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7" r:id="rId2"/>
    <p:sldId id="261" r:id="rId3"/>
    <p:sldId id="277" r:id="rId4"/>
    <p:sldId id="278" r:id="rId5"/>
    <p:sldId id="276" r:id="rId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52B237-3D91-496A-A864-A824D7D0AD1A}" v="22" dt="2026-07-13T20:26:49.188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54" d="100"/>
          <a:sy n="54" d="100"/>
        </p:scale>
        <p:origin x="681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15C886-83D6-477C-A3E8-7F8F336CACB0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9B20B043-0622-4F98-8390-20E081BA11F1}">
      <dgm:prSet phldrT="[Texto]"/>
      <dgm:spPr/>
      <dgm:t>
        <a:bodyPr/>
        <a:lstStyle/>
        <a:p>
          <a:endParaRPr lang="es-MX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52213E-CAD0-4456-8304-7692E3549F93}" type="parTrans" cxnId="{0D8C2E9F-4A71-465A-BCBE-5946406F35ED}">
      <dgm:prSet/>
      <dgm:spPr/>
      <dgm:t>
        <a:bodyPr/>
        <a:lstStyle/>
        <a:p>
          <a:endParaRPr lang="es-MX"/>
        </a:p>
      </dgm:t>
    </dgm:pt>
    <dgm:pt modelId="{C09AA56D-29D8-477B-9DEF-B997F6FA0094}" type="sibTrans" cxnId="{0D8C2E9F-4A71-465A-BCBE-5946406F35ED}">
      <dgm:prSet/>
      <dgm:spPr/>
      <dgm:t>
        <a:bodyPr/>
        <a:lstStyle/>
        <a:p>
          <a:endParaRPr lang="es-MX"/>
        </a:p>
      </dgm:t>
    </dgm:pt>
    <dgm:pt modelId="{9DFC71D4-3C81-404B-9631-E6BA129C5AC8}">
      <dgm:prSet phldrT="[Texto]"/>
      <dgm:spPr/>
      <dgm:t>
        <a:bodyPr/>
        <a:lstStyle/>
        <a:p>
          <a:r>
            <a:rPr lang="es-ES" b="1" dirty="0">
              <a:effectLst/>
            </a:rPr>
            <a:t>Servicios</a:t>
          </a:r>
        </a:p>
      </dgm:t>
    </dgm:pt>
    <dgm:pt modelId="{47B710DF-E807-494A-A587-9BCA90394803}" type="parTrans" cxnId="{4DCFD3B6-AE96-4BEB-AB7B-D4626BB22AAE}">
      <dgm:prSet/>
      <dgm:spPr/>
      <dgm:t>
        <a:bodyPr/>
        <a:lstStyle/>
        <a:p>
          <a:endParaRPr lang="es-MX"/>
        </a:p>
      </dgm:t>
    </dgm:pt>
    <dgm:pt modelId="{8EC49B93-2C6E-42A8-B698-D5A87569363D}" type="sibTrans" cxnId="{4DCFD3B6-AE96-4BEB-AB7B-D4626BB22AAE}">
      <dgm:prSet/>
      <dgm:spPr/>
      <dgm:t>
        <a:bodyPr/>
        <a:lstStyle/>
        <a:p>
          <a:endParaRPr lang="es-MX"/>
        </a:p>
      </dgm:t>
    </dgm:pt>
    <dgm:pt modelId="{103E6BF2-A097-4452-A4F0-57D86833F3E8}">
      <dgm:prSet phldrT="[Texto]"/>
      <dgm:spPr/>
      <dgm:t>
        <a:bodyPr/>
        <a:lstStyle/>
        <a:p>
          <a:r>
            <a:rPr lang="es-ES" dirty="0"/>
            <a:t>Soporte</a:t>
          </a:r>
          <a:endParaRPr lang="es-MX" dirty="0"/>
        </a:p>
      </dgm:t>
    </dgm:pt>
    <dgm:pt modelId="{D0BDAD46-7FE3-4DF9-8B58-BA94B4E21EB7}" type="parTrans" cxnId="{E9982222-94EA-4130-9963-C65D02243BCB}">
      <dgm:prSet/>
      <dgm:spPr/>
      <dgm:t>
        <a:bodyPr/>
        <a:lstStyle/>
        <a:p>
          <a:endParaRPr lang="es-MX"/>
        </a:p>
      </dgm:t>
    </dgm:pt>
    <dgm:pt modelId="{8A79C146-E950-4D88-AA1D-3EC77F9B1ECB}" type="sibTrans" cxnId="{E9982222-94EA-4130-9963-C65D02243BCB}">
      <dgm:prSet/>
      <dgm:spPr/>
      <dgm:t>
        <a:bodyPr/>
        <a:lstStyle/>
        <a:p>
          <a:endParaRPr lang="es-MX"/>
        </a:p>
      </dgm:t>
    </dgm:pt>
    <dgm:pt modelId="{AA69C9CC-DBC7-4FFC-A4DF-5701D41C0CA2}">
      <dgm:prSet phldrT="[Texto]"/>
      <dgm:spPr/>
      <dgm:t>
        <a:bodyPr/>
        <a:lstStyle/>
        <a:p>
          <a:r>
            <a:rPr lang="es-ES" dirty="0"/>
            <a:t>Infraestructura</a:t>
          </a:r>
          <a:endParaRPr lang="es-MX" dirty="0"/>
        </a:p>
      </dgm:t>
    </dgm:pt>
    <dgm:pt modelId="{B395D62D-B2F4-405D-AC57-04A445A4DAB0}" type="parTrans" cxnId="{5BC5D21E-879C-45D6-8464-E69518563013}">
      <dgm:prSet/>
      <dgm:spPr/>
      <dgm:t>
        <a:bodyPr/>
        <a:lstStyle/>
        <a:p>
          <a:endParaRPr lang="es-MX"/>
        </a:p>
      </dgm:t>
    </dgm:pt>
    <dgm:pt modelId="{569D8575-3099-4448-AAC7-20DB605509C7}" type="sibTrans" cxnId="{5BC5D21E-879C-45D6-8464-E69518563013}">
      <dgm:prSet/>
      <dgm:spPr/>
      <dgm:t>
        <a:bodyPr/>
        <a:lstStyle/>
        <a:p>
          <a:endParaRPr lang="es-MX"/>
        </a:p>
      </dgm:t>
    </dgm:pt>
    <dgm:pt modelId="{E631EFC7-C080-423B-9C24-416C342F6C88}">
      <dgm:prSet phldrT="[Texto]"/>
      <dgm:spPr/>
      <dgm:t>
        <a:bodyPr/>
        <a:lstStyle/>
        <a:p>
          <a:r>
            <a:rPr lang="es-ES" dirty="0"/>
            <a:t>Programación</a:t>
          </a:r>
          <a:endParaRPr lang="es-MX" dirty="0"/>
        </a:p>
      </dgm:t>
    </dgm:pt>
    <dgm:pt modelId="{BDB12293-46C6-430C-AC02-15E175596060}" type="parTrans" cxnId="{D2862F0D-5869-4024-8426-4D70999C45DE}">
      <dgm:prSet/>
      <dgm:spPr/>
      <dgm:t>
        <a:bodyPr/>
        <a:lstStyle/>
        <a:p>
          <a:endParaRPr lang="es-MX"/>
        </a:p>
      </dgm:t>
    </dgm:pt>
    <dgm:pt modelId="{9DAF5FF5-4D04-41B8-A146-CEDBDC91A180}" type="sibTrans" cxnId="{D2862F0D-5869-4024-8426-4D70999C45DE}">
      <dgm:prSet/>
      <dgm:spPr/>
      <dgm:t>
        <a:bodyPr/>
        <a:lstStyle/>
        <a:p>
          <a:endParaRPr lang="es-MX"/>
        </a:p>
      </dgm:t>
    </dgm:pt>
    <dgm:pt modelId="{B3399FAB-4866-4CE2-9756-34F140FC78F9}" type="pres">
      <dgm:prSet presAssocID="{AD15C886-83D6-477C-A3E8-7F8F336CACB0}" presName="composite" presStyleCnt="0">
        <dgm:presLayoutVars>
          <dgm:chMax val="1"/>
          <dgm:dir/>
          <dgm:resizeHandles val="exact"/>
        </dgm:presLayoutVars>
      </dgm:prSet>
      <dgm:spPr/>
    </dgm:pt>
    <dgm:pt modelId="{8EE4350F-94A8-4C4C-B3EC-57F6B9A59384}" type="pres">
      <dgm:prSet presAssocID="{AD15C886-83D6-477C-A3E8-7F8F336CACB0}" presName="radial" presStyleCnt="0">
        <dgm:presLayoutVars>
          <dgm:animLvl val="ctr"/>
        </dgm:presLayoutVars>
      </dgm:prSet>
      <dgm:spPr/>
    </dgm:pt>
    <dgm:pt modelId="{C839A597-2348-474D-83D0-BE738B91FFBC}" type="pres">
      <dgm:prSet presAssocID="{9B20B043-0622-4F98-8390-20E081BA11F1}" presName="centerShape" presStyleLbl="vennNode1" presStyleIdx="0" presStyleCnt="5"/>
      <dgm:spPr/>
    </dgm:pt>
    <dgm:pt modelId="{898B0C7D-DE6D-4803-93FD-128831B9EA90}" type="pres">
      <dgm:prSet presAssocID="{9DFC71D4-3C81-404B-9631-E6BA129C5AC8}" presName="node" presStyleLbl="vennNode1" presStyleIdx="1" presStyleCnt="5">
        <dgm:presLayoutVars>
          <dgm:bulletEnabled val="1"/>
        </dgm:presLayoutVars>
      </dgm:prSet>
      <dgm:spPr/>
    </dgm:pt>
    <dgm:pt modelId="{6D80084F-AB4E-4D60-B13E-F9496D02E763}" type="pres">
      <dgm:prSet presAssocID="{103E6BF2-A097-4452-A4F0-57D86833F3E8}" presName="node" presStyleLbl="vennNode1" presStyleIdx="2" presStyleCnt="5">
        <dgm:presLayoutVars>
          <dgm:bulletEnabled val="1"/>
        </dgm:presLayoutVars>
      </dgm:prSet>
      <dgm:spPr/>
    </dgm:pt>
    <dgm:pt modelId="{B9C8E324-1C36-4C84-B1F3-4ED07E38B2E5}" type="pres">
      <dgm:prSet presAssocID="{AA69C9CC-DBC7-4FFC-A4DF-5701D41C0CA2}" presName="node" presStyleLbl="vennNode1" presStyleIdx="3" presStyleCnt="5">
        <dgm:presLayoutVars>
          <dgm:bulletEnabled val="1"/>
        </dgm:presLayoutVars>
      </dgm:prSet>
      <dgm:spPr/>
    </dgm:pt>
    <dgm:pt modelId="{7419874B-0891-4063-831E-C29BAB174CE9}" type="pres">
      <dgm:prSet presAssocID="{E631EFC7-C080-423B-9C24-416C342F6C88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D2862F0D-5869-4024-8426-4D70999C45DE}" srcId="{9B20B043-0622-4F98-8390-20E081BA11F1}" destId="{E631EFC7-C080-423B-9C24-416C342F6C88}" srcOrd="3" destOrd="0" parTransId="{BDB12293-46C6-430C-AC02-15E175596060}" sibTransId="{9DAF5FF5-4D04-41B8-A146-CEDBDC91A180}"/>
    <dgm:cxn modelId="{D4263E13-FC79-4F3D-B102-D717874733FE}" type="presOf" srcId="{9DFC71D4-3C81-404B-9631-E6BA129C5AC8}" destId="{898B0C7D-DE6D-4803-93FD-128831B9EA90}" srcOrd="0" destOrd="0" presId="urn:microsoft.com/office/officeart/2005/8/layout/radial3"/>
    <dgm:cxn modelId="{5BC5D21E-879C-45D6-8464-E69518563013}" srcId="{9B20B043-0622-4F98-8390-20E081BA11F1}" destId="{AA69C9CC-DBC7-4FFC-A4DF-5701D41C0CA2}" srcOrd="2" destOrd="0" parTransId="{B395D62D-B2F4-405D-AC57-04A445A4DAB0}" sibTransId="{569D8575-3099-4448-AAC7-20DB605509C7}"/>
    <dgm:cxn modelId="{E9982222-94EA-4130-9963-C65D02243BCB}" srcId="{9B20B043-0622-4F98-8390-20E081BA11F1}" destId="{103E6BF2-A097-4452-A4F0-57D86833F3E8}" srcOrd="1" destOrd="0" parTransId="{D0BDAD46-7FE3-4DF9-8B58-BA94B4E21EB7}" sibTransId="{8A79C146-E950-4D88-AA1D-3EC77F9B1ECB}"/>
    <dgm:cxn modelId="{FAD0C736-57CC-4B52-B2F4-3E8A375FFA56}" type="presOf" srcId="{103E6BF2-A097-4452-A4F0-57D86833F3E8}" destId="{6D80084F-AB4E-4D60-B13E-F9496D02E763}" srcOrd="0" destOrd="0" presId="urn:microsoft.com/office/officeart/2005/8/layout/radial3"/>
    <dgm:cxn modelId="{102AA652-F636-49BB-A977-3EB0B6BF1E69}" type="presOf" srcId="{E631EFC7-C080-423B-9C24-416C342F6C88}" destId="{7419874B-0891-4063-831E-C29BAB174CE9}" srcOrd="0" destOrd="0" presId="urn:microsoft.com/office/officeart/2005/8/layout/radial3"/>
    <dgm:cxn modelId="{F2722F90-8851-4C45-B7BB-F5789FDD52AA}" type="presOf" srcId="{AD15C886-83D6-477C-A3E8-7F8F336CACB0}" destId="{B3399FAB-4866-4CE2-9756-34F140FC78F9}" srcOrd="0" destOrd="0" presId="urn:microsoft.com/office/officeart/2005/8/layout/radial3"/>
    <dgm:cxn modelId="{0D8C2E9F-4A71-465A-BCBE-5946406F35ED}" srcId="{AD15C886-83D6-477C-A3E8-7F8F336CACB0}" destId="{9B20B043-0622-4F98-8390-20E081BA11F1}" srcOrd="0" destOrd="0" parTransId="{6A52213E-CAD0-4456-8304-7692E3549F93}" sibTransId="{C09AA56D-29D8-477B-9DEF-B997F6FA0094}"/>
    <dgm:cxn modelId="{4DCFD3B6-AE96-4BEB-AB7B-D4626BB22AAE}" srcId="{9B20B043-0622-4F98-8390-20E081BA11F1}" destId="{9DFC71D4-3C81-404B-9631-E6BA129C5AC8}" srcOrd="0" destOrd="0" parTransId="{47B710DF-E807-494A-A587-9BCA90394803}" sibTransId="{8EC49B93-2C6E-42A8-B698-D5A87569363D}"/>
    <dgm:cxn modelId="{200ABAF3-04FF-4F7A-AB9E-65CB4160E0AF}" type="presOf" srcId="{9B20B043-0622-4F98-8390-20E081BA11F1}" destId="{C839A597-2348-474D-83D0-BE738B91FFBC}" srcOrd="0" destOrd="0" presId="urn:microsoft.com/office/officeart/2005/8/layout/radial3"/>
    <dgm:cxn modelId="{BEC004F9-1D0A-4617-B15A-5AE2FB2D3F88}" type="presOf" srcId="{AA69C9CC-DBC7-4FFC-A4DF-5701D41C0CA2}" destId="{B9C8E324-1C36-4C84-B1F3-4ED07E38B2E5}" srcOrd="0" destOrd="0" presId="urn:microsoft.com/office/officeart/2005/8/layout/radial3"/>
    <dgm:cxn modelId="{499A076A-1BC7-4877-B43A-552B0D64F862}" type="presParOf" srcId="{B3399FAB-4866-4CE2-9756-34F140FC78F9}" destId="{8EE4350F-94A8-4C4C-B3EC-57F6B9A59384}" srcOrd="0" destOrd="0" presId="urn:microsoft.com/office/officeart/2005/8/layout/radial3"/>
    <dgm:cxn modelId="{A5926B81-102D-49ED-A4B5-8E8F443F054C}" type="presParOf" srcId="{8EE4350F-94A8-4C4C-B3EC-57F6B9A59384}" destId="{C839A597-2348-474D-83D0-BE738B91FFBC}" srcOrd="0" destOrd="0" presId="urn:microsoft.com/office/officeart/2005/8/layout/radial3"/>
    <dgm:cxn modelId="{E9255B01-AF47-4374-8141-A8C215BF2B08}" type="presParOf" srcId="{8EE4350F-94A8-4C4C-B3EC-57F6B9A59384}" destId="{898B0C7D-DE6D-4803-93FD-128831B9EA90}" srcOrd="1" destOrd="0" presId="urn:microsoft.com/office/officeart/2005/8/layout/radial3"/>
    <dgm:cxn modelId="{48FAB7B6-3384-4DD9-8520-1B561C61D9E0}" type="presParOf" srcId="{8EE4350F-94A8-4C4C-B3EC-57F6B9A59384}" destId="{6D80084F-AB4E-4D60-B13E-F9496D02E763}" srcOrd="2" destOrd="0" presId="urn:microsoft.com/office/officeart/2005/8/layout/radial3"/>
    <dgm:cxn modelId="{417BD550-635D-4943-BF5B-A1737C07BDAE}" type="presParOf" srcId="{8EE4350F-94A8-4C4C-B3EC-57F6B9A59384}" destId="{B9C8E324-1C36-4C84-B1F3-4ED07E38B2E5}" srcOrd="3" destOrd="0" presId="urn:microsoft.com/office/officeart/2005/8/layout/radial3"/>
    <dgm:cxn modelId="{3A84E0DF-8563-493E-8A5A-10BE99DFFE37}" type="presParOf" srcId="{8EE4350F-94A8-4C4C-B3EC-57F6B9A59384}" destId="{7419874B-0891-4063-831E-C29BAB174CE9}" srcOrd="4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554D4A-601B-411C-9585-AA0F73511D1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EAEA49CC-DD45-4E6D-83DE-A99A491877E1}">
      <dgm:prSet phldrT="[Texto]"/>
      <dgm:spPr/>
      <dgm:t>
        <a:bodyPr/>
        <a:lstStyle/>
        <a:p>
          <a:r>
            <a:rPr lang="es-ES" dirty="0"/>
            <a:t>TI</a:t>
          </a:r>
          <a:endParaRPr lang="es-MX" dirty="0"/>
        </a:p>
      </dgm:t>
    </dgm:pt>
    <dgm:pt modelId="{D120B46B-D8E5-490C-A34E-1EA0BF0350CA}" type="parTrans" cxnId="{4E71081B-18A9-4B00-9CE7-BF8432BA45A2}">
      <dgm:prSet/>
      <dgm:spPr/>
      <dgm:t>
        <a:bodyPr/>
        <a:lstStyle/>
        <a:p>
          <a:endParaRPr lang="es-MX"/>
        </a:p>
      </dgm:t>
    </dgm:pt>
    <dgm:pt modelId="{11B7E6B9-F0D0-4850-A390-21B87219C51A}" type="sibTrans" cxnId="{4E71081B-18A9-4B00-9CE7-BF8432BA45A2}">
      <dgm:prSet/>
      <dgm:spPr/>
      <dgm:t>
        <a:bodyPr/>
        <a:lstStyle/>
        <a:p>
          <a:endParaRPr lang="es-MX"/>
        </a:p>
      </dgm:t>
    </dgm:pt>
    <dgm:pt modelId="{F2F9F1C5-95EC-4D86-B1A1-3D661F6A1F8C}">
      <dgm:prSet phldrT="[Texto]"/>
      <dgm:spPr/>
      <dgm:t>
        <a:bodyPr/>
        <a:lstStyle/>
        <a:p>
          <a:pPr algn="l"/>
          <a:r>
            <a:rPr lang="es-ES" dirty="0"/>
            <a:t>Ing. Cecilia Tun Chab</a:t>
          </a:r>
          <a:endParaRPr lang="es-MX" dirty="0"/>
        </a:p>
      </dgm:t>
    </dgm:pt>
    <dgm:pt modelId="{37ADBBB1-C391-4A4C-8531-4AECBBC7F941}" type="parTrans" cxnId="{4668F697-F1A6-46E8-A0A7-C6AF6580C830}">
      <dgm:prSet/>
      <dgm:spPr/>
      <dgm:t>
        <a:bodyPr/>
        <a:lstStyle/>
        <a:p>
          <a:endParaRPr lang="es-MX"/>
        </a:p>
      </dgm:t>
    </dgm:pt>
    <dgm:pt modelId="{14115FA9-F0B8-4554-904F-B54225302304}" type="sibTrans" cxnId="{4668F697-F1A6-46E8-A0A7-C6AF6580C830}">
      <dgm:prSet/>
      <dgm:spPr/>
      <dgm:t>
        <a:bodyPr/>
        <a:lstStyle/>
        <a:p>
          <a:endParaRPr lang="es-MX"/>
        </a:p>
      </dgm:t>
    </dgm:pt>
    <dgm:pt modelId="{ACA9264F-CC2D-4151-9A3D-BFE2FB09332A}">
      <dgm:prSet phldrT="[Texto]"/>
      <dgm:spPr/>
      <dgm:t>
        <a:bodyPr/>
        <a:lstStyle/>
        <a:p>
          <a:pPr algn="l"/>
          <a:r>
            <a:rPr lang="es-ES" dirty="0"/>
            <a:t>Ing. Karen Sofia Guillen González</a:t>
          </a:r>
          <a:endParaRPr lang="es-MX" dirty="0"/>
        </a:p>
      </dgm:t>
    </dgm:pt>
    <dgm:pt modelId="{5E5E5FDF-588A-4389-9E31-59E1060DAC5A}" type="parTrans" cxnId="{E71872EF-4C38-44C4-996F-753DEFE6DAB4}">
      <dgm:prSet/>
      <dgm:spPr/>
      <dgm:t>
        <a:bodyPr/>
        <a:lstStyle/>
        <a:p>
          <a:endParaRPr lang="es-MX"/>
        </a:p>
      </dgm:t>
    </dgm:pt>
    <dgm:pt modelId="{312481F9-A269-4ABB-9197-8793EAD5B50D}" type="sibTrans" cxnId="{E71872EF-4C38-44C4-996F-753DEFE6DAB4}">
      <dgm:prSet/>
      <dgm:spPr/>
      <dgm:t>
        <a:bodyPr/>
        <a:lstStyle/>
        <a:p>
          <a:endParaRPr lang="es-MX"/>
        </a:p>
      </dgm:t>
    </dgm:pt>
    <dgm:pt modelId="{90458D5D-A557-42D9-A727-DC2A1862364A}">
      <dgm:prSet/>
      <dgm:spPr/>
      <dgm:t>
        <a:bodyPr/>
        <a:lstStyle/>
        <a:p>
          <a:pPr algn="l"/>
          <a:r>
            <a:rPr lang="es-ES" dirty="0"/>
            <a:t>Ing. Arbey Alexis Dzib Hernández</a:t>
          </a:r>
          <a:endParaRPr lang="es-MX" dirty="0"/>
        </a:p>
      </dgm:t>
    </dgm:pt>
    <dgm:pt modelId="{566EAA0D-D6FA-4F69-9429-65FC3CDD4D8E}" type="parTrans" cxnId="{66E16EAE-E2DB-4368-B36F-CB446040E78A}">
      <dgm:prSet/>
      <dgm:spPr/>
      <dgm:t>
        <a:bodyPr/>
        <a:lstStyle/>
        <a:p>
          <a:endParaRPr lang="es-MX"/>
        </a:p>
      </dgm:t>
    </dgm:pt>
    <dgm:pt modelId="{CF099F4F-0495-4C7F-875E-35C21619BD72}" type="sibTrans" cxnId="{66E16EAE-E2DB-4368-B36F-CB446040E78A}">
      <dgm:prSet/>
      <dgm:spPr/>
      <dgm:t>
        <a:bodyPr/>
        <a:lstStyle/>
        <a:p>
          <a:endParaRPr lang="es-MX"/>
        </a:p>
      </dgm:t>
    </dgm:pt>
    <dgm:pt modelId="{66D59C90-FA5B-461B-8014-4F5BC63F8D5D}">
      <dgm:prSet/>
      <dgm:spPr/>
      <dgm:t>
        <a:bodyPr/>
        <a:lstStyle/>
        <a:p>
          <a:pPr algn="l"/>
          <a:r>
            <a:rPr lang="es-ES" dirty="0"/>
            <a:t>Ing. Javier Alfonso María Salas</a:t>
          </a:r>
          <a:endParaRPr lang="es-MX" dirty="0"/>
        </a:p>
      </dgm:t>
    </dgm:pt>
    <dgm:pt modelId="{EDF31288-23AB-425C-AE58-106BAFCC23FB}" type="parTrans" cxnId="{C820B699-FCEC-4E2F-AC3E-D8004A422F51}">
      <dgm:prSet/>
      <dgm:spPr/>
      <dgm:t>
        <a:bodyPr/>
        <a:lstStyle/>
        <a:p>
          <a:endParaRPr lang="es-MX"/>
        </a:p>
      </dgm:t>
    </dgm:pt>
    <dgm:pt modelId="{EB4D25AF-8930-4FBA-8264-818B90719562}" type="sibTrans" cxnId="{C820B699-FCEC-4E2F-AC3E-D8004A422F51}">
      <dgm:prSet/>
      <dgm:spPr/>
      <dgm:t>
        <a:bodyPr/>
        <a:lstStyle/>
        <a:p>
          <a:endParaRPr lang="es-MX"/>
        </a:p>
      </dgm:t>
    </dgm:pt>
    <dgm:pt modelId="{73E87C61-B27E-4E1E-BB44-3780FE655934}">
      <dgm:prSet/>
      <dgm:spPr/>
      <dgm:t>
        <a:bodyPr/>
        <a:lstStyle/>
        <a:p>
          <a:pPr algn="l"/>
          <a:r>
            <a:rPr lang="es-ES" dirty="0"/>
            <a:t>Ing. José Raúl Salazar Aranda</a:t>
          </a:r>
          <a:endParaRPr lang="es-MX" dirty="0"/>
        </a:p>
      </dgm:t>
    </dgm:pt>
    <dgm:pt modelId="{BF9ACF4C-6B59-41F0-A1BB-C5489C649BAC}" type="parTrans" cxnId="{F56E2057-39D3-4107-A1D0-87ED7A9BFA01}">
      <dgm:prSet/>
      <dgm:spPr/>
      <dgm:t>
        <a:bodyPr/>
        <a:lstStyle/>
        <a:p>
          <a:endParaRPr lang="es-MX"/>
        </a:p>
      </dgm:t>
    </dgm:pt>
    <dgm:pt modelId="{AB537248-8D68-4D2B-91DC-EF63E8E59534}" type="sibTrans" cxnId="{F56E2057-39D3-4107-A1D0-87ED7A9BFA01}">
      <dgm:prSet/>
      <dgm:spPr/>
      <dgm:t>
        <a:bodyPr/>
        <a:lstStyle/>
        <a:p>
          <a:endParaRPr lang="es-MX"/>
        </a:p>
      </dgm:t>
    </dgm:pt>
    <dgm:pt modelId="{866F88A1-5285-40C7-8357-6C190F2FE8AC}" type="pres">
      <dgm:prSet presAssocID="{A4554D4A-601B-411C-9585-AA0F73511D1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B0479FA-C5D2-4C93-BB2F-9410A88B3B69}" type="pres">
      <dgm:prSet presAssocID="{EAEA49CC-DD45-4E6D-83DE-A99A491877E1}" presName="root1" presStyleCnt="0"/>
      <dgm:spPr/>
    </dgm:pt>
    <dgm:pt modelId="{6B129950-1394-4F29-9BE5-476C2746D121}" type="pres">
      <dgm:prSet presAssocID="{EAEA49CC-DD45-4E6D-83DE-A99A491877E1}" presName="LevelOneTextNode" presStyleLbl="node0" presStyleIdx="0" presStyleCnt="1">
        <dgm:presLayoutVars>
          <dgm:chPref val="3"/>
        </dgm:presLayoutVars>
      </dgm:prSet>
      <dgm:spPr/>
    </dgm:pt>
    <dgm:pt modelId="{2EE754F3-0ED7-4884-9757-4F21FF66A720}" type="pres">
      <dgm:prSet presAssocID="{EAEA49CC-DD45-4E6D-83DE-A99A491877E1}" presName="level2hierChild" presStyleCnt="0"/>
      <dgm:spPr/>
    </dgm:pt>
    <dgm:pt modelId="{A54C8722-3DD3-4263-BE02-83B236DDF69C}" type="pres">
      <dgm:prSet presAssocID="{37ADBBB1-C391-4A4C-8531-4AECBBC7F941}" presName="conn2-1" presStyleLbl="parChTrans1D2" presStyleIdx="0" presStyleCnt="5"/>
      <dgm:spPr/>
    </dgm:pt>
    <dgm:pt modelId="{026D811E-3B2D-45BB-8689-CC99F4BAB420}" type="pres">
      <dgm:prSet presAssocID="{37ADBBB1-C391-4A4C-8531-4AECBBC7F941}" presName="connTx" presStyleLbl="parChTrans1D2" presStyleIdx="0" presStyleCnt="5"/>
      <dgm:spPr/>
    </dgm:pt>
    <dgm:pt modelId="{55E47AB4-F93C-414F-BDBE-E9FA3728B7CC}" type="pres">
      <dgm:prSet presAssocID="{F2F9F1C5-95EC-4D86-B1A1-3D661F6A1F8C}" presName="root2" presStyleCnt="0"/>
      <dgm:spPr/>
    </dgm:pt>
    <dgm:pt modelId="{B452839F-0A8C-4751-9FB3-25A8B471828E}" type="pres">
      <dgm:prSet presAssocID="{F2F9F1C5-95EC-4D86-B1A1-3D661F6A1F8C}" presName="LevelTwoTextNode" presStyleLbl="node2" presStyleIdx="0" presStyleCnt="5" custScaleX="180634">
        <dgm:presLayoutVars>
          <dgm:chPref val="3"/>
        </dgm:presLayoutVars>
      </dgm:prSet>
      <dgm:spPr/>
    </dgm:pt>
    <dgm:pt modelId="{7C161CD9-018C-4007-A38F-9985B80F740D}" type="pres">
      <dgm:prSet presAssocID="{F2F9F1C5-95EC-4D86-B1A1-3D661F6A1F8C}" presName="level3hierChild" presStyleCnt="0"/>
      <dgm:spPr/>
    </dgm:pt>
    <dgm:pt modelId="{2CE662CA-F14F-41C8-9B06-638A689667A3}" type="pres">
      <dgm:prSet presAssocID="{5E5E5FDF-588A-4389-9E31-59E1060DAC5A}" presName="conn2-1" presStyleLbl="parChTrans1D2" presStyleIdx="1" presStyleCnt="5"/>
      <dgm:spPr/>
    </dgm:pt>
    <dgm:pt modelId="{5560E6FE-7764-48A2-B2E5-09FC70B28E81}" type="pres">
      <dgm:prSet presAssocID="{5E5E5FDF-588A-4389-9E31-59E1060DAC5A}" presName="connTx" presStyleLbl="parChTrans1D2" presStyleIdx="1" presStyleCnt="5"/>
      <dgm:spPr/>
    </dgm:pt>
    <dgm:pt modelId="{4C1A9126-43CE-4C4E-8AEB-BDB2DBFD9184}" type="pres">
      <dgm:prSet presAssocID="{ACA9264F-CC2D-4151-9A3D-BFE2FB09332A}" presName="root2" presStyleCnt="0"/>
      <dgm:spPr/>
    </dgm:pt>
    <dgm:pt modelId="{E0693CC6-897C-4ED1-BDE0-D1A5E6FC3EF5}" type="pres">
      <dgm:prSet presAssocID="{ACA9264F-CC2D-4151-9A3D-BFE2FB09332A}" presName="LevelTwoTextNode" presStyleLbl="node2" presStyleIdx="1" presStyleCnt="5" custScaleX="220827">
        <dgm:presLayoutVars>
          <dgm:chPref val="3"/>
        </dgm:presLayoutVars>
      </dgm:prSet>
      <dgm:spPr/>
    </dgm:pt>
    <dgm:pt modelId="{51413405-D701-46D6-A30D-F133109846A8}" type="pres">
      <dgm:prSet presAssocID="{ACA9264F-CC2D-4151-9A3D-BFE2FB09332A}" presName="level3hierChild" presStyleCnt="0"/>
      <dgm:spPr/>
    </dgm:pt>
    <dgm:pt modelId="{22808631-5312-4DCB-92EE-FDE913EC1C40}" type="pres">
      <dgm:prSet presAssocID="{566EAA0D-D6FA-4F69-9429-65FC3CDD4D8E}" presName="conn2-1" presStyleLbl="parChTrans1D2" presStyleIdx="2" presStyleCnt="5"/>
      <dgm:spPr/>
    </dgm:pt>
    <dgm:pt modelId="{8A590A5E-F026-494B-A357-2EB5356F8DAF}" type="pres">
      <dgm:prSet presAssocID="{566EAA0D-D6FA-4F69-9429-65FC3CDD4D8E}" presName="connTx" presStyleLbl="parChTrans1D2" presStyleIdx="2" presStyleCnt="5"/>
      <dgm:spPr/>
    </dgm:pt>
    <dgm:pt modelId="{97A724EE-4F67-4284-9695-531F86376913}" type="pres">
      <dgm:prSet presAssocID="{90458D5D-A557-42D9-A727-DC2A1862364A}" presName="root2" presStyleCnt="0"/>
      <dgm:spPr/>
    </dgm:pt>
    <dgm:pt modelId="{6927A5D2-1780-4513-AC8A-004F501A4E6B}" type="pres">
      <dgm:prSet presAssocID="{90458D5D-A557-42D9-A727-DC2A1862364A}" presName="LevelTwoTextNode" presStyleLbl="node2" presStyleIdx="2" presStyleCnt="5" custScaleX="221751" custScaleY="134402">
        <dgm:presLayoutVars>
          <dgm:chPref val="3"/>
        </dgm:presLayoutVars>
      </dgm:prSet>
      <dgm:spPr/>
    </dgm:pt>
    <dgm:pt modelId="{9B344E34-5821-4A01-ADDD-86EFE4C563BC}" type="pres">
      <dgm:prSet presAssocID="{90458D5D-A557-42D9-A727-DC2A1862364A}" presName="level3hierChild" presStyleCnt="0"/>
      <dgm:spPr/>
    </dgm:pt>
    <dgm:pt modelId="{9F8A56DA-4450-4F01-84A5-E8B477E1542E}" type="pres">
      <dgm:prSet presAssocID="{EDF31288-23AB-425C-AE58-106BAFCC23FB}" presName="conn2-1" presStyleLbl="parChTrans1D2" presStyleIdx="3" presStyleCnt="5"/>
      <dgm:spPr/>
    </dgm:pt>
    <dgm:pt modelId="{8C56DFB5-7413-4688-A880-42256F0D94B7}" type="pres">
      <dgm:prSet presAssocID="{EDF31288-23AB-425C-AE58-106BAFCC23FB}" presName="connTx" presStyleLbl="parChTrans1D2" presStyleIdx="3" presStyleCnt="5"/>
      <dgm:spPr/>
    </dgm:pt>
    <dgm:pt modelId="{0BDC7344-734F-42D4-9263-416CC6537923}" type="pres">
      <dgm:prSet presAssocID="{66D59C90-FA5B-461B-8014-4F5BC63F8D5D}" presName="root2" presStyleCnt="0"/>
      <dgm:spPr/>
    </dgm:pt>
    <dgm:pt modelId="{467B4E66-321C-4535-AC65-D7AE4524564D}" type="pres">
      <dgm:prSet presAssocID="{66D59C90-FA5B-461B-8014-4F5BC63F8D5D}" presName="LevelTwoTextNode" presStyleLbl="node2" presStyleIdx="3" presStyleCnt="5" custScaleX="185618">
        <dgm:presLayoutVars>
          <dgm:chPref val="3"/>
        </dgm:presLayoutVars>
      </dgm:prSet>
      <dgm:spPr/>
    </dgm:pt>
    <dgm:pt modelId="{4B7E0BEB-14F1-43DE-990B-8D123949E083}" type="pres">
      <dgm:prSet presAssocID="{66D59C90-FA5B-461B-8014-4F5BC63F8D5D}" presName="level3hierChild" presStyleCnt="0"/>
      <dgm:spPr/>
    </dgm:pt>
    <dgm:pt modelId="{A03C568A-F03D-49C9-82CB-861B42DE1263}" type="pres">
      <dgm:prSet presAssocID="{BF9ACF4C-6B59-41F0-A1BB-C5489C649BAC}" presName="conn2-1" presStyleLbl="parChTrans1D2" presStyleIdx="4" presStyleCnt="5"/>
      <dgm:spPr/>
    </dgm:pt>
    <dgm:pt modelId="{1A7D226B-75F9-4A51-9086-5867A15D73E8}" type="pres">
      <dgm:prSet presAssocID="{BF9ACF4C-6B59-41F0-A1BB-C5489C649BAC}" presName="connTx" presStyleLbl="parChTrans1D2" presStyleIdx="4" presStyleCnt="5"/>
      <dgm:spPr/>
    </dgm:pt>
    <dgm:pt modelId="{90CD872A-22E2-4502-B333-BEB98147BA0D}" type="pres">
      <dgm:prSet presAssocID="{73E87C61-B27E-4E1E-BB44-3780FE655934}" presName="root2" presStyleCnt="0"/>
      <dgm:spPr/>
    </dgm:pt>
    <dgm:pt modelId="{258FFFF2-A32C-4162-8ECB-AA324CD5E90E}" type="pres">
      <dgm:prSet presAssocID="{73E87C61-B27E-4E1E-BB44-3780FE655934}" presName="LevelTwoTextNode" presStyleLbl="node2" presStyleIdx="4" presStyleCnt="5" custScaleX="188653">
        <dgm:presLayoutVars>
          <dgm:chPref val="3"/>
        </dgm:presLayoutVars>
      </dgm:prSet>
      <dgm:spPr/>
    </dgm:pt>
    <dgm:pt modelId="{E80415A9-B652-4D1F-9F3C-8A7F98C75CE0}" type="pres">
      <dgm:prSet presAssocID="{73E87C61-B27E-4E1E-BB44-3780FE655934}" presName="level3hierChild" presStyleCnt="0"/>
      <dgm:spPr/>
    </dgm:pt>
  </dgm:ptLst>
  <dgm:cxnLst>
    <dgm:cxn modelId="{4E71081B-18A9-4B00-9CE7-BF8432BA45A2}" srcId="{A4554D4A-601B-411C-9585-AA0F73511D12}" destId="{EAEA49CC-DD45-4E6D-83DE-A99A491877E1}" srcOrd="0" destOrd="0" parTransId="{D120B46B-D8E5-490C-A34E-1EA0BF0350CA}" sibTransId="{11B7E6B9-F0D0-4850-A390-21B87219C51A}"/>
    <dgm:cxn modelId="{347FC02B-105A-48F1-9C56-FBC567960A88}" type="presOf" srcId="{5E5E5FDF-588A-4389-9E31-59E1060DAC5A}" destId="{5560E6FE-7764-48A2-B2E5-09FC70B28E81}" srcOrd="1" destOrd="0" presId="urn:microsoft.com/office/officeart/2008/layout/HorizontalMultiLevelHierarchy"/>
    <dgm:cxn modelId="{8D074B2D-477C-4BD6-A801-04859159FFB7}" type="presOf" srcId="{ACA9264F-CC2D-4151-9A3D-BFE2FB09332A}" destId="{E0693CC6-897C-4ED1-BDE0-D1A5E6FC3EF5}" srcOrd="0" destOrd="0" presId="urn:microsoft.com/office/officeart/2008/layout/HorizontalMultiLevelHierarchy"/>
    <dgm:cxn modelId="{E483B439-7C59-4C1D-99A1-41974E930F92}" type="presOf" srcId="{5E5E5FDF-588A-4389-9E31-59E1060DAC5A}" destId="{2CE662CA-F14F-41C8-9B06-638A689667A3}" srcOrd="0" destOrd="0" presId="urn:microsoft.com/office/officeart/2008/layout/HorizontalMultiLevelHierarchy"/>
    <dgm:cxn modelId="{F034275D-FCD1-4ACB-AA83-0121D68D8ACE}" type="presOf" srcId="{BF9ACF4C-6B59-41F0-A1BB-C5489C649BAC}" destId="{A03C568A-F03D-49C9-82CB-861B42DE1263}" srcOrd="0" destOrd="0" presId="urn:microsoft.com/office/officeart/2008/layout/HorizontalMultiLevelHierarchy"/>
    <dgm:cxn modelId="{F93FD665-1360-42B8-87B6-F23F7BF209FF}" type="presOf" srcId="{37ADBBB1-C391-4A4C-8531-4AECBBC7F941}" destId="{026D811E-3B2D-45BB-8689-CC99F4BAB420}" srcOrd="1" destOrd="0" presId="urn:microsoft.com/office/officeart/2008/layout/HorizontalMultiLevelHierarchy"/>
    <dgm:cxn modelId="{C575274F-B294-40D5-820D-857926459552}" type="presOf" srcId="{90458D5D-A557-42D9-A727-DC2A1862364A}" destId="{6927A5D2-1780-4513-AC8A-004F501A4E6B}" srcOrd="0" destOrd="0" presId="urn:microsoft.com/office/officeart/2008/layout/HorizontalMultiLevelHierarchy"/>
    <dgm:cxn modelId="{F56E2057-39D3-4107-A1D0-87ED7A9BFA01}" srcId="{EAEA49CC-DD45-4E6D-83DE-A99A491877E1}" destId="{73E87C61-B27E-4E1E-BB44-3780FE655934}" srcOrd="4" destOrd="0" parTransId="{BF9ACF4C-6B59-41F0-A1BB-C5489C649BAC}" sibTransId="{AB537248-8D68-4D2B-91DC-EF63E8E59534}"/>
    <dgm:cxn modelId="{771BF977-7B18-4FC6-B40D-6299A1798D25}" type="presOf" srcId="{EAEA49CC-DD45-4E6D-83DE-A99A491877E1}" destId="{6B129950-1394-4F29-9BE5-476C2746D121}" srcOrd="0" destOrd="0" presId="urn:microsoft.com/office/officeart/2008/layout/HorizontalMultiLevelHierarchy"/>
    <dgm:cxn modelId="{CC503787-2EB6-4BC7-89B0-F9B28DD84B1A}" type="presOf" srcId="{73E87C61-B27E-4E1E-BB44-3780FE655934}" destId="{258FFFF2-A32C-4162-8ECB-AA324CD5E90E}" srcOrd="0" destOrd="0" presId="urn:microsoft.com/office/officeart/2008/layout/HorizontalMultiLevelHierarchy"/>
    <dgm:cxn modelId="{4668F697-F1A6-46E8-A0A7-C6AF6580C830}" srcId="{EAEA49CC-DD45-4E6D-83DE-A99A491877E1}" destId="{F2F9F1C5-95EC-4D86-B1A1-3D661F6A1F8C}" srcOrd="0" destOrd="0" parTransId="{37ADBBB1-C391-4A4C-8531-4AECBBC7F941}" sibTransId="{14115FA9-F0B8-4554-904F-B54225302304}"/>
    <dgm:cxn modelId="{A3759399-32F9-4FFC-8CAA-00733153AB17}" type="presOf" srcId="{A4554D4A-601B-411C-9585-AA0F73511D12}" destId="{866F88A1-5285-40C7-8357-6C190F2FE8AC}" srcOrd="0" destOrd="0" presId="urn:microsoft.com/office/officeart/2008/layout/HorizontalMultiLevelHierarchy"/>
    <dgm:cxn modelId="{C820B699-FCEC-4E2F-AC3E-D8004A422F51}" srcId="{EAEA49CC-DD45-4E6D-83DE-A99A491877E1}" destId="{66D59C90-FA5B-461B-8014-4F5BC63F8D5D}" srcOrd="3" destOrd="0" parTransId="{EDF31288-23AB-425C-AE58-106BAFCC23FB}" sibTransId="{EB4D25AF-8930-4FBA-8264-818B90719562}"/>
    <dgm:cxn modelId="{6826059D-FC1A-43C3-AE22-99159D26AF1D}" type="presOf" srcId="{66D59C90-FA5B-461B-8014-4F5BC63F8D5D}" destId="{467B4E66-321C-4535-AC65-D7AE4524564D}" srcOrd="0" destOrd="0" presId="urn:microsoft.com/office/officeart/2008/layout/HorizontalMultiLevelHierarchy"/>
    <dgm:cxn modelId="{27E10A9E-9B55-4B19-9FD9-C1260E7DDE2A}" type="presOf" srcId="{BF9ACF4C-6B59-41F0-A1BB-C5489C649BAC}" destId="{1A7D226B-75F9-4A51-9086-5867A15D73E8}" srcOrd="1" destOrd="0" presId="urn:microsoft.com/office/officeart/2008/layout/HorizontalMultiLevelHierarchy"/>
    <dgm:cxn modelId="{66E16EAE-E2DB-4368-B36F-CB446040E78A}" srcId="{EAEA49CC-DD45-4E6D-83DE-A99A491877E1}" destId="{90458D5D-A557-42D9-A727-DC2A1862364A}" srcOrd="2" destOrd="0" parTransId="{566EAA0D-D6FA-4F69-9429-65FC3CDD4D8E}" sibTransId="{CF099F4F-0495-4C7F-875E-35C21619BD72}"/>
    <dgm:cxn modelId="{6ECC6CB4-99C3-495B-802C-48BC998966DF}" type="presOf" srcId="{EDF31288-23AB-425C-AE58-106BAFCC23FB}" destId="{8C56DFB5-7413-4688-A880-42256F0D94B7}" srcOrd="1" destOrd="0" presId="urn:microsoft.com/office/officeart/2008/layout/HorizontalMultiLevelHierarchy"/>
    <dgm:cxn modelId="{EAF293B8-A4AA-42B4-B349-DC0D2F956F06}" type="presOf" srcId="{566EAA0D-D6FA-4F69-9429-65FC3CDD4D8E}" destId="{22808631-5312-4DCB-92EE-FDE913EC1C40}" srcOrd="0" destOrd="0" presId="urn:microsoft.com/office/officeart/2008/layout/HorizontalMultiLevelHierarchy"/>
    <dgm:cxn modelId="{27F6AABB-12F4-4543-B6EA-68907B92EBA2}" type="presOf" srcId="{566EAA0D-D6FA-4F69-9429-65FC3CDD4D8E}" destId="{8A590A5E-F026-494B-A357-2EB5356F8DAF}" srcOrd="1" destOrd="0" presId="urn:microsoft.com/office/officeart/2008/layout/HorizontalMultiLevelHierarchy"/>
    <dgm:cxn modelId="{1C69DED8-F1A6-46EA-93CF-B5FF7C7E457B}" type="presOf" srcId="{37ADBBB1-C391-4A4C-8531-4AECBBC7F941}" destId="{A54C8722-3DD3-4263-BE02-83B236DDF69C}" srcOrd="0" destOrd="0" presId="urn:microsoft.com/office/officeart/2008/layout/HorizontalMultiLevelHierarchy"/>
    <dgm:cxn modelId="{51B716EF-8ECE-4763-9CA1-AA809DBF39F3}" type="presOf" srcId="{EDF31288-23AB-425C-AE58-106BAFCC23FB}" destId="{9F8A56DA-4450-4F01-84A5-E8B477E1542E}" srcOrd="0" destOrd="0" presId="urn:microsoft.com/office/officeart/2008/layout/HorizontalMultiLevelHierarchy"/>
    <dgm:cxn modelId="{E71872EF-4C38-44C4-996F-753DEFE6DAB4}" srcId="{EAEA49CC-DD45-4E6D-83DE-A99A491877E1}" destId="{ACA9264F-CC2D-4151-9A3D-BFE2FB09332A}" srcOrd="1" destOrd="0" parTransId="{5E5E5FDF-588A-4389-9E31-59E1060DAC5A}" sibTransId="{312481F9-A269-4ABB-9197-8793EAD5B50D}"/>
    <dgm:cxn modelId="{FA1EBAF7-C024-4EE6-8F85-2A09A08C3390}" type="presOf" srcId="{F2F9F1C5-95EC-4D86-B1A1-3D661F6A1F8C}" destId="{B452839F-0A8C-4751-9FB3-25A8B471828E}" srcOrd="0" destOrd="0" presId="urn:microsoft.com/office/officeart/2008/layout/HorizontalMultiLevelHierarchy"/>
    <dgm:cxn modelId="{9D4BAFE1-8DC7-4AC4-88A0-21B8971FEAE8}" type="presParOf" srcId="{866F88A1-5285-40C7-8357-6C190F2FE8AC}" destId="{CB0479FA-C5D2-4C93-BB2F-9410A88B3B69}" srcOrd="0" destOrd="0" presId="urn:microsoft.com/office/officeart/2008/layout/HorizontalMultiLevelHierarchy"/>
    <dgm:cxn modelId="{49C118C8-5FF4-409A-8B30-E797DA657FBC}" type="presParOf" srcId="{CB0479FA-C5D2-4C93-BB2F-9410A88B3B69}" destId="{6B129950-1394-4F29-9BE5-476C2746D121}" srcOrd="0" destOrd="0" presId="urn:microsoft.com/office/officeart/2008/layout/HorizontalMultiLevelHierarchy"/>
    <dgm:cxn modelId="{00C68BEC-0C1C-47F3-99B6-D56EAB89D504}" type="presParOf" srcId="{CB0479FA-C5D2-4C93-BB2F-9410A88B3B69}" destId="{2EE754F3-0ED7-4884-9757-4F21FF66A720}" srcOrd="1" destOrd="0" presId="urn:microsoft.com/office/officeart/2008/layout/HorizontalMultiLevelHierarchy"/>
    <dgm:cxn modelId="{981C1BAC-EBB7-4BCA-87F0-A9303195DC5E}" type="presParOf" srcId="{2EE754F3-0ED7-4884-9757-4F21FF66A720}" destId="{A54C8722-3DD3-4263-BE02-83B236DDF69C}" srcOrd="0" destOrd="0" presId="urn:microsoft.com/office/officeart/2008/layout/HorizontalMultiLevelHierarchy"/>
    <dgm:cxn modelId="{CBECA58E-CA2D-4D19-98CF-13CA5D4836CE}" type="presParOf" srcId="{A54C8722-3DD3-4263-BE02-83B236DDF69C}" destId="{026D811E-3B2D-45BB-8689-CC99F4BAB420}" srcOrd="0" destOrd="0" presId="urn:microsoft.com/office/officeart/2008/layout/HorizontalMultiLevelHierarchy"/>
    <dgm:cxn modelId="{63E74409-D6FC-4630-9A07-1AE647D17008}" type="presParOf" srcId="{2EE754F3-0ED7-4884-9757-4F21FF66A720}" destId="{55E47AB4-F93C-414F-BDBE-E9FA3728B7CC}" srcOrd="1" destOrd="0" presId="urn:microsoft.com/office/officeart/2008/layout/HorizontalMultiLevelHierarchy"/>
    <dgm:cxn modelId="{0EB2D6A1-91FB-4C0E-B641-4B72793AEEF2}" type="presParOf" srcId="{55E47AB4-F93C-414F-BDBE-E9FA3728B7CC}" destId="{B452839F-0A8C-4751-9FB3-25A8B471828E}" srcOrd="0" destOrd="0" presId="urn:microsoft.com/office/officeart/2008/layout/HorizontalMultiLevelHierarchy"/>
    <dgm:cxn modelId="{BEC12BB6-BBA1-4A3E-90C0-7C890C1FFD13}" type="presParOf" srcId="{55E47AB4-F93C-414F-BDBE-E9FA3728B7CC}" destId="{7C161CD9-018C-4007-A38F-9985B80F740D}" srcOrd="1" destOrd="0" presId="urn:microsoft.com/office/officeart/2008/layout/HorizontalMultiLevelHierarchy"/>
    <dgm:cxn modelId="{3819A9F9-28AE-4E93-B4D7-D22D6F856DC3}" type="presParOf" srcId="{2EE754F3-0ED7-4884-9757-4F21FF66A720}" destId="{2CE662CA-F14F-41C8-9B06-638A689667A3}" srcOrd="2" destOrd="0" presId="urn:microsoft.com/office/officeart/2008/layout/HorizontalMultiLevelHierarchy"/>
    <dgm:cxn modelId="{5A579653-00CC-44B5-B91B-5441D9D8F0CF}" type="presParOf" srcId="{2CE662CA-F14F-41C8-9B06-638A689667A3}" destId="{5560E6FE-7764-48A2-B2E5-09FC70B28E81}" srcOrd="0" destOrd="0" presId="urn:microsoft.com/office/officeart/2008/layout/HorizontalMultiLevelHierarchy"/>
    <dgm:cxn modelId="{FBAF0084-F903-4136-96FD-FCC0E964530B}" type="presParOf" srcId="{2EE754F3-0ED7-4884-9757-4F21FF66A720}" destId="{4C1A9126-43CE-4C4E-8AEB-BDB2DBFD9184}" srcOrd="3" destOrd="0" presId="urn:microsoft.com/office/officeart/2008/layout/HorizontalMultiLevelHierarchy"/>
    <dgm:cxn modelId="{8BBCBED1-9EBD-40DE-991A-D458795F6ADA}" type="presParOf" srcId="{4C1A9126-43CE-4C4E-8AEB-BDB2DBFD9184}" destId="{E0693CC6-897C-4ED1-BDE0-D1A5E6FC3EF5}" srcOrd="0" destOrd="0" presId="urn:microsoft.com/office/officeart/2008/layout/HorizontalMultiLevelHierarchy"/>
    <dgm:cxn modelId="{6721AAB2-2E48-4193-877E-B378A9E1D846}" type="presParOf" srcId="{4C1A9126-43CE-4C4E-8AEB-BDB2DBFD9184}" destId="{51413405-D701-46D6-A30D-F133109846A8}" srcOrd="1" destOrd="0" presId="urn:microsoft.com/office/officeart/2008/layout/HorizontalMultiLevelHierarchy"/>
    <dgm:cxn modelId="{0B658A1A-7D48-47C6-AAB5-B49C4CB7A032}" type="presParOf" srcId="{2EE754F3-0ED7-4884-9757-4F21FF66A720}" destId="{22808631-5312-4DCB-92EE-FDE913EC1C40}" srcOrd="4" destOrd="0" presId="urn:microsoft.com/office/officeart/2008/layout/HorizontalMultiLevelHierarchy"/>
    <dgm:cxn modelId="{2F3E0BC4-862B-44A7-B160-D32741ED9717}" type="presParOf" srcId="{22808631-5312-4DCB-92EE-FDE913EC1C40}" destId="{8A590A5E-F026-494B-A357-2EB5356F8DAF}" srcOrd="0" destOrd="0" presId="urn:microsoft.com/office/officeart/2008/layout/HorizontalMultiLevelHierarchy"/>
    <dgm:cxn modelId="{A950FCA8-55A8-485F-AD12-328B672195E8}" type="presParOf" srcId="{2EE754F3-0ED7-4884-9757-4F21FF66A720}" destId="{97A724EE-4F67-4284-9695-531F86376913}" srcOrd="5" destOrd="0" presId="urn:microsoft.com/office/officeart/2008/layout/HorizontalMultiLevelHierarchy"/>
    <dgm:cxn modelId="{B0B633B3-7D56-4E1F-B513-358F7F302B5B}" type="presParOf" srcId="{97A724EE-4F67-4284-9695-531F86376913}" destId="{6927A5D2-1780-4513-AC8A-004F501A4E6B}" srcOrd="0" destOrd="0" presId="urn:microsoft.com/office/officeart/2008/layout/HorizontalMultiLevelHierarchy"/>
    <dgm:cxn modelId="{5365FB31-862F-40D5-818A-48532376E47A}" type="presParOf" srcId="{97A724EE-4F67-4284-9695-531F86376913}" destId="{9B344E34-5821-4A01-ADDD-86EFE4C563BC}" srcOrd="1" destOrd="0" presId="urn:microsoft.com/office/officeart/2008/layout/HorizontalMultiLevelHierarchy"/>
    <dgm:cxn modelId="{FB132982-4205-460B-9965-2F79CE386DB1}" type="presParOf" srcId="{2EE754F3-0ED7-4884-9757-4F21FF66A720}" destId="{9F8A56DA-4450-4F01-84A5-E8B477E1542E}" srcOrd="6" destOrd="0" presId="urn:microsoft.com/office/officeart/2008/layout/HorizontalMultiLevelHierarchy"/>
    <dgm:cxn modelId="{4709DDA9-2A92-4EF7-923E-320FC34BECEA}" type="presParOf" srcId="{9F8A56DA-4450-4F01-84A5-E8B477E1542E}" destId="{8C56DFB5-7413-4688-A880-42256F0D94B7}" srcOrd="0" destOrd="0" presId="urn:microsoft.com/office/officeart/2008/layout/HorizontalMultiLevelHierarchy"/>
    <dgm:cxn modelId="{74259B55-ED86-41B2-85C2-C58922A1AFAF}" type="presParOf" srcId="{2EE754F3-0ED7-4884-9757-4F21FF66A720}" destId="{0BDC7344-734F-42D4-9263-416CC6537923}" srcOrd="7" destOrd="0" presId="urn:microsoft.com/office/officeart/2008/layout/HorizontalMultiLevelHierarchy"/>
    <dgm:cxn modelId="{1DD3DF04-23B0-46EC-ACEE-7817E6CC39A7}" type="presParOf" srcId="{0BDC7344-734F-42D4-9263-416CC6537923}" destId="{467B4E66-321C-4535-AC65-D7AE4524564D}" srcOrd="0" destOrd="0" presId="urn:microsoft.com/office/officeart/2008/layout/HorizontalMultiLevelHierarchy"/>
    <dgm:cxn modelId="{6C8F4FE2-FA58-4769-9126-5CB91109EC9E}" type="presParOf" srcId="{0BDC7344-734F-42D4-9263-416CC6537923}" destId="{4B7E0BEB-14F1-43DE-990B-8D123949E083}" srcOrd="1" destOrd="0" presId="urn:microsoft.com/office/officeart/2008/layout/HorizontalMultiLevelHierarchy"/>
    <dgm:cxn modelId="{E40B6B60-8D85-466B-8AE5-12DCBF512CAB}" type="presParOf" srcId="{2EE754F3-0ED7-4884-9757-4F21FF66A720}" destId="{A03C568A-F03D-49C9-82CB-861B42DE1263}" srcOrd="8" destOrd="0" presId="urn:microsoft.com/office/officeart/2008/layout/HorizontalMultiLevelHierarchy"/>
    <dgm:cxn modelId="{13E8AC72-31E6-4F5F-B5EA-5DC716D91BD5}" type="presParOf" srcId="{A03C568A-F03D-49C9-82CB-861B42DE1263}" destId="{1A7D226B-75F9-4A51-9086-5867A15D73E8}" srcOrd="0" destOrd="0" presId="urn:microsoft.com/office/officeart/2008/layout/HorizontalMultiLevelHierarchy"/>
    <dgm:cxn modelId="{56BAB000-5E7C-4509-B2FB-E67FB14FB094}" type="presParOf" srcId="{2EE754F3-0ED7-4884-9757-4F21FF66A720}" destId="{90CD872A-22E2-4502-B333-BEB98147BA0D}" srcOrd="9" destOrd="0" presId="urn:microsoft.com/office/officeart/2008/layout/HorizontalMultiLevelHierarchy"/>
    <dgm:cxn modelId="{7C3A5600-3596-4914-B778-60EF15B97D35}" type="presParOf" srcId="{90CD872A-22E2-4502-B333-BEB98147BA0D}" destId="{258FFFF2-A32C-4162-8ECB-AA324CD5E90E}" srcOrd="0" destOrd="0" presId="urn:microsoft.com/office/officeart/2008/layout/HorizontalMultiLevelHierarchy"/>
    <dgm:cxn modelId="{79472F5D-8CF7-4BF0-8685-F398CA4DB37D}" type="presParOf" srcId="{90CD872A-22E2-4502-B333-BEB98147BA0D}" destId="{E80415A9-B652-4D1F-9F3C-8A7F98C75CE0}" srcOrd="1" destOrd="0" presId="urn:microsoft.com/office/officeart/2008/layout/HorizontalMultiLevelHierarchy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39A597-2348-474D-83D0-BE738B91FFBC}">
      <dsp:nvSpPr>
        <dsp:cNvPr id="0" name=""/>
        <dsp:cNvSpPr/>
      </dsp:nvSpPr>
      <dsp:spPr>
        <a:xfrm>
          <a:off x="3047156" y="2097245"/>
          <a:ext cx="5224716" cy="52247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6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12298" y="2862387"/>
        <a:ext cx="3694432" cy="3694432"/>
      </dsp:txXfrm>
    </dsp:sp>
    <dsp:sp modelId="{898B0C7D-DE6D-4803-93FD-128831B9EA90}">
      <dsp:nvSpPr>
        <dsp:cNvPr id="0" name=""/>
        <dsp:cNvSpPr/>
      </dsp:nvSpPr>
      <dsp:spPr>
        <a:xfrm>
          <a:off x="4353335" y="932"/>
          <a:ext cx="2612358" cy="26123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 dirty="0">
              <a:effectLst/>
            </a:rPr>
            <a:t>Servicios</a:t>
          </a:r>
        </a:p>
      </dsp:txBody>
      <dsp:txXfrm>
        <a:off x="4735906" y="383503"/>
        <a:ext cx="1847216" cy="1847216"/>
      </dsp:txXfrm>
    </dsp:sp>
    <dsp:sp modelId="{6D80084F-AB4E-4D60-B13E-F9496D02E763}">
      <dsp:nvSpPr>
        <dsp:cNvPr id="0" name=""/>
        <dsp:cNvSpPr/>
      </dsp:nvSpPr>
      <dsp:spPr>
        <a:xfrm>
          <a:off x="7755827" y="3403424"/>
          <a:ext cx="2612358" cy="26123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Soporte</a:t>
          </a:r>
          <a:endParaRPr lang="es-MX" sz="2100" kern="1200" dirty="0"/>
        </a:p>
      </dsp:txBody>
      <dsp:txXfrm>
        <a:off x="8138398" y="3785995"/>
        <a:ext cx="1847216" cy="1847216"/>
      </dsp:txXfrm>
    </dsp:sp>
    <dsp:sp modelId="{B9C8E324-1C36-4C84-B1F3-4ED07E38B2E5}">
      <dsp:nvSpPr>
        <dsp:cNvPr id="0" name=""/>
        <dsp:cNvSpPr/>
      </dsp:nvSpPr>
      <dsp:spPr>
        <a:xfrm>
          <a:off x="4353335" y="6805916"/>
          <a:ext cx="2612358" cy="26123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Infraestructura</a:t>
          </a:r>
          <a:endParaRPr lang="es-MX" sz="2100" kern="1200" dirty="0"/>
        </a:p>
      </dsp:txBody>
      <dsp:txXfrm>
        <a:off x="4735906" y="7188487"/>
        <a:ext cx="1847216" cy="1847216"/>
      </dsp:txXfrm>
    </dsp:sp>
    <dsp:sp modelId="{7419874B-0891-4063-831E-C29BAB174CE9}">
      <dsp:nvSpPr>
        <dsp:cNvPr id="0" name=""/>
        <dsp:cNvSpPr/>
      </dsp:nvSpPr>
      <dsp:spPr>
        <a:xfrm>
          <a:off x="950843" y="3403424"/>
          <a:ext cx="2612358" cy="26123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Programación</a:t>
          </a:r>
          <a:endParaRPr lang="es-MX" sz="2100" kern="1200" dirty="0"/>
        </a:p>
      </dsp:txBody>
      <dsp:txXfrm>
        <a:off x="1333414" y="3785995"/>
        <a:ext cx="1847216" cy="18472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C568A-F03D-49C9-82CB-861B42DE1263}">
      <dsp:nvSpPr>
        <dsp:cNvPr id="0" name=""/>
        <dsp:cNvSpPr/>
      </dsp:nvSpPr>
      <dsp:spPr>
        <a:xfrm>
          <a:off x="4955415" y="3471168"/>
          <a:ext cx="717415" cy="29221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8707" y="0"/>
              </a:lnTo>
              <a:lnTo>
                <a:pt x="358707" y="2922167"/>
              </a:lnTo>
              <a:lnTo>
                <a:pt x="717415" y="29221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100" kern="1200"/>
        </a:p>
      </dsp:txBody>
      <dsp:txXfrm>
        <a:off x="5238899" y="4857029"/>
        <a:ext cx="150447" cy="150447"/>
      </dsp:txXfrm>
    </dsp:sp>
    <dsp:sp modelId="{9F8A56DA-4450-4F01-84A5-E8B477E1542E}">
      <dsp:nvSpPr>
        <dsp:cNvPr id="0" name=""/>
        <dsp:cNvSpPr/>
      </dsp:nvSpPr>
      <dsp:spPr>
        <a:xfrm>
          <a:off x="4955415" y="3471168"/>
          <a:ext cx="717415" cy="1555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8707" y="0"/>
              </a:lnTo>
              <a:lnTo>
                <a:pt x="358707" y="1555140"/>
              </a:lnTo>
              <a:lnTo>
                <a:pt x="717415" y="15551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600" kern="1200"/>
        </a:p>
      </dsp:txBody>
      <dsp:txXfrm>
        <a:off x="5271307" y="4205923"/>
        <a:ext cx="85632" cy="85632"/>
      </dsp:txXfrm>
    </dsp:sp>
    <dsp:sp modelId="{22808631-5312-4DCB-92EE-FDE913EC1C40}">
      <dsp:nvSpPr>
        <dsp:cNvPr id="0" name=""/>
        <dsp:cNvSpPr/>
      </dsp:nvSpPr>
      <dsp:spPr>
        <a:xfrm>
          <a:off x="4955415" y="3425448"/>
          <a:ext cx="7174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17415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5296187" y="3453233"/>
        <a:ext cx="35870" cy="35870"/>
      </dsp:txXfrm>
    </dsp:sp>
    <dsp:sp modelId="{2CE662CA-F14F-41C8-9B06-638A689667A3}">
      <dsp:nvSpPr>
        <dsp:cNvPr id="0" name=""/>
        <dsp:cNvSpPr/>
      </dsp:nvSpPr>
      <dsp:spPr>
        <a:xfrm>
          <a:off x="4955415" y="1916028"/>
          <a:ext cx="717415" cy="1555140"/>
        </a:xfrm>
        <a:custGeom>
          <a:avLst/>
          <a:gdLst/>
          <a:ahLst/>
          <a:cxnLst/>
          <a:rect l="0" t="0" r="0" b="0"/>
          <a:pathLst>
            <a:path>
              <a:moveTo>
                <a:pt x="0" y="1555140"/>
              </a:moveTo>
              <a:lnTo>
                <a:pt x="358707" y="1555140"/>
              </a:lnTo>
              <a:lnTo>
                <a:pt x="358707" y="0"/>
              </a:lnTo>
              <a:lnTo>
                <a:pt x="717415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600" kern="1200"/>
        </a:p>
      </dsp:txBody>
      <dsp:txXfrm>
        <a:off x="5271307" y="2650782"/>
        <a:ext cx="85632" cy="85632"/>
      </dsp:txXfrm>
    </dsp:sp>
    <dsp:sp modelId="{A54C8722-3DD3-4263-BE02-83B236DDF69C}">
      <dsp:nvSpPr>
        <dsp:cNvPr id="0" name=""/>
        <dsp:cNvSpPr/>
      </dsp:nvSpPr>
      <dsp:spPr>
        <a:xfrm>
          <a:off x="4955415" y="549001"/>
          <a:ext cx="717415" cy="2922167"/>
        </a:xfrm>
        <a:custGeom>
          <a:avLst/>
          <a:gdLst/>
          <a:ahLst/>
          <a:cxnLst/>
          <a:rect l="0" t="0" r="0" b="0"/>
          <a:pathLst>
            <a:path>
              <a:moveTo>
                <a:pt x="0" y="2922167"/>
              </a:moveTo>
              <a:lnTo>
                <a:pt x="358707" y="2922167"/>
              </a:lnTo>
              <a:lnTo>
                <a:pt x="358707" y="0"/>
              </a:lnTo>
              <a:lnTo>
                <a:pt x="717415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100" kern="1200"/>
        </a:p>
      </dsp:txBody>
      <dsp:txXfrm>
        <a:off x="5238899" y="1934861"/>
        <a:ext cx="150447" cy="150447"/>
      </dsp:txXfrm>
    </dsp:sp>
    <dsp:sp modelId="{6B129950-1394-4F29-9BE5-476C2746D121}">
      <dsp:nvSpPr>
        <dsp:cNvPr id="0" name=""/>
        <dsp:cNvSpPr/>
      </dsp:nvSpPr>
      <dsp:spPr>
        <a:xfrm rot="16200000">
          <a:off x="1530652" y="2924358"/>
          <a:ext cx="5755903" cy="10936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500" kern="1200" dirty="0"/>
            <a:t>TI</a:t>
          </a:r>
          <a:endParaRPr lang="es-MX" sz="6500" kern="1200" dirty="0"/>
        </a:p>
      </dsp:txBody>
      <dsp:txXfrm>
        <a:off x="1530652" y="2924358"/>
        <a:ext cx="5755903" cy="1093621"/>
      </dsp:txXfrm>
    </dsp:sp>
    <dsp:sp modelId="{B452839F-0A8C-4751-9FB3-25A8B471828E}">
      <dsp:nvSpPr>
        <dsp:cNvPr id="0" name=""/>
        <dsp:cNvSpPr/>
      </dsp:nvSpPr>
      <dsp:spPr>
        <a:xfrm>
          <a:off x="5672831" y="2190"/>
          <a:ext cx="6479484" cy="10936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700" kern="1200" dirty="0"/>
            <a:t>Ing. Cecilia Tun Chab</a:t>
          </a:r>
          <a:endParaRPr lang="es-MX" sz="3700" kern="1200" dirty="0"/>
        </a:p>
      </dsp:txBody>
      <dsp:txXfrm>
        <a:off x="5672831" y="2190"/>
        <a:ext cx="6479484" cy="1093621"/>
      </dsp:txXfrm>
    </dsp:sp>
    <dsp:sp modelId="{E0693CC6-897C-4ED1-BDE0-D1A5E6FC3EF5}">
      <dsp:nvSpPr>
        <dsp:cNvPr id="0" name=""/>
        <dsp:cNvSpPr/>
      </dsp:nvSpPr>
      <dsp:spPr>
        <a:xfrm>
          <a:off x="5672831" y="1369217"/>
          <a:ext cx="7921238" cy="10936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700" kern="1200" dirty="0"/>
            <a:t>Ing. Karen Sofia Guillen González</a:t>
          </a:r>
          <a:endParaRPr lang="es-MX" sz="3700" kern="1200" dirty="0"/>
        </a:p>
      </dsp:txBody>
      <dsp:txXfrm>
        <a:off x="5672831" y="1369217"/>
        <a:ext cx="7921238" cy="1093621"/>
      </dsp:txXfrm>
    </dsp:sp>
    <dsp:sp modelId="{6927A5D2-1780-4513-AC8A-004F501A4E6B}">
      <dsp:nvSpPr>
        <dsp:cNvPr id="0" name=""/>
        <dsp:cNvSpPr/>
      </dsp:nvSpPr>
      <dsp:spPr>
        <a:xfrm>
          <a:off x="5672831" y="2736244"/>
          <a:ext cx="7954383" cy="14698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700" kern="1200" dirty="0"/>
            <a:t>Ing. Arbey Alexis Dzib Hernández</a:t>
          </a:r>
          <a:endParaRPr lang="es-MX" sz="3700" kern="1200" dirty="0"/>
        </a:p>
      </dsp:txBody>
      <dsp:txXfrm>
        <a:off x="5672831" y="2736244"/>
        <a:ext cx="7954383" cy="1469849"/>
      </dsp:txXfrm>
    </dsp:sp>
    <dsp:sp modelId="{467B4E66-321C-4535-AC65-D7AE4524564D}">
      <dsp:nvSpPr>
        <dsp:cNvPr id="0" name=""/>
        <dsp:cNvSpPr/>
      </dsp:nvSpPr>
      <dsp:spPr>
        <a:xfrm>
          <a:off x="5672831" y="4479499"/>
          <a:ext cx="6658264" cy="10936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/>
            <a:t>Ing. Javier Alfonso María Salas</a:t>
          </a:r>
          <a:endParaRPr lang="es-MX" sz="3600" kern="1200" dirty="0"/>
        </a:p>
      </dsp:txBody>
      <dsp:txXfrm>
        <a:off x="5672831" y="4479499"/>
        <a:ext cx="6658264" cy="1093621"/>
      </dsp:txXfrm>
    </dsp:sp>
    <dsp:sp modelId="{258FFFF2-A32C-4162-8ECB-AA324CD5E90E}">
      <dsp:nvSpPr>
        <dsp:cNvPr id="0" name=""/>
        <dsp:cNvSpPr/>
      </dsp:nvSpPr>
      <dsp:spPr>
        <a:xfrm>
          <a:off x="5672831" y="5846526"/>
          <a:ext cx="6767132" cy="10936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/>
            <a:t>Ing. José Raúl Salazar Aranda</a:t>
          </a:r>
          <a:endParaRPr lang="es-MX" sz="3600" kern="1200" dirty="0"/>
        </a:p>
      </dsp:txBody>
      <dsp:txXfrm>
        <a:off x="5672831" y="5846526"/>
        <a:ext cx="6767132" cy="10936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RIOR (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9878" y="11271557"/>
            <a:ext cx="2690113" cy="115082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ORTADA.png" descr="PORT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RACIAS"/>
          <p:cNvSpPr txBox="1"/>
          <p:nvPr/>
        </p:nvSpPr>
        <p:spPr>
          <a:xfrm>
            <a:off x="9800589" y="6845300"/>
            <a:ext cx="4782821" cy="162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GRACIAS</a:t>
            </a:r>
          </a:p>
        </p:txBody>
      </p:sp>
      <p:pic>
        <p:nvPicPr>
          <p:cNvPr id="156" name="INDIVISA MANENT.png" descr="INDIVISA MAN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590" y="11653638"/>
            <a:ext cx="4782821" cy="266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090" y="746467"/>
            <a:ext cx="3885820" cy="3891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RTADA.png" descr="PORTAD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" descr="Imag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7083" y="1087160"/>
            <a:ext cx="9429834" cy="240614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64" r:id="rId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hyperlink" Target="https://ww1.ulsacancun.edu.mx/delasalle2016/alumno.php" TargetMode="Externa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6.jp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5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/>
          <p:cNvSpPr txBox="1"/>
          <p:nvPr/>
        </p:nvSpPr>
        <p:spPr>
          <a:xfrm>
            <a:off x="9281750" y="6235700"/>
            <a:ext cx="5820504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Tecnologías</a:t>
            </a:r>
            <a:endParaRPr dirty="0"/>
          </a:p>
        </p:txBody>
      </p:sp>
      <p:sp>
        <p:nvSpPr>
          <p:cNvPr id="172" name="EN SUS VARIENTES (Regular) y (Bold)"/>
          <p:cNvSpPr txBox="1"/>
          <p:nvPr/>
        </p:nvSpPr>
        <p:spPr>
          <a:xfrm>
            <a:off x="10284430" y="7900238"/>
            <a:ext cx="3815148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Inducción 2026</a:t>
            </a:r>
            <a:endParaRPr dirty="0"/>
          </a:p>
        </p:txBody>
      </p:sp>
      <p:sp>
        <p:nvSpPr>
          <p:cNvPr id="173" name="En los puntajes señalados"/>
          <p:cNvSpPr txBox="1"/>
          <p:nvPr/>
        </p:nvSpPr>
        <p:spPr>
          <a:xfrm>
            <a:off x="10441463" y="11253877"/>
            <a:ext cx="3501074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500" spc="-75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t>En los puntajes señalados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/>
          <p:cNvSpPr txBox="1"/>
          <p:nvPr/>
        </p:nvSpPr>
        <p:spPr>
          <a:xfrm>
            <a:off x="10711629" y="901700"/>
            <a:ext cx="2960747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Tecnologías</a:t>
            </a:r>
            <a:endParaRPr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3576E3A2-C72A-AA6E-CF03-CD14B0FAEA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9930383"/>
              </p:ext>
            </p:extLst>
          </p:nvPr>
        </p:nvGraphicFramePr>
        <p:xfrm>
          <a:off x="6826928" y="2130642"/>
          <a:ext cx="11319029" cy="941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7B59B2EE-F3D4-5DDD-E790-78BF3E7DF01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3634" t="13124" r="13047" b="18258"/>
          <a:stretch/>
        </p:blipFill>
        <p:spPr>
          <a:xfrm>
            <a:off x="10560257" y="5965794"/>
            <a:ext cx="4075303" cy="155065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29634-7322-20B2-B35A-0E41739D3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32346FC2-0169-2695-C91F-A2204ADEB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FC2C2604-AF00-B9E3-F12B-258BDE60931F}"/>
              </a:ext>
            </a:extLst>
          </p:cNvPr>
          <p:cNvSpPr txBox="1"/>
          <p:nvPr/>
        </p:nvSpPr>
        <p:spPr>
          <a:xfrm>
            <a:off x="11086733" y="901700"/>
            <a:ext cx="2210542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Servicios</a:t>
            </a:r>
            <a:endParaRPr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B195D73-0033-C093-EE60-640BF5577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377" y="1886664"/>
            <a:ext cx="4421720" cy="48825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C69826-14A4-3A2F-C89C-1AF95266E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592" y="2622082"/>
            <a:ext cx="4640816" cy="17058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hlinkClick r:id="rId5"/>
            <a:extLst>
              <a:ext uri="{FF2B5EF4-FFF2-40B4-BE49-F238E27FC236}">
                <a16:creationId xmlns:a16="http://schemas.microsoft.com/office/drawing/2014/main" id="{74BCE3C3-FD6E-EC4A-7823-CEA076D175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08244" y="5454498"/>
            <a:ext cx="2712096" cy="42513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F75DBE6-4387-1240-CD40-1D2958A1C0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94264" y="5831013"/>
            <a:ext cx="2345487" cy="38654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4B912653-F8E3-DEA7-6E22-24CC4BF3F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377" y="8214083"/>
            <a:ext cx="6421816" cy="8278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8410134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1E9B2-B167-8D75-B912-E102EB569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6E916A94-5CD4-C33F-9CB1-E9873E824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65E435EC-2B13-7913-9A13-B2B13C473F0D}"/>
              </a:ext>
            </a:extLst>
          </p:cNvPr>
          <p:cNvSpPr txBox="1"/>
          <p:nvPr/>
        </p:nvSpPr>
        <p:spPr>
          <a:xfrm>
            <a:off x="9117449" y="901700"/>
            <a:ext cx="6149119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Equipo de colaboradores</a:t>
            </a:r>
            <a:endParaRPr dirty="0"/>
          </a:p>
        </p:txBody>
      </p:sp>
      <p:graphicFrame>
        <p:nvGraphicFramePr>
          <p:cNvPr id="2" name="Marcador de contenido 2">
            <a:extLst>
              <a:ext uri="{FF2B5EF4-FFF2-40B4-BE49-F238E27FC236}">
                <a16:creationId xmlns:a16="http://schemas.microsoft.com/office/drawing/2014/main" id="{33B48318-7B7A-DF01-0B11-786900F92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1386466"/>
              </p:ext>
            </p:extLst>
          </p:nvPr>
        </p:nvGraphicFramePr>
        <p:xfrm>
          <a:off x="2672180" y="2814221"/>
          <a:ext cx="17489008" cy="6942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81033299-D454-BB11-BF8D-89453723A2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66158" y="2556091"/>
            <a:ext cx="1083912" cy="12579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 descr="Un hombre con una camisa gris&#10;&#10;Descripción generada automáticamente">
            <a:extLst>
              <a:ext uri="{FF2B5EF4-FFF2-40B4-BE49-F238E27FC236}">
                <a16:creationId xmlns:a16="http://schemas.microsoft.com/office/drawing/2014/main" id="{FAD69DAA-8412-3DAA-667A-6C61023F21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506282" y="7274386"/>
            <a:ext cx="1164410" cy="11933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AC9E45E-1BE7-ECAB-974F-8F9E688C4E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06282" y="4271244"/>
            <a:ext cx="1043788" cy="10710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 descr="Un hombre con una playera de color gris&#10;&#10;El contenido generado por IA puede ser incorrecto.">
            <a:extLst>
              <a:ext uri="{FF2B5EF4-FFF2-40B4-BE49-F238E27FC236}">
                <a16:creationId xmlns:a16="http://schemas.microsoft.com/office/drawing/2014/main" id="{4BA51A39-B884-8425-EF41-93B86E7E0A2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509414" y="5869120"/>
            <a:ext cx="1040656" cy="10710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3B5AAB2-62D1-073C-70E8-CACFB11FE6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506282" y="8802018"/>
            <a:ext cx="1176407" cy="1292626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722270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46</Words>
  <Application>Microsoft Office PowerPoint</Application>
  <PresentationFormat>Personalizado</PresentationFormat>
  <Paragraphs>16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Raul Salazar</cp:lastModifiedBy>
  <cp:revision>6</cp:revision>
  <dcterms:modified xsi:type="dcterms:W3CDTF">2026-07-20T14:44:23Z</dcterms:modified>
</cp:coreProperties>
</file>