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7" r:id="rId2"/>
    <p:sldId id="272" r:id="rId3"/>
    <p:sldId id="261" r:id="rId4"/>
    <p:sldId id="278" r:id="rId5"/>
    <p:sldId id="279" r:id="rId6"/>
    <p:sldId id="283" r:id="rId7"/>
    <p:sldId id="280" r:id="rId8"/>
    <p:sldId id="284" r:id="rId9"/>
    <p:sldId id="281" r:id="rId10"/>
    <p:sldId id="285" r:id="rId11"/>
    <p:sldId id="287" r:id="rId12"/>
    <p:sldId id="288" r:id="rId13"/>
    <p:sldId id="286" r:id="rId14"/>
    <p:sldId id="290" r:id="rId15"/>
    <p:sldId id="289" r:id="rId16"/>
    <p:sldId id="282" r:id="rId17"/>
    <p:sldId id="291" r:id="rId18"/>
    <p:sldId id="294" r:id="rId19"/>
    <p:sldId id="293" r:id="rId20"/>
    <p:sldId id="292" r:id="rId21"/>
    <p:sldId id="276" r:id="rId2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>
      <p:cViewPr varScale="1">
        <p:scale>
          <a:sx n="53" d="100"/>
          <a:sy n="53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143077-3E27-4544-9F47-1A4BA9F44400}" type="doc">
      <dgm:prSet loTypeId="urn:microsoft.com/office/officeart/2005/8/layout/v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43EE667B-3709-492E-B55C-8D93CD5AF8DB}">
      <dgm:prSet/>
      <dgm:spPr/>
      <dgm:t>
        <a:bodyPr/>
        <a:lstStyle/>
        <a:p>
          <a:pPr rtl="0"/>
          <a:r>
            <a:rPr lang="es-MX" b="1" dirty="0">
              <a:solidFill>
                <a:schemeClr val="tx1"/>
              </a:solidFill>
            </a:rPr>
            <a:t>PREPARATORIA  (La Salle Cancún)</a:t>
          </a:r>
          <a:endParaRPr lang="es-MX" dirty="0">
            <a:solidFill>
              <a:schemeClr val="tx1"/>
            </a:solidFill>
          </a:endParaRPr>
        </a:p>
      </dgm:t>
    </dgm:pt>
    <dgm:pt modelId="{41F9A7A9-D798-4C60-85A9-5472073BDFE1}" type="parTrans" cxnId="{D0FDB1E5-C38A-4169-B550-D32190AB6B86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CB146177-E330-4E6B-9370-EB09548D7480}" type="sibTrans" cxnId="{D0FDB1E5-C38A-4169-B550-D32190AB6B86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0DC05E60-F94C-4715-9764-D3F49BE6FA50}">
      <dgm:prSet/>
      <dgm:spPr/>
      <dgm:t>
        <a:bodyPr/>
        <a:lstStyle/>
        <a:p>
          <a:pPr rtl="0"/>
          <a:r>
            <a:rPr lang="es-MX" b="1" dirty="0">
              <a:solidFill>
                <a:schemeClr val="tx1"/>
              </a:solidFill>
            </a:rPr>
            <a:t>PREPARATORIA  (La Salle Playa del Carmen)</a:t>
          </a:r>
          <a:endParaRPr lang="es-MX" dirty="0">
            <a:solidFill>
              <a:schemeClr val="tx1"/>
            </a:solidFill>
          </a:endParaRPr>
        </a:p>
      </dgm:t>
    </dgm:pt>
    <dgm:pt modelId="{B662788E-5B39-4FD0-9F25-B69A8146FEA5}" type="parTrans" cxnId="{49582F3C-10CB-4539-BF97-AD489C7DDCB1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9FF92314-CA90-4989-B360-7ACE9529F5E6}" type="sibTrans" cxnId="{49582F3C-10CB-4539-BF97-AD489C7DDCB1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EA83D7B4-2FC8-4C37-BFAE-B1B7A7BFA722}">
      <dgm:prSet/>
      <dgm:spPr/>
      <dgm:t>
        <a:bodyPr/>
        <a:lstStyle/>
        <a:p>
          <a:pPr rtl="0"/>
          <a:r>
            <a:rPr lang="es-MX" b="1">
              <a:solidFill>
                <a:schemeClr val="tx1"/>
              </a:solidFill>
            </a:rPr>
            <a:t>LICENCIATURA</a:t>
          </a:r>
          <a:endParaRPr lang="es-MX">
            <a:solidFill>
              <a:schemeClr val="tx1"/>
            </a:solidFill>
          </a:endParaRPr>
        </a:p>
      </dgm:t>
    </dgm:pt>
    <dgm:pt modelId="{0275CA41-9ABB-46CF-9920-9701D6D7D907}" type="parTrans" cxnId="{36E523B6-997A-44D0-BDAE-1918D73E5F82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F27A1401-2075-402E-BD66-05D129EEBEA6}" type="sibTrans" cxnId="{36E523B6-997A-44D0-BDAE-1918D73E5F82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29EDF6CF-D41C-4646-BAC0-4340AB8B1878}">
      <dgm:prSet/>
      <dgm:spPr/>
      <dgm:t>
        <a:bodyPr/>
        <a:lstStyle/>
        <a:p>
          <a:pPr rtl="0"/>
          <a:r>
            <a:rPr lang="es-MX" b="1">
              <a:solidFill>
                <a:schemeClr val="tx1"/>
              </a:solidFill>
            </a:rPr>
            <a:t>POSGRADOS</a:t>
          </a:r>
          <a:endParaRPr lang="es-MX">
            <a:solidFill>
              <a:schemeClr val="tx1"/>
            </a:solidFill>
          </a:endParaRPr>
        </a:p>
      </dgm:t>
    </dgm:pt>
    <dgm:pt modelId="{E8E61C00-AB59-48E7-BFDB-3DF99BB2E1F2}" type="parTrans" cxnId="{37FFCFD6-5083-49DF-978D-E7D1ED60EF53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FF929EF2-64E9-42A4-AFBF-6083C7E68600}" type="sibTrans" cxnId="{37FFCFD6-5083-49DF-978D-E7D1ED60EF53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DDABE703-82F8-43DC-8D35-C46AFB7C122D}" type="pres">
      <dgm:prSet presAssocID="{1E143077-3E27-4544-9F47-1A4BA9F44400}" presName="linear" presStyleCnt="0">
        <dgm:presLayoutVars>
          <dgm:animLvl val="lvl"/>
          <dgm:resizeHandles val="exact"/>
        </dgm:presLayoutVars>
      </dgm:prSet>
      <dgm:spPr/>
    </dgm:pt>
    <dgm:pt modelId="{D90AFE8A-73C4-46A2-827A-03DE71DD29A2}" type="pres">
      <dgm:prSet presAssocID="{43EE667B-3709-492E-B55C-8D93CD5AF8D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C36DFA7-58BA-4E5E-B816-CD093235A6D7}" type="pres">
      <dgm:prSet presAssocID="{CB146177-E330-4E6B-9370-EB09548D7480}" presName="spacer" presStyleCnt="0"/>
      <dgm:spPr/>
    </dgm:pt>
    <dgm:pt modelId="{AC7FEBF5-97B9-4BB9-9351-2548941A9B68}" type="pres">
      <dgm:prSet presAssocID="{0DC05E60-F94C-4715-9764-D3F49BE6FA5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4EB2537-6F5B-42C4-8A22-AA368F16185C}" type="pres">
      <dgm:prSet presAssocID="{9FF92314-CA90-4989-B360-7ACE9529F5E6}" presName="spacer" presStyleCnt="0"/>
      <dgm:spPr/>
    </dgm:pt>
    <dgm:pt modelId="{453344E6-9C20-4858-9B95-DCF94C51865A}" type="pres">
      <dgm:prSet presAssocID="{EA83D7B4-2FC8-4C37-BFAE-B1B7A7BFA72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F9823E7-AF6B-45B9-B075-570F912EBED6}" type="pres">
      <dgm:prSet presAssocID="{F27A1401-2075-402E-BD66-05D129EEBEA6}" presName="spacer" presStyleCnt="0"/>
      <dgm:spPr/>
    </dgm:pt>
    <dgm:pt modelId="{751113D8-A9BF-4448-B1A9-9D26D3ABE56D}" type="pres">
      <dgm:prSet presAssocID="{29EDF6CF-D41C-4646-BAC0-4340AB8B187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1B47B09-B017-49BC-82E7-7C28841A9DB0}" type="presOf" srcId="{43EE667B-3709-492E-B55C-8D93CD5AF8DB}" destId="{D90AFE8A-73C4-46A2-827A-03DE71DD29A2}" srcOrd="0" destOrd="0" presId="urn:microsoft.com/office/officeart/2005/8/layout/vList2"/>
    <dgm:cxn modelId="{FA77812A-A06E-402A-A0D5-70AE23D88A7B}" type="presOf" srcId="{0DC05E60-F94C-4715-9764-D3F49BE6FA50}" destId="{AC7FEBF5-97B9-4BB9-9351-2548941A9B68}" srcOrd="0" destOrd="0" presId="urn:microsoft.com/office/officeart/2005/8/layout/vList2"/>
    <dgm:cxn modelId="{49582F3C-10CB-4539-BF97-AD489C7DDCB1}" srcId="{1E143077-3E27-4544-9F47-1A4BA9F44400}" destId="{0DC05E60-F94C-4715-9764-D3F49BE6FA50}" srcOrd="1" destOrd="0" parTransId="{B662788E-5B39-4FD0-9F25-B69A8146FEA5}" sibTransId="{9FF92314-CA90-4989-B360-7ACE9529F5E6}"/>
    <dgm:cxn modelId="{B98BA65E-DFDA-4073-A25D-F801D0E4E57A}" type="presOf" srcId="{1E143077-3E27-4544-9F47-1A4BA9F44400}" destId="{DDABE703-82F8-43DC-8D35-C46AFB7C122D}" srcOrd="0" destOrd="0" presId="urn:microsoft.com/office/officeart/2005/8/layout/vList2"/>
    <dgm:cxn modelId="{9152A446-6AAB-4E9C-9D8D-A72E6E044612}" type="presOf" srcId="{EA83D7B4-2FC8-4C37-BFAE-B1B7A7BFA722}" destId="{453344E6-9C20-4858-9B95-DCF94C51865A}" srcOrd="0" destOrd="0" presId="urn:microsoft.com/office/officeart/2005/8/layout/vList2"/>
    <dgm:cxn modelId="{36E523B6-997A-44D0-BDAE-1918D73E5F82}" srcId="{1E143077-3E27-4544-9F47-1A4BA9F44400}" destId="{EA83D7B4-2FC8-4C37-BFAE-B1B7A7BFA722}" srcOrd="2" destOrd="0" parTransId="{0275CA41-9ABB-46CF-9920-9701D6D7D907}" sibTransId="{F27A1401-2075-402E-BD66-05D129EEBEA6}"/>
    <dgm:cxn modelId="{59541ECA-688C-470B-B0B5-ACDB95978EB8}" type="presOf" srcId="{29EDF6CF-D41C-4646-BAC0-4340AB8B1878}" destId="{751113D8-A9BF-4448-B1A9-9D26D3ABE56D}" srcOrd="0" destOrd="0" presId="urn:microsoft.com/office/officeart/2005/8/layout/vList2"/>
    <dgm:cxn modelId="{37FFCFD6-5083-49DF-978D-E7D1ED60EF53}" srcId="{1E143077-3E27-4544-9F47-1A4BA9F44400}" destId="{29EDF6CF-D41C-4646-BAC0-4340AB8B1878}" srcOrd="3" destOrd="0" parTransId="{E8E61C00-AB59-48E7-BFDB-3DF99BB2E1F2}" sibTransId="{FF929EF2-64E9-42A4-AFBF-6083C7E68600}"/>
    <dgm:cxn modelId="{D0FDB1E5-C38A-4169-B550-D32190AB6B86}" srcId="{1E143077-3E27-4544-9F47-1A4BA9F44400}" destId="{43EE667B-3709-492E-B55C-8D93CD5AF8DB}" srcOrd="0" destOrd="0" parTransId="{41F9A7A9-D798-4C60-85A9-5472073BDFE1}" sibTransId="{CB146177-E330-4E6B-9370-EB09548D7480}"/>
    <dgm:cxn modelId="{6D37EE68-A675-4E24-B913-0135488D67C6}" type="presParOf" srcId="{DDABE703-82F8-43DC-8D35-C46AFB7C122D}" destId="{D90AFE8A-73C4-46A2-827A-03DE71DD29A2}" srcOrd="0" destOrd="0" presId="urn:microsoft.com/office/officeart/2005/8/layout/vList2"/>
    <dgm:cxn modelId="{EED5693E-36A6-4096-B4AD-7545E39979AA}" type="presParOf" srcId="{DDABE703-82F8-43DC-8D35-C46AFB7C122D}" destId="{4C36DFA7-58BA-4E5E-B816-CD093235A6D7}" srcOrd="1" destOrd="0" presId="urn:microsoft.com/office/officeart/2005/8/layout/vList2"/>
    <dgm:cxn modelId="{894CB44F-2DB9-4690-945A-22B6D2D4FD86}" type="presParOf" srcId="{DDABE703-82F8-43DC-8D35-C46AFB7C122D}" destId="{AC7FEBF5-97B9-4BB9-9351-2548941A9B68}" srcOrd="2" destOrd="0" presId="urn:microsoft.com/office/officeart/2005/8/layout/vList2"/>
    <dgm:cxn modelId="{62DC4C4F-6477-4CD3-B101-579EB30E2E46}" type="presParOf" srcId="{DDABE703-82F8-43DC-8D35-C46AFB7C122D}" destId="{A4EB2537-6F5B-42C4-8A22-AA368F16185C}" srcOrd="3" destOrd="0" presId="urn:microsoft.com/office/officeart/2005/8/layout/vList2"/>
    <dgm:cxn modelId="{7492583F-5B61-4E06-8194-70CCE85B3861}" type="presParOf" srcId="{DDABE703-82F8-43DC-8D35-C46AFB7C122D}" destId="{453344E6-9C20-4858-9B95-DCF94C51865A}" srcOrd="4" destOrd="0" presId="urn:microsoft.com/office/officeart/2005/8/layout/vList2"/>
    <dgm:cxn modelId="{BF81C81C-16FA-4624-A57F-1FEF7FD08765}" type="presParOf" srcId="{DDABE703-82F8-43DC-8D35-C46AFB7C122D}" destId="{3F9823E7-AF6B-45B9-B075-570F912EBED6}" srcOrd="5" destOrd="0" presId="urn:microsoft.com/office/officeart/2005/8/layout/vList2"/>
    <dgm:cxn modelId="{E9FDEAFF-096E-4526-AFED-22ACCFE17440}" type="presParOf" srcId="{DDABE703-82F8-43DC-8D35-C46AFB7C122D}" destId="{751113D8-A9BF-4448-B1A9-9D26D3ABE56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B94BDD-6CB4-4267-96C4-0CD5BA398BED}" type="doc">
      <dgm:prSet loTypeId="urn:microsoft.com/office/officeart/2005/8/layout/hProcess1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2B916F04-DF4E-4A36-9D5B-E92026584B3A}">
      <dgm:prSet custT="1"/>
      <dgm:spPr/>
      <dgm:t>
        <a:bodyPr/>
        <a:lstStyle/>
        <a:p>
          <a:pPr rtl="0"/>
          <a:r>
            <a:rPr lang="es-MX" sz="1600" b="1" dirty="0"/>
            <a:t>INSCRIPCIONES Y REINSCRIPCIONES</a:t>
          </a:r>
        </a:p>
      </dgm:t>
    </dgm:pt>
    <dgm:pt modelId="{2CA5D8F6-94B7-43F8-BCF5-07B9190CA1A8}" type="parTrans" cxnId="{5685BE59-42DF-4972-B28E-78D517D14CEC}">
      <dgm:prSet/>
      <dgm:spPr/>
      <dgm:t>
        <a:bodyPr/>
        <a:lstStyle/>
        <a:p>
          <a:endParaRPr lang="es-MX" sz="1400" b="1"/>
        </a:p>
      </dgm:t>
    </dgm:pt>
    <dgm:pt modelId="{35BCD24F-704E-4E33-8DAB-12E90C22BD49}" type="sibTrans" cxnId="{5685BE59-42DF-4972-B28E-78D517D14CEC}">
      <dgm:prSet/>
      <dgm:spPr/>
      <dgm:t>
        <a:bodyPr/>
        <a:lstStyle/>
        <a:p>
          <a:endParaRPr lang="es-MX" sz="1400" b="1"/>
        </a:p>
      </dgm:t>
    </dgm:pt>
    <dgm:pt modelId="{92291380-D589-4954-834E-EBFEE7E471AE}">
      <dgm:prSet custT="1"/>
      <dgm:spPr/>
      <dgm:t>
        <a:bodyPr/>
        <a:lstStyle/>
        <a:p>
          <a:pPr rtl="0"/>
          <a:r>
            <a:rPr lang="es-MX" sz="1600" b="1" dirty="0"/>
            <a:t>ELABORACIÓN DE CONSTANCIAS DE ESTUDIOS</a:t>
          </a:r>
        </a:p>
      </dgm:t>
    </dgm:pt>
    <dgm:pt modelId="{5D3093ED-E857-4FE9-9345-84DD39D0CF3C}" type="parTrans" cxnId="{EDB96C58-DD58-48E1-8739-8DAAEA6252D3}">
      <dgm:prSet/>
      <dgm:spPr/>
      <dgm:t>
        <a:bodyPr/>
        <a:lstStyle/>
        <a:p>
          <a:endParaRPr lang="es-MX" sz="1400" b="1"/>
        </a:p>
      </dgm:t>
    </dgm:pt>
    <dgm:pt modelId="{0F1C0D8E-88CB-4727-ADD7-A23471018177}" type="sibTrans" cxnId="{EDB96C58-DD58-48E1-8739-8DAAEA6252D3}">
      <dgm:prSet/>
      <dgm:spPr/>
      <dgm:t>
        <a:bodyPr/>
        <a:lstStyle/>
        <a:p>
          <a:endParaRPr lang="es-MX" sz="1400" b="1"/>
        </a:p>
      </dgm:t>
    </dgm:pt>
    <dgm:pt modelId="{F92C76E2-8587-4335-8ED4-44E3B7DF75E8}">
      <dgm:prSet custT="1"/>
      <dgm:spPr/>
      <dgm:t>
        <a:bodyPr/>
        <a:lstStyle/>
        <a:p>
          <a:pPr rtl="0"/>
          <a:r>
            <a:rPr lang="es-MX" sz="1600" b="1" dirty="0"/>
            <a:t>REGISTRO DE HISTORIALES ACADÉMICOS</a:t>
          </a:r>
        </a:p>
      </dgm:t>
    </dgm:pt>
    <dgm:pt modelId="{50A1A186-F116-45AB-9CE2-C518DEEA9B81}" type="parTrans" cxnId="{2A9FA4FD-AA3E-41D3-8A0F-59DF00527EA2}">
      <dgm:prSet/>
      <dgm:spPr/>
      <dgm:t>
        <a:bodyPr/>
        <a:lstStyle/>
        <a:p>
          <a:endParaRPr lang="es-MX" sz="1400" b="1"/>
        </a:p>
      </dgm:t>
    </dgm:pt>
    <dgm:pt modelId="{86035032-F198-4F73-8905-2D5571C2F200}" type="sibTrans" cxnId="{2A9FA4FD-AA3E-41D3-8A0F-59DF00527EA2}">
      <dgm:prSet/>
      <dgm:spPr/>
      <dgm:t>
        <a:bodyPr/>
        <a:lstStyle/>
        <a:p>
          <a:endParaRPr lang="es-MX" sz="1400" b="1"/>
        </a:p>
      </dgm:t>
    </dgm:pt>
    <dgm:pt modelId="{948164F0-AEA8-45C6-BE6D-FD3EC7CE03A7}">
      <dgm:prSet custT="1"/>
      <dgm:spPr/>
      <dgm:t>
        <a:bodyPr/>
        <a:lstStyle/>
        <a:p>
          <a:pPr rtl="0"/>
          <a:r>
            <a:rPr lang="es-MX" sz="1600" b="1" dirty="0"/>
            <a:t>CERTIFICADOS  PARCIALES Y TOTALES</a:t>
          </a:r>
        </a:p>
      </dgm:t>
    </dgm:pt>
    <dgm:pt modelId="{9A4F2B3E-BF28-4C4D-AC70-6B8410183027}" type="parTrans" cxnId="{7561F590-EF20-4623-8452-723C3B617D6D}">
      <dgm:prSet/>
      <dgm:spPr/>
      <dgm:t>
        <a:bodyPr/>
        <a:lstStyle/>
        <a:p>
          <a:endParaRPr lang="es-MX" sz="1400" b="1"/>
        </a:p>
      </dgm:t>
    </dgm:pt>
    <dgm:pt modelId="{7A798F87-1281-484D-A692-B47E0778B56C}" type="sibTrans" cxnId="{7561F590-EF20-4623-8452-723C3B617D6D}">
      <dgm:prSet/>
      <dgm:spPr/>
      <dgm:t>
        <a:bodyPr/>
        <a:lstStyle/>
        <a:p>
          <a:endParaRPr lang="es-MX" sz="1400" b="1"/>
        </a:p>
      </dgm:t>
    </dgm:pt>
    <dgm:pt modelId="{0E395693-E8CA-42AC-AAB6-A7C7E12C2B64}">
      <dgm:prSet custT="1"/>
      <dgm:spPr/>
      <dgm:t>
        <a:bodyPr/>
        <a:lstStyle/>
        <a:p>
          <a:pPr rtl="0"/>
          <a:r>
            <a:rPr lang="es-MX" sz="1600" b="1" dirty="0"/>
            <a:t>REGISTRO Y PUBLICACIÓN DE CALIFICACIONES </a:t>
          </a:r>
        </a:p>
      </dgm:t>
    </dgm:pt>
    <dgm:pt modelId="{4579CDE6-FEDA-4B7D-A61B-AD7DF52F9896}" type="parTrans" cxnId="{8352BEBD-99E6-4FD9-B3A1-28E53C7CB4F6}">
      <dgm:prSet/>
      <dgm:spPr/>
      <dgm:t>
        <a:bodyPr/>
        <a:lstStyle/>
        <a:p>
          <a:endParaRPr lang="es-MX" sz="1400" b="1"/>
        </a:p>
      </dgm:t>
    </dgm:pt>
    <dgm:pt modelId="{6B7590D8-81E7-40C6-8CA5-81CFDBC5B8CC}" type="sibTrans" cxnId="{8352BEBD-99E6-4FD9-B3A1-28E53C7CB4F6}">
      <dgm:prSet/>
      <dgm:spPr/>
      <dgm:t>
        <a:bodyPr/>
        <a:lstStyle/>
        <a:p>
          <a:endParaRPr lang="es-MX" sz="1400" b="1"/>
        </a:p>
      </dgm:t>
    </dgm:pt>
    <dgm:pt modelId="{084B6074-2674-425F-9E17-7F3DCB43F8AB}">
      <dgm:prSet custT="1"/>
      <dgm:spPr/>
      <dgm:t>
        <a:bodyPr/>
        <a:lstStyle/>
        <a:p>
          <a:pPr rtl="0"/>
          <a:r>
            <a:rPr lang="es-MX" sz="1800" b="1" dirty="0"/>
            <a:t>TITULACIONES</a:t>
          </a:r>
        </a:p>
      </dgm:t>
    </dgm:pt>
    <dgm:pt modelId="{1A57408E-4D9B-4B69-8E7D-F66AD09BC202}" type="parTrans" cxnId="{AE79C976-5FE9-4E45-9EEA-1AD3B08FDD9E}">
      <dgm:prSet/>
      <dgm:spPr/>
      <dgm:t>
        <a:bodyPr/>
        <a:lstStyle/>
        <a:p>
          <a:endParaRPr lang="es-MX" sz="1400" b="1"/>
        </a:p>
      </dgm:t>
    </dgm:pt>
    <dgm:pt modelId="{3E17FF1A-DE46-45BD-BA0A-EE5B3620B8F9}" type="sibTrans" cxnId="{AE79C976-5FE9-4E45-9EEA-1AD3B08FDD9E}">
      <dgm:prSet/>
      <dgm:spPr/>
      <dgm:t>
        <a:bodyPr/>
        <a:lstStyle/>
        <a:p>
          <a:endParaRPr lang="es-MX" sz="1400" b="1"/>
        </a:p>
      </dgm:t>
    </dgm:pt>
    <dgm:pt modelId="{14733411-A47D-4A23-AC5F-E58C93AAE14F}" type="pres">
      <dgm:prSet presAssocID="{45B94BDD-6CB4-4267-96C4-0CD5BA398BED}" presName="Name0" presStyleCnt="0">
        <dgm:presLayoutVars>
          <dgm:dir/>
          <dgm:resizeHandles val="exact"/>
        </dgm:presLayoutVars>
      </dgm:prSet>
      <dgm:spPr/>
    </dgm:pt>
    <dgm:pt modelId="{3693510B-03A5-4A45-AA06-C0D42F7BDB9E}" type="pres">
      <dgm:prSet presAssocID="{45B94BDD-6CB4-4267-96C4-0CD5BA398BED}" presName="arrow" presStyleLbl="bgShp" presStyleIdx="0" presStyleCnt="1"/>
      <dgm:spPr/>
    </dgm:pt>
    <dgm:pt modelId="{2DA6F9CD-D4C1-4F8A-B2E2-F666B68B955D}" type="pres">
      <dgm:prSet presAssocID="{45B94BDD-6CB4-4267-96C4-0CD5BA398BED}" presName="points" presStyleCnt="0"/>
      <dgm:spPr/>
    </dgm:pt>
    <dgm:pt modelId="{6A50A367-80EF-4409-8358-27148E204534}" type="pres">
      <dgm:prSet presAssocID="{2B916F04-DF4E-4A36-9D5B-E92026584B3A}" presName="compositeA" presStyleCnt="0"/>
      <dgm:spPr/>
    </dgm:pt>
    <dgm:pt modelId="{573C5588-0ABE-4CF6-B994-E69E888871AC}" type="pres">
      <dgm:prSet presAssocID="{2B916F04-DF4E-4A36-9D5B-E92026584B3A}" presName="textA" presStyleLbl="revTx" presStyleIdx="0" presStyleCnt="6" custScaleX="145225">
        <dgm:presLayoutVars>
          <dgm:bulletEnabled val="1"/>
        </dgm:presLayoutVars>
      </dgm:prSet>
      <dgm:spPr/>
    </dgm:pt>
    <dgm:pt modelId="{DB52329E-BC9E-425B-8F46-B83BEB5F567D}" type="pres">
      <dgm:prSet presAssocID="{2B916F04-DF4E-4A36-9D5B-E92026584B3A}" presName="circleA" presStyleLbl="node1" presStyleIdx="0" presStyleCnt="6"/>
      <dgm:spPr/>
    </dgm:pt>
    <dgm:pt modelId="{F8E0C1C2-BC47-400F-8E9C-C0CC9A3FE57C}" type="pres">
      <dgm:prSet presAssocID="{2B916F04-DF4E-4A36-9D5B-E92026584B3A}" presName="spaceA" presStyleCnt="0"/>
      <dgm:spPr/>
    </dgm:pt>
    <dgm:pt modelId="{D83D6763-F365-43E9-AD65-0660FDA06432}" type="pres">
      <dgm:prSet presAssocID="{35BCD24F-704E-4E33-8DAB-12E90C22BD49}" presName="space" presStyleCnt="0"/>
      <dgm:spPr/>
    </dgm:pt>
    <dgm:pt modelId="{3E1B40B8-A379-491E-A5F9-BB55CD5F922F}" type="pres">
      <dgm:prSet presAssocID="{92291380-D589-4954-834E-EBFEE7E471AE}" presName="compositeB" presStyleCnt="0"/>
      <dgm:spPr/>
    </dgm:pt>
    <dgm:pt modelId="{2E14570D-4007-41FE-8545-72DAC61DFCBE}" type="pres">
      <dgm:prSet presAssocID="{92291380-D589-4954-834E-EBFEE7E471AE}" presName="textB" presStyleLbl="revTx" presStyleIdx="1" presStyleCnt="6" custScaleX="124924">
        <dgm:presLayoutVars>
          <dgm:bulletEnabled val="1"/>
        </dgm:presLayoutVars>
      </dgm:prSet>
      <dgm:spPr/>
    </dgm:pt>
    <dgm:pt modelId="{BA3D5E0B-EC05-47CC-B690-2CA1FBC79DB9}" type="pres">
      <dgm:prSet presAssocID="{92291380-D589-4954-834E-EBFEE7E471AE}" presName="circleB" presStyleLbl="node1" presStyleIdx="1" presStyleCnt="6"/>
      <dgm:spPr/>
    </dgm:pt>
    <dgm:pt modelId="{2C95BF9C-16E1-4F2F-A534-DDEAFEC62CA4}" type="pres">
      <dgm:prSet presAssocID="{92291380-D589-4954-834E-EBFEE7E471AE}" presName="spaceB" presStyleCnt="0"/>
      <dgm:spPr/>
    </dgm:pt>
    <dgm:pt modelId="{21B5389C-A34D-489A-95AA-008AA8941187}" type="pres">
      <dgm:prSet presAssocID="{0F1C0D8E-88CB-4727-ADD7-A23471018177}" presName="space" presStyleCnt="0"/>
      <dgm:spPr/>
    </dgm:pt>
    <dgm:pt modelId="{0BA4B69E-3550-4F0F-8FFA-102E5F66A42E}" type="pres">
      <dgm:prSet presAssocID="{F92C76E2-8587-4335-8ED4-44E3B7DF75E8}" presName="compositeA" presStyleCnt="0"/>
      <dgm:spPr/>
    </dgm:pt>
    <dgm:pt modelId="{AAA0B4CF-75A0-4D40-AAC9-CA6679577DEE}" type="pres">
      <dgm:prSet presAssocID="{F92C76E2-8587-4335-8ED4-44E3B7DF75E8}" presName="textA" presStyleLbl="revTx" presStyleIdx="2" presStyleCnt="6" custScaleX="118603" custLinFactX="100000" custLinFactNeighborX="127033" custLinFactNeighborY="1337">
        <dgm:presLayoutVars>
          <dgm:bulletEnabled val="1"/>
        </dgm:presLayoutVars>
      </dgm:prSet>
      <dgm:spPr/>
    </dgm:pt>
    <dgm:pt modelId="{72E16A7E-37BD-4B28-9D17-BBE775D2C57F}" type="pres">
      <dgm:prSet presAssocID="{F92C76E2-8587-4335-8ED4-44E3B7DF75E8}" presName="circleA" presStyleLbl="node1" presStyleIdx="2" presStyleCnt="6"/>
      <dgm:spPr/>
    </dgm:pt>
    <dgm:pt modelId="{AB976661-4308-4424-9114-8A10C11B8916}" type="pres">
      <dgm:prSet presAssocID="{F92C76E2-8587-4335-8ED4-44E3B7DF75E8}" presName="spaceA" presStyleCnt="0"/>
      <dgm:spPr/>
    </dgm:pt>
    <dgm:pt modelId="{C1FC289B-B0B5-4D3D-B723-A942CD1FFD7D}" type="pres">
      <dgm:prSet presAssocID="{86035032-F198-4F73-8905-2D5571C2F200}" presName="space" presStyleCnt="0"/>
      <dgm:spPr/>
    </dgm:pt>
    <dgm:pt modelId="{5F96B161-B796-4155-B34C-71219B9CCCCA}" type="pres">
      <dgm:prSet presAssocID="{948164F0-AEA8-45C6-BE6D-FD3EC7CE03A7}" presName="compositeB" presStyleCnt="0"/>
      <dgm:spPr/>
    </dgm:pt>
    <dgm:pt modelId="{2FBB6A3F-1D6B-4C84-A772-CC0BC5C46744}" type="pres">
      <dgm:prSet presAssocID="{948164F0-AEA8-45C6-BE6D-FD3EC7CE03A7}" presName="textB" presStyleLbl="revTx" presStyleIdx="3" presStyleCnt="6" custScaleX="115757">
        <dgm:presLayoutVars>
          <dgm:bulletEnabled val="1"/>
        </dgm:presLayoutVars>
      </dgm:prSet>
      <dgm:spPr/>
    </dgm:pt>
    <dgm:pt modelId="{D799A0F7-A171-47AE-9DBA-B5DB35C499F9}" type="pres">
      <dgm:prSet presAssocID="{948164F0-AEA8-45C6-BE6D-FD3EC7CE03A7}" presName="circleB" presStyleLbl="node1" presStyleIdx="3" presStyleCnt="6"/>
      <dgm:spPr/>
    </dgm:pt>
    <dgm:pt modelId="{249E7334-9489-486F-957C-BB6F8B810531}" type="pres">
      <dgm:prSet presAssocID="{948164F0-AEA8-45C6-BE6D-FD3EC7CE03A7}" presName="spaceB" presStyleCnt="0"/>
      <dgm:spPr/>
    </dgm:pt>
    <dgm:pt modelId="{F8AA1F34-A2B5-4B9A-AB6D-35C789AB7AF2}" type="pres">
      <dgm:prSet presAssocID="{7A798F87-1281-484D-A692-B47E0778B56C}" presName="space" presStyleCnt="0"/>
      <dgm:spPr/>
    </dgm:pt>
    <dgm:pt modelId="{2F4BEBE5-1791-4FBF-9374-6FC6D090B2D3}" type="pres">
      <dgm:prSet presAssocID="{0E395693-E8CA-42AC-AAB6-A7C7E12C2B64}" presName="compositeA" presStyleCnt="0"/>
      <dgm:spPr/>
    </dgm:pt>
    <dgm:pt modelId="{8E365BB1-9B6F-4C19-8288-309F1D2416CD}" type="pres">
      <dgm:prSet presAssocID="{0E395693-E8CA-42AC-AAB6-A7C7E12C2B64}" presName="textA" presStyleLbl="revTx" presStyleIdx="4" presStyleCnt="6" custScaleX="128541" custLinFactX="-100000" custLinFactNeighborX="-137545" custLinFactNeighborY="1337">
        <dgm:presLayoutVars>
          <dgm:bulletEnabled val="1"/>
        </dgm:presLayoutVars>
      </dgm:prSet>
      <dgm:spPr/>
    </dgm:pt>
    <dgm:pt modelId="{E1DA2CD3-EC28-4BAD-8385-7E220E67E4F1}" type="pres">
      <dgm:prSet presAssocID="{0E395693-E8CA-42AC-AAB6-A7C7E12C2B64}" presName="circleA" presStyleLbl="node1" presStyleIdx="4" presStyleCnt="6" custLinFactNeighborX="-38760" custLinFactNeighborY="-1938"/>
      <dgm:spPr/>
    </dgm:pt>
    <dgm:pt modelId="{4A7C8684-53EF-4976-B128-696E2A19409A}" type="pres">
      <dgm:prSet presAssocID="{0E395693-E8CA-42AC-AAB6-A7C7E12C2B64}" presName="spaceA" presStyleCnt="0"/>
      <dgm:spPr/>
    </dgm:pt>
    <dgm:pt modelId="{7E17C463-4B2D-40CF-85CE-BDA431E53D17}" type="pres">
      <dgm:prSet presAssocID="{6B7590D8-81E7-40C6-8CA5-81CFDBC5B8CC}" presName="space" presStyleCnt="0"/>
      <dgm:spPr/>
    </dgm:pt>
    <dgm:pt modelId="{36DEFE59-AFFA-45B3-9F0B-AE21C6BFB735}" type="pres">
      <dgm:prSet presAssocID="{084B6074-2674-425F-9E17-7F3DCB43F8AB}" presName="compositeB" presStyleCnt="0"/>
      <dgm:spPr/>
    </dgm:pt>
    <dgm:pt modelId="{72116FA6-FCB2-47BB-8469-AD54930CBACB}" type="pres">
      <dgm:prSet presAssocID="{084B6074-2674-425F-9E17-7F3DCB43F8AB}" presName="textB" presStyleLbl="revTx" presStyleIdx="5" presStyleCnt="6" custScaleX="122436" custLinFactNeighborX="-26190" custLinFactNeighborY="-969">
        <dgm:presLayoutVars>
          <dgm:bulletEnabled val="1"/>
        </dgm:presLayoutVars>
      </dgm:prSet>
      <dgm:spPr/>
    </dgm:pt>
    <dgm:pt modelId="{E8EA577D-0AA2-465B-892E-D1809A8DBFFE}" type="pres">
      <dgm:prSet presAssocID="{084B6074-2674-425F-9E17-7F3DCB43F8AB}" presName="circleB" presStyleLbl="node1" presStyleIdx="5" presStyleCnt="6" custLinFactNeighborX="-52326"/>
      <dgm:spPr/>
    </dgm:pt>
    <dgm:pt modelId="{C89F2B54-D4F3-4A20-8BAB-3FD70EDA8BD8}" type="pres">
      <dgm:prSet presAssocID="{084B6074-2674-425F-9E17-7F3DCB43F8AB}" presName="spaceB" presStyleCnt="0"/>
      <dgm:spPr/>
    </dgm:pt>
  </dgm:ptLst>
  <dgm:cxnLst>
    <dgm:cxn modelId="{A6F61967-74F2-4DE9-990D-4201FD5BB0F2}" type="presOf" srcId="{45B94BDD-6CB4-4267-96C4-0CD5BA398BED}" destId="{14733411-A47D-4A23-AC5F-E58C93AAE14F}" srcOrd="0" destOrd="0" presId="urn:microsoft.com/office/officeart/2005/8/layout/hProcess11"/>
    <dgm:cxn modelId="{AE79C976-5FE9-4E45-9EEA-1AD3B08FDD9E}" srcId="{45B94BDD-6CB4-4267-96C4-0CD5BA398BED}" destId="{084B6074-2674-425F-9E17-7F3DCB43F8AB}" srcOrd="5" destOrd="0" parTransId="{1A57408E-4D9B-4B69-8E7D-F66AD09BC202}" sibTransId="{3E17FF1A-DE46-45BD-BA0A-EE5B3620B8F9}"/>
    <dgm:cxn modelId="{EDB96C58-DD58-48E1-8739-8DAAEA6252D3}" srcId="{45B94BDD-6CB4-4267-96C4-0CD5BA398BED}" destId="{92291380-D589-4954-834E-EBFEE7E471AE}" srcOrd="1" destOrd="0" parTransId="{5D3093ED-E857-4FE9-9345-84DD39D0CF3C}" sibTransId="{0F1C0D8E-88CB-4727-ADD7-A23471018177}"/>
    <dgm:cxn modelId="{5685BE59-42DF-4972-B28E-78D517D14CEC}" srcId="{45B94BDD-6CB4-4267-96C4-0CD5BA398BED}" destId="{2B916F04-DF4E-4A36-9D5B-E92026584B3A}" srcOrd="0" destOrd="0" parTransId="{2CA5D8F6-94B7-43F8-BCF5-07B9190CA1A8}" sibTransId="{35BCD24F-704E-4E33-8DAB-12E90C22BD49}"/>
    <dgm:cxn modelId="{A167F659-D23C-4F10-BA0C-EF0B381BA464}" type="presOf" srcId="{0E395693-E8CA-42AC-AAB6-A7C7E12C2B64}" destId="{8E365BB1-9B6F-4C19-8288-309F1D2416CD}" srcOrd="0" destOrd="0" presId="urn:microsoft.com/office/officeart/2005/8/layout/hProcess11"/>
    <dgm:cxn modelId="{B64C5E87-E35F-4965-99C8-05DB40AD0804}" type="presOf" srcId="{2B916F04-DF4E-4A36-9D5B-E92026584B3A}" destId="{573C5588-0ABE-4CF6-B994-E69E888871AC}" srcOrd="0" destOrd="0" presId="urn:microsoft.com/office/officeart/2005/8/layout/hProcess11"/>
    <dgm:cxn modelId="{7561F590-EF20-4623-8452-723C3B617D6D}" srcId="{45B94BDD-6CB4-4267-96C4-0CD5BA398BED}" destId="{948164F0-AEA8-45C6-BE6D-FD3EC7CE03A7}" srcOrd="3" destOrd="0" parTransId="{9A4F2B3E-BF28-4C4D-AC70-6B8410183027}" sibTransId="{7A798F87-1281-484D-A692-B47E0778B56C}"/>
    <dgm:cxn modelId="{8B4D7398-64D1-49F5-BBF3-0522C60C4E1F}" type="presOf" srcId="{948164F0-AEA8-45C6-BE6D-FD3EC7CE03A7}" destId="{2FBB6A3F-1D6B-4C84-A772-CC0BC5C46744}" srcOrd="0" destOrd="0" presId="urn:microsoft.com/office/officeart/2005/8/layout/hProcess11"/>
    <dgm:cxn modelId="{4EB582B0-318E-4017-8D9A-76959CC16F4C}" type="presOf" srcId="{92291380-D589-4954-834E-EBFEE7E471AE}" destId="{2E14570D-4007-41FE-8545-72DAC61DFCBE}" srcOrd="0" destOrd="0" presId="urn:microsoft.com/office/officeart/2005/8/layout/hProcess11"/>
    <dgm:cxn modelId="{8352BEBD-99E6-4FD9-B3A1-28E53C7CB4F6}" srcId="{45B94BDD-6CB4-4267-96C4-0CD5BA398BED}" destId="{0E395693-E8CA-42AC-AAB6-A7C7E12C2B64}" srcOrd="4" destOrd="0" parTransId="{4579CDE6-FEDA-4B7D-A61B-AD7DF52F9896}" sibTransId="{6B7590D8-81E7-40C6-8CA5-81CFDBC5B8CC}"/>
    <dgm:cxn modelId="{292A0EDB-CD69-4DEC-A2EC-C3998409B26B}" type="presOf" srcId="{F92C76E2-8587-4335-8ED4-44E3B7DF75E8}" destId="{AAA0B4CF-75A0-4D40-AAC9-CA6679577DEE}" srcOrd="0" destOrd="0" presId="urn:microsoft.com/office/officeart/2005/8/layout/hProcess11"/>
    <dgm:cxn modelId="{70B5B4FC-4689-4B73-9E1D-B782BB7E8FF9}" type="presOf" srcId="{084B6074-2674-425F-9E17-7F3DCB43F8AB}" destId="{72116FA6-FCB2-47BB-8469-AD54930CBACB}" srcOrd="0" destOrd="0" presId="urn:microsoft.com/office/officeart/2005/8/layout/hProcess11"/>
    <dgm:cxn modelId="{2A9FA4FD-AA3E-41D3-8A0F-59DF00527EA2}" srcId="{45B94BDD-6CB4-4267-96C4-0CD5BA398BED}" destId="{F92C76E2-8587-4335-8ED4-44E3B7DF75E8}" srcOrd="2" destOrd="0" parTransId="{50A1A186-F116-45AB-9CE2-C518DEEA9B81}" sibTransId="{86035032-F198-4F73-8905-2D5571C2F200}"/>
    <dgm:cxn modelId="{3B804D01-20AC-4C29-AFCD-3DB26A43B882}" type="presParOf" srcId="{14733411-A47D-4A23-AC5F-E58C93AAE14F}" destId="{3693510B-03A5-4A45-AA06-C0D42F7BDB9E}" srcOrd="0" destOrd="0" presId="urn:microsoft.com/office/officeart/2005/8/layout/hProcess11"/>
    <dgm:cxn modelId="{16175E95-28DA-4689-80A7-DDA04208A54A}" type="presParOf" srcId="{14733411-A47D-4A23-AC5F-E58C93AAE14F}" destId="{2DA6F9CD-D4C1-4F8A-B2E2-F666B68B955D}" srcOrd="1" destOrd="0" presId="urn:microsoft.com/office/officeart/2005/8/layout/hProcess11"/>
    <dgm:cxn modelId="{4A78FB61-AF7A-42C5-84D2-A7D384E788D9}" type="presParOf" srcId="{2DA6F9CD-D4C1-4F8A-B2E2-F666B68B955D}" destId="{6A50A367-80EF-4409-8358-27148E204534}" srcOrd="0" destOrd="0" presId="urn:microsoft.com/office/officeart/2005/8/layout/hProcess11"/>
    <dgm:cxn modelId="{8995F329-723C-4596-9148-D59282446938}" type="presParOf" srcId="{6A50A367-80EF-4409-8358-27148E204534}" destId="{573C5588-0ABE-4CF6-B994-E69E888871AC}" srcOrd="0" destOrd="0" presId="urn:microsoft.com/office/officeart/2005/8/layout/hProcess11"/>
    <dgm:cxn modelId="{741BDBAF-0CBE-4051-A76E-CC5B8314E977}" type="presParOf" srcId="{6A50A367-80EF-4409-8358-27148E204534}" destId="{DB52329E-BC9E-425B-8F46-B83BEB5F567D}" srcOrd="1" destOrd="0" presId="urn:microsoft.com/office/officeart/2005/8/layout/hProcess11"/>
    <dgm:cxn modelId="{64B961A6-ABE5-491E-BBB7-287C4A50C9A0}" type="presParOf" srcId="{6A50A367-80EF-4409-8358-27148E204534}" destId="{F8E0C1C2-BC47-400F-8E9C-C0CC9A3FE57C}" srcOrd="2" destOrd="0" presId="urn:microsoft.com/office/officeart/2005/8/layout/hProcess11"/>
    <dgm:cxn modelId="{E79357B8-4B23-43A1-BAF2-031BD8060BE2}" type="presParOf" srcId="{2DA6F9CD-D4C1-4F8A-B2E2-F666B68B955D}" destId="{D83D6763-F365-43E9-AD65-0660FDA06432}" srcOrd="1" destOrd="0" presId="urn:microsoft.com/office/officeart/2005/8/layout/hProcess11"/>
    <dgm:cxn modelId="{093B998C-55BB-42D7-BF7E-87FF83543D6D}" type="presParOf" srcId="{2DA6F9CD-D4C1-4F8A-B2E2-F666B68B955D}" destId="{3E1B40B8-A379-491E-A5F9-BB55CD5F922F}" srcOrd="2" destOrd="0" presId="urn:microsoft.com/office/officeart/2005/8/layout/hProcess11"/>
    <dgm:cxn modelId="{88D93FAF-2A21-4863-B2CC-FC0723BCC552}" type="presParOf" srcId="{3E1B40B8-A379-491E-A5F9-BB55CD5F922F}" destId="{2E14570D-4007-41FE-8545-72DAC61DFCBE}" srcOrd="0" destOrd="0" presId="urn:microsoft.com/office/officeart/2005/8/layout/hProcess11"/>
    <dgm:cxn modelId="{C8EEC517-4814-4B26-AE86-DA0A72F1B934}" type="presParOf" srcId="{3E1B40B8-A379-491E-A5F9-BB55CD5F922F}" destId="{BA3D5E0B-EC05-47CC-B690-2CA1FBC79DB9}" srcOrd="1" destOrd="0" presId="urn:microsoft.com/office/officeart/2005/8/layout/hProcess11"/>
    <dgm:cxn modelId="{1148E655-83B8-497F-9534-A5F963CD5D47}" type="presParOf" srcId="{3E1B40B8-A379-491E-A5F9-BB55CD5F922F}" destId="{2C95BF9C-16E1-4F2F-A534-DDEAFEC62CA4}" srcOrd="2" destOrd="0" presId="urn:microsoft.com/office/officeart/2005/8/layout/hProcess11"/>
    <dgm:cxn modelId="{921329E3-03A3-4675-A48F-8A41C568067E}" type="presParOf" srcId="{2DA6F9CD-D4C1-4F8A-B2E2-F666B68B955D}" destId="{21B5389C-A34D-489A-95AA-008AA8941187}" srcOrd="3" destOrd="0" presId="urn:microsoft.com/office/officeart/2005/8/layout/hProcess11"/>
    <dgm:cxn modelId="{08FBE4BE-8F89-4158-B4E8-A6C62E642952}" type="presParOf" srcId="{2DA6F9CD-D4C1-4F8A-B2E2-F666B68B955D}" destId="{0BA4B69E-3550-4F0F-8FFA-102E5F66A42E}" srcOrd="4" destOrd="0" presId="urn:microsoft.com/office/officeart/2005/8/layout/hProcess11"/>
    <dgm:cxn modelId="{592B1B07-D9C5-437D-98B5-2D0EE2420ACA}" type="presParOf" srcId="{0BA4B69E-3550-4F0F-8FFA-102E5F66A42E}" destId="{AAA0B4CF-75A0-4D40-AAC9-CA6679577DEE}" srcOrd="0" destOrd="0" presId="urn:microsoft.com/office/officeart/2005/8/layout/hProcess11"/>
    <dgm:cxn modelId="{DF82C001-33CA-4201-A111-43E02D29C541}" type="presParOf" srcId="{0BA4B69E-3550-4F0F-8FFA-102E5F66A42E}" destId="{72E16A7E-37BD-4B28-9D17-BBE775D2C57F}" srcOrd="1" destOrd="0" presId="urn:microsoft.com/office/officeart/2005/8/layout/hProcess11"/>
    <dgm:cxn modelId="{5D2362AE-5572-4A0A-BF14-9BB6B6080061}" type="presParOf" srcId="{0BA4B69E-3550-4F0F-8FFA-102E5F66A42E}" destId="{AB976661-4308-4424-9114-8A10C11B8916}" srcOrd="2" destOrd="0" presId="urn:microsoft.com/office/officeart/2005/8/layout/hProcess11"/>
    <dgm:cxn modelId="{D92E4365-7782-4546-BB5E-FCC35413B5FF}" type="presParOf" srcId="{2DA6F9CD-D4C1-4F8A-B2E2-F666B68B955D}" destId="{C1FC289B-B0B5-4D3D-B723-A942CD1FFD7D}" srcOrd="5" destOrd="0" presId="urn:microsoft.com/office/officeart/2005/8/layout/hProcess11"/>
    <dgm:cxn modelId="{77A8C491-8ECB-4E1F-B997-86612E275202}" type="presParOf" srcId="{2DA6F9CD-D4C1-4F8A-B2E2-F666B68B955D}" destId="{5F96B161-B796-4155-B34C-71219B9CCCCA}" srcOrd="6" destOrd="0" presId="urn:microsoft.com/office/officeart/2005/8/layout/hProcess11"/>
    <dgm:cxn modelId="{8EDC8AE8-DE02-4887-81B1-F37A4C139EE6}" type="presParOf" srcId="{5F96B161-B796-4155-B34C-71219B9CCCCA}" destId="{2FBB6A3F-1D6B-4C84-A772-CC0BC5C46744}" srcOrd="0" destOrd="0" presId="urn:microsoft.com/office/officeart/2005/8/layout/hProcess11"/>
    <dgm:cxn modelId="{A46D2180-B983-49C8-BC39-68EAE3507BD8}" type="presParOf" srcId="{5F96B161-B796-4155-B34C-71219B9CCCCA}" destId="{D799A0F7-A171-47AE-9DBA-B5DB35C499F9}" srcOrd="1" destOrd="0" presId="urn:microsoft.com/office/officeart/2005/8/layout/hProcess11"/>
    <dgm:cxn modelId="{DEDB55AE-0D72-4332-A6BA-2B1651032B27}" type="presParOf" srcId="{5F96B161-B796-4155-B34C-71219B9CCCCA}" destId="{249E7334-9489-486F-957C-BB6F8B810531}" srcOrd="2" destOrd="0" presId="urn:microsoft.com/office/officeart/2005/8/layout/hProcess11"/>
    <dgm:cxn modelId="{8D9615A7-D917-45C6-9DA3-471F68F2939B}" type="presParOf" srcId="{2DA6F9CD-D4C1-4F8A-B2E2-F666B68B955D}" destId="{F8AA1F34-A2B5-4B9A-AB6D-35C789AB7AF2}" srcOrd="7" destOrd="0" presId="urn:microsoft.com/office/officeart/2005/8/layout/hProcess11"/>
    <dgm:cxn modelId="{389D72D9-5FDC-44FB-B0E4-CC97A6664C50}" type="presParOf" srcId="{2DA6F9CD-D4C1-4F8A-B2E2-F666B68B955D}" destId="{2F4BEBE5-1791-4FBF-9374-6FC6D090B2D3}" srcOrd="8" destOrd="0" presId="urn:microsoft.com/office/officeart/2005/8/layout/hProcess11"/>
    <dgm:cxn modelId="{BF050C46-61A6-49B5-B263-011AFF98878E}" type="presParOf" srcId="{2F4BEBE5-1791-4FBF-9374-6FC6D090B2D3}" destId="{8E365BB1-9B6F-4C19-8288-309F1D2416CD}" srcOrd="0" destOrd="0" presId="urn:microsoft.com/office/officeart/2005/8/layout/hProcess11"/>
    <dgm:cxn modelId="{6EDB3FE5-90F2-4AD4-BFE2-7935C13BE015}" type="presParOf" srcId="{2F4BEBE5-1791-4FBF-9374-6FC6D090B2D3}" destId="{E1DA2CD3-EC28-4BAD-8385-7E220E67E4F1}" srcOrd="1" destOrd="0" presId="urn:microsoft.com/office/officeart/2005/8/layout/hProcess11"/>
    <dgm:cxn modelId="{9257F8BC-9AED-4FDF-AF07-FF4F7404D969}" type="presParOf" srcId="{2F4BEBE5-1791-4FBF-9374-6FC6D090B2D3}" destId="{4A7C8684-53EF-4976-B128-696E2A19409A}" srcOrd="2" destOrd="0" presId="urn:microsoft.com/office/officeart/2005/8/layout/hProcess11"/>
    <dgm:cxn modelId="{75057497-4FB4-4AC6-8AEE-0560FF19F139}" type="presParOf" srcId="{2DA6F9CD-D4C1-4F8A-B2E2-F666B68B955D}" destId="{7E17C463-4B2D-40CF-85CE-BDA431E53D17}" srcOrd="9" destOrd="0" presId="urn:microsoft.com/office/officeart/2005/8/layout/hProcess11"/>
    <dgm:cxn modelId="{EFE95BB1-2C22-47A4-AA14-5D10A8724D0F}" type="presParOf" srcId="{2DA6F9CD-D4C1-4F8A-B2E2-F666B68B955D}" destId="{36DEFE59-AFFA-45B3-9F0B-AE21C6BFB735}" srcOrd="10" destOrd="0" presId="urn:microsoft.com/office/officeart/2005/8/layout/hProcess11"/>
    <dgm:cxn modelId="{93CFDDC4-D567-40A6-85F8-037E14F2C22B}" type="presParOf" srcId="{36DEFE59-AFFA-45B3-9F0B-AE21C6BFB735}" destId="{72116FA6-FCB2-47BB-8469-AD54930CBACB}" srcOrd="0" destOrd="0" presId="urn:microsoft.com/office/officeart/2005/8/layout/hProcess11"/>
    <dgm:cxn modelId="{53F77BC7-1FD6-486F-9204-50B7842FA1AE}" type="presParOf" srcId="{36DEFE59-AFFA-45B3-9F0B-AE21C6BFB735}" destId="{E8EA577D-0AA2-465B-892E-D1809A8DBFFE}" srcOrd="1" destOrd="0" presId="urn:microsoft.com/office/officeart/2005/8/layout/hProcess11"/>
    <dgm:cxn modelId="{282D7956-6618-48E8-8691-E27D5659E723}" type="presParOf" srcId="{36DEFE59-AFFA-45B3-9F0B-AE21C6BFB735}" destId="{C89F2B54-D4F3-4A20-8BAB-3FD70EDA8BD8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E9C5A0-1F24-4E41-B073-C3BB5599021D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1DF1925-C490-47C0-9979-7E0F2BCFA98C}">
      <dgm:prSet custT="1"/>
      <dgm:spPr/>
      <dgm:t>
        <a:bodyPr/>
        <a:lstStyle/>
        <a:p>
          <a:pPr rtl="0"/>
          <a:r>
            <a:rPr lang="es-MX" sz="2400" dirty="0"/>
            <a:t>Relaciones </a:t>
          </a:r>
        </a:p>
      </dgm:t>
    </dgm:pt>
    <dgm:pt modelId="{6A45F1CB-8247-4C27-8446-4DC39F55F716}" type="parTrans" cxnId="{51A1E62D-CB32-437A-820E-04017B912311}">
      <dgm:prSet/>
      <dgm:spPr/>
      <dgm:t>
        <a:bodyPr/>
        <a:lstStyle/>
        <a:p>
          <a:endParaRPr lang="es-ES" sz="6000"/>
        </a:p>
      </dgm:t>
    </dgm:pt>
    <dgm:pt modelId="{6462F18E-A48F-4CE0-8637-AFD7F2DC4365}" type="sibTrans" cxnId="{51A1E62D-CB32-437A-820E-04017B912311}">
      <dgm:prSet/>
      <dgm:spPr/>
      <dgm:t>
        <a:bodyPr/>
        <a:lstStyle/>
        <a:p>
          <a:endParaRPr lang="es-ES" sz="6000"/>
        </a:p>
      </dgm:t>
    </dgm:pt>
    <dgm:pt modelId="{0825DCD0-F2BC-4414-92E6-09DC260018F8}">
      <dgm:prSet custT="1"/>
      <dgm:spPr/>
      <dgm:t>
        <a:bodyPr/>
        <a:lstStyle/>
        <a:p>
          <a:pPr rtl="0"/>
          <a:r>
            <a:rPr lang="es-MX" sz="2400" dirty="0"/>
            <a:t>Universidad </a:t>
          </a:r>
        </a:p>
      </dgm:t>
    </dgm:pt>
    <dgm:pt modelId="{9AA3078A-028E-4D3B-92CE-BBAE16CA95FF}" type="parTrans" cxnId="{4B663FD1-F100-410B-81B8-1E4690A429A8}">
      <dgm:prSet/>
      <dgm:spPr/>
      <dgm:t>
        <a:bodyPr/>
        <a:lstStyle/>
        <a:p>
          <a:endParaRPr lang="es-ES" sz="6000"/>
        </a:p>
      </dgm:t>
    </dgm:pt>
    <dgm:pt modelId="{B58D3A01-FEA6-4717-988E-833826149935}" type="sibTrans" cxnId="{4B663FD1-F100-410B-81B8-1E4690A429A8}">
      <dgm:prSet/>
      <dgm:spPr/>
      <dgm:t>
        <a:bodyPr/>
        <a:lstStyle/>
        <a:p>
          <a:endParaRPr lang="es-ES" sz="6000"/>
        </a:p>
      </dgm:t>
    </dgm:pt>
    <dgm:pt modelId="{B15092EB-1563-4E8F-8C72-57581D29D51F}">
      <dgm:prSet custT="1"/>
      <dgm:spPr/>
      <dgm:t>
        <a:bodyPr/>
        <a:lstStyle/>
        <a:p>
          <a:pPr rtl="0"/>
          <a:r>
            <a:rPr lang="es-MX" sz="2400" dirty="0"/>
            <a:t>Alumnos </a:t>
          </a:r>
        </a:p>
      </dgm:t>
    </dgm:pt>
    <dgm:pt modelId="{84F39917-6071-4D46-A203-43F62BD8D92C}" type="parTrans" cxnId="{3C92FCDB-F91A-44B4-BADD-11F7B5EA6B3E}">
      <dgm:prSet/>
      <dgm:spPr/>
      <dgm:t>
        <a:bodyPr/>
        <a:lstStyle/>
        <a:p>
          <a:endParaRPr lang="es-ES" sz="6000"/>
        </a:p>
      </dgm:t>
    </dgm:pt>
    <dgm:pt modelId="{85030639-A3CB-451C-8E98-9B84BCA9FBF5}" type="sibTrans" cxnId="{3C92FCDB-F91A-44B4-BADD-11F7B5EA6B3E}">
      <dgm:prSet/>
      <dgm:spPr/>
      <dgm:t>
        <a:bodyPr/>
        <a:lstStyle/>
        <a:p>
          <a:endParaRPr lang="es-ES" sz="6000"/>
        </a:p>
      </dgm:t>
    </dgm:pt>
    <dgm:pt modelId="{CD837887-0D73-4616-A0F5-54C4A058C78E}">
      <dgm:prSet custT="1"/>
      <dgm:spPr/>
      <dgm:t>
        <a:bodyPr/>
        <a:lstStyle/>
        <a:p>
          <a:pPr rtl="0"/>
          <a:r>
            <a:rPr lang="es-MX" sz="2400" dirty="0"/>
            <a:t>Derechos </a:t>
          </a:r>
        </a:p>
      </dgm:t>
    </dgm:pt>
    <dgm:pt modelId="{6CB07F30-4079-4DC5-B813-CFF90FBB30AF}" type="parTrans" cxnId="{4A48D5A0-9B3D-4577-9FBD-64F2D3249CBC}">
      <dgm:prSet/>
      <dgm:spPr/>
      <dgm:t>
        <a:bodyPr/>
        <a:lstStyle/>
        <a:p>
          <a:endParaRPr lang="es-ES" sz="6000"/>
        </a:p>
      </dgm:t>
    </dgm:pt>
    <dgm:pt modelId="{34513226-06A0-4313-BA0F-C7D7E4D3595E}" type="sibTrans" cxnId="{4A48D5A0-9B3D-4577-9FBD-64F2D3249CBC}">
      <dgm:prSet/>
      <dgm:spPr/>
      <dgm:t>
        <a:bodyPr/>
        <a:lstStyle/>
        <a:p>
          <a:endParaRPr lang="es-ES" sz="6000"/>
        </a:p>
      </dgm:t>
    </dgm:pt>
    <dgm:pt modelId="{F47E4A4F-81D7-4880-AF84-DB9FABD8EEE3}">
      <dgm:prSet custT="1"/>
      <dgm:spPr/>
      <dgm:t>
        <a:bodyPr/>
        <a:lstStyle/>
        <a:p>
          <a:pPr rtl="0"/>
          <a:r>
            <a:rPr lang="es-MX" sz="2400" dirty="0"/>
            <a:t>Obligaciones  </a:t>
          </a:r>
          <a:br>
            <a:rPr lang="es-MX" sz="2400" dirty="0"/>
          </a:br>
          <a:endParaRPr lang="es-MX" sz="2400" dirty="0"/>
        </a:p>
      </dgm:t>
    </dgm:pt>
    <dgm:pt modelId="{18DB2BF4-F4F1-4065-953D-72E48328801D}" type="parTrans" cxnId="{51D7132B-D198-473A-BC9A-4707CD7157D1}">
      <dgm:prSet/>
      <dgm:spPr/>
      <dgm:t>
        <a:bodyPr/>
        <a:lstStyle/>
        <a:p>
          <a:endParaRPr lang="es-ES" sz="6000"/>
        </a:p>
      </dgm:t>
    </dgm:pt>
    <dgm:pt modelId="{296AD8D6-76C9-4501-8517-D2570E25204C}" type="sibTrans" cxnId="{51D7132B-D198-473A-BC9A-4707CD7157D1}">
      <dgm:prSet/>
      <dgm:spPr/>
      <dgm:t>
        <a:bodyPr/>
        <a:lstStyle/>
        <a:p>
          <a:endParaRPr lang="es-ES" sz="6000"/>
        </a:p>
      </dgm:t>
    </dgm:pt>
    <dgm:pt modelId="{08E25FE0-D674-490C-9889-3041351D0059}" type="pres">
      <dgm:prSet presAssocID="{C7E9C5A0-1F24-4E41-B073-C3BB5599021D}" presName="compositeShape" presStyleCnt="0">
        <dgm:presLayoutVars>
          <dgm:chMax val="7"/>
          <dgm:dir/>
          <dgm:resizeHandles val="exact"/>
        </dgm:presLayoutVars>
      </dgm:prSet>
      <dgm:spPr/>
    </dgm:pt>
    <dgm:pt modelId="{01187CEF-7C67-450E-AB20-62293A6063F5}" type="pres">
      <dgm:prSet presAssocID="{01DF1925-C490-47C0-9979-7E0F2BCFA98C}" presName="circ1" presStyleLbl="vennNode1" presStyleIdx="0" presStyleCnt="5"/>
      <dgm:spPr/>
    </dgm:pt>
    <dgm:pt modelId="{CC8F511F-8AE2-4863-B783-D42C2501C57F}" type="pres">
      <dgm:prSet presAssocID="{01DF1925-C490-47C0-9979-7E0F2BCFA98C}" presName="circ1Tx" presStyleLbl="revTx" presStyleIdx="0" presStyleCnt="0" custScaleX="187361" custLinFactNeighborX="1945" custLinFactNeighborY="92382">
        <dgm:presLayoutVars>
          <dgm:chMax val="0"/>
          <dgm:chPref val="0"/>
          <dgm:bulletEnabled val="1"/>
        </dgm:presLayoutVars>
      </dgm:prSet>
      <dgm:spPr/>
    </dgm:pt>
    <dgm:pt modelId="{F8BF6934-4EB8-4F48-8071-D98092A81D90}" type="pres">
      <dgm:prSet presAssocID="{0825DCD0-F2BC-4414-92E6-09DC260018F8}" presName="circ2" presStyleLbl="vennNode1" presStyleIdx="1" presStyleCnt="5"/>
      <dgm:spPr/>
    </dgm:pt>
    <dgm:pt modelId="{CDA1437A-2BEA-4A56-A10A-053CA2BEDEE8}" type="pres">
      <dgm:prSet presAssocID="{0825DCD0-F2BC-4414-92E6-09DC260018F8}" presName="circ2Tx" presStyleLbl="revTx" presStyleIdx="0" presStyleCnt="0" custScaleX="268020" custLinFactNeighborX="-50967" custLinFactNeighborY="29607">
        <dgm:presLayoutVars>
          <dgm:chMax val="0"/>
          <dgm:chPref val="0"/>
          <dgm:bulletEnabled val="1"/>
        </dgm:presLayoutVars>
      </dgm:prSet>
      <dgm:spPr/>
    </dgm:pt>
    <dgm:pt modelId="{3F5ED3AA-6F32-4BF5-9ADB-E997EB201E7E}" type="pres">
      <dgm:prSet presAssocID="{B15092EB-1563-4E8F-8C72-57581D29D51F}" presName="circ3" presStyleLbl="vennNode1" presStyleIdx="2" presStyleCnt="5"/>
      <dgm:spPr/>
    </dgm:pt>
    <dgm:pt modelId="{91E88948-E5E4-4479-B175-C6E4B7E01DD4}" type="pres">
      <dgm:prSet presAssocID="{B15092EB-1563-4E8F-8C72-57581D29D51F}" presName="circ3Tx" presStyleLbl="revTx" presStyleIdx="0" presStyleCnt="0" custScaleX="234192" custLinFactNeighborX="-50697" custLinFactNeighborY="-34055">
        <dgm:presLayoutVars>
          <dgm:chMax val="0"/>
          <dgm:chPref val="0"/>
          <dgm:bulletEnabled val="1"/>
        </dgm:presLayoutVars>
      </dgm:prSet>
      <dgm:spPr/>
    </dgm:pt>
    <dgm:pt modelId="{C6E3A1BB-22B7-4B88-8ACC-140751AE17D9}" type="pres">
      <dgm:prSet presAssocID="{CD837887-0D73-4616-A0F5-54C4A058C78E}" presName="circ4" presStyleLbl="vennNode1" presStyleIdx="3" presStyleCnt="5"/>
      <dgm:spPr/>
    </dgm:pt>
    <dgm:pt modelId="{117E7DAB-87F7-4E81-A060-066F71E5D490}" type="pres">
      <dgm:prSet presAssocID="{CD837887-0D73-4616-A0F5-54C4A058C78E}" presName="circ4Tx" presStyleLbl="revTx" presStyleIdx="0" presStyleCnt="0" custScaleX="214779" custLinFactNeighborX="67233" custLinFactNeighborY="-18575">
        <dgm:presLayoutVars>
          <dgm:chMax val="0"/>
          <dgm:chPref val="0"/>
          <dgm:bulletEnabled val="1"/>
        </dgm:presLayoutVars>
      </dgm:prSet>
      <dgm:spPr/>
    </dgm:pt>
    <dgm:pt modelId="{1C8EC1A3-5764-42B7-A3EF-D2ED4BD57C62}" type="pres">
      <dgm:prSet presAssocID="{F47E4A4F-81D7-4880-AF84-DB9FABD8EEE3}" presName="circ5" presStyleLbl="vennNode1" presStyleIdx="4" presStyleCnt="5"/>
      <dgm:spPr/>
    </dgm:pt>
    <dgm:pt modelId="{1BCC4943-CC91-4C93-8F2D-B476A61772BD}" type="pres">
      <dgm:prSet presAssocID="{F47E4A4F-81D7-4880-AF84-DB9FABD8EEE3}" presName="circ5Tx" presStyleLbl="revTx" presStyleIdx="0" presStyleCnt="0" custScaleX="284838" custLinFactNeighborX="53136" custLinFactNeighborY="61065">
        <dgm:presLayoutVars>
          <dgm:chMax val="0"/>
          <dgm:chPref val="0"/>
          <dgm:bulletEnabled val="1"/>
        </dgm:presLayoutVars>
      </dgm:prSet>
      <dgm:spPr/>
    </dgm:pt>
  </dgm:ptLst>
  <dgm:cxnLst>
    <dgm:cxn modelId="{A3170D0C-FEA5-49B9-A5C2-DDC18CE1CAAF}" type="presOf" srcId="{01DF1925-C490-47C0-9979-7E0F2BCFA98C}" destId="{CC8F511F-8AE2-4863-B783-D42C2501C57F}" srcOrd="0" destOrd="0" presId="urn:microsoft.com/office/officeart/2005/8/layout/venn1"/>
    <dgm:cxn modelId="{A9DC9A0D-51E8-4292-A948-130D7DE6579D}" type="presOf" srcId="{CD837887-0D73-4616-A0F5-54C4A058C78E}" destId="{117E7DAB-87F7-4E81-A060-066F71E5D490}" srcOrd="0" destOrd="0" presId="urn:microsoft.com/office/officeart/2005/8/layout/venn1"/>
    <dgm:cxn modelId="{51D7132B-D198-473A-BC9A-4707CD7157D1}" srcId="{C7E9C5A0-1F24-4E41-B073-C3BB5599021D}" destId="{F47E4A4F-81D7-4880-AF84-DB9FABD8EEE3}" srcOrd="4" destOrd="0" parTransId="{18DB2BF4-F4F1-4065-953D-72E48328801D}" sibTransId="{296AD8D6-76C9-4501-8517-D2570E25204C}"/>
    <dgm:cxn modelId="{51A1E62D-CB32-437A-820E-04017B912311}" srcId="{C7E9C5A0-1F24-4E41-B073-C3BB5599021D}" destId="{01DF1925-C490-47C0-9979-7E0F2BCFA98C}" srcOrd="0" destOrd="0" parTransId="{6A45F1CB-8247-4C27-8446-4DC39F55F716}" sibTransId="{6462F18E-A48F-4CE0-8637-AFD7F2DC4365}"/>
    <dgm:cxn modelId="{1C9ADE8D-658E-4A28-BAFD-6B1279A379ED}" type="presOf" srcId="{B15092EB-1563-4E8F-8C72-57581D29D51F}" destId="{91E88948-E5E4-4479-B175-C6E4B7E01DD4}" srcOrd="0" destOrd="0" presId="urn:microsoft.com/office/officeart/2005/8/layout/venn1"/>
    <dgm:cxn modelId="{4A48D5A0-9B3D-4577-9FBD-64F2D3249CBC}" srcId="{C7E9C5A0-1F24-4E41-B073-C3BB5599021D}" destId="{CD837887-0D73-4616-A0F5-54C4A058C78E}" srcOrd="3" destOrd="0" parTransId="{6CB07F30-4079-4DC5-B813-CFF90FBB30AF}" sibTransId="{34513226-06A0-4313-BA0F-C7D7E4D3595E}"/>
    <dgm:cxn modelId="{C600D9C9-BCD9-4C09-8EE8-7ADAE17122C4}" type="presOf" srcId="{C7E9C5A0-1F24-4E41-B073-C3BB5599021D}" destId="{08E25FE0-D674-490C-9889-3041351D0059}" srcOrd="0" destOrd="0" presId="urn:microsoft.com/office/officeart/2005/8/layout/venn1"/>
    <dgm:cxn modelId="{4B663FD1-F100-410B-81B8-1E4690A429A8}" srcId="{C7E9C5A0-1F24-4E41-B073-C3BB5599021D}" destId="{0825DCD0-F2BC-4414-92E6-09DC260018F8}" srcOrd="1" destOrd="0" parTransId="{9AA3078A-028E-4D3B-92CE-BBAE16CA95FF}" sibTransId="{B58D3A01-FEA6-4717-988E-833826149935}"/>
    <dgm:cxn modelId="{ED3FDEDA-2949-4B05-ABB2-0F9C4232A387}" type="presOf" srcId="{F47E4A4F-81D7-4880-AF84-DB9FABD8EEE3}" destId="{1BCC4943-CC91-4C93-8F2D-B476A61772BD}" srcOrd="0" destOrd="0" presId="urn:microsoft.com/office/officeart/2005/8/layout/venn1"/>
    <dgm:cxn modelId="{3C92FCDB-F91A-44B4-BADD-11F7B5EA6B3E}" srcId="{C7E9C5A0-1F24-4E41-B073-C3BB5599021D}" destId="{B15092EB-1563-4E8F-8C72-57581D29D51F}" srcOrd="2" destOrd="0" parTransId="{84F39917-6071-4D46-A203-43F62BD8D92C}" sibTransId="{85030639-A3CB-451C-8E98-9B84BCA9FBF5}"/>
    <dgm:cxn modelId="{A17124F7-EED1-4582-8B49-507292525A70}" type="presOf" srcId="{0825DCD0-F2BC-4414-92E6-09DC260018F8}" destId="{CDA1437A-2BEA-4A56-A10A-053CA2BEDEE8}" srcOrd="0" destOrd="0" presId="urn:microsoft.com/office/officeart/2005/8/layout/venn1"/>
    <dgm:cxn modelId="{533EBE5B-9266-4168-BE6B-EEB56F785445}" type="presParOf" srcId="{08E25FE0-D674-490C-9889-3041351D0059}" destId="{01187CEF-7C67-450E-AB20-62293A6063F5}" srcOrd="0" destOrd="0" presId="urn:microsoft.com/office/officeart/2005/8/layout/venn1"/>
    <dgm:cxn modelId="{C99D54A0-5073-4843-A2D6-7A3B0555D918}" type="presParOf" srcId="{08E25FE0-D674-490C-9889-3041351D0059}" destId="{CC8F511F-8AE2-4863-B783-D42C2501C57F}" srcOrd="1" destOrd="0" presId="urn:microsoft.com/office/officeart/2005/8/layout/venn1"/>
    <dgm:cxn modelId="{B05C673B-1A5C-43BA-9233-8A1CE745D7EA}" type="presParOf" srcId="{08E25FE0-D674-490C-9889-3041351D0059}" destId="{F8BF6934-4EB8-4F48-8071-D98092A81D90}" srcOrd="2" destOrd="0" presId="urn:microsoft.com/office/officeart/2005/8/layout/venn1"/>
    <dgm:cxn modelId="{206727A3-BC92-4F78-979B-A95048213966}" type="presParOf" srcId="{08E25FE0-D674-490C-9889-3041351D0059}" destId="{CDA1437A-2BEA-4A56-A10A-053CA2BEDEE8}" srcOrd="3" destOrd="0" presId="urn:microsoft.com/office/officeart/2005/8/layout/venn1"/>
    <dgm:cxn modelId="{29C1470B-7234-4D24-AA13-439DD2F73103}" type="presParOf" srcId="{08E25FE0-D674-490C-9889-3041351D0059}" destId="{3F5ED3AA-6F32-4BF5-9ADB-E997EB201E7E}" srcOrd="4" destOrd="0" presId="urn:microsoft.com/office/officeart/2005/8/layout/venn1"/>
    <dgm:cxn modelId="{FD8A2948-35D2-4B8A-86E1-204350C64CCF}" type="presParOf" srcId="{08E25FE0-D674-490C-9889-3041351D0059}" destId="{91E88948-E5E4-4479-B175-C6E4B7E01DD4}" srcOrd="5" destOrd="0" presId="urn:microsoft.com/office/officeart/2005/8/layout/venn1"/>
    <dgm:cxn modelId="{497E073C-2A83-45DD-9A49-1D477A08DD8A}" type="presParOf" srcId="{08E25FE0-D674-490C-9889-3041351D0059}" destId="{C6E3A1BB-22B7-4B88-8ACC-140751AE17D9}" srcOrd="6" destOrd="0" presId="urn:microsoft.com/office/officeart/2005/8/layout/venn1"/>
    <dgm:cxn modelId="{E3679DD8-7671-46E4-89CE-BE122274240C}" type="presParOf" srcId="{08E25FE0-D674-490C-9889-3041351D0059}" destId="{117E7DAB-87F7-4E81-A060-066F71E5D490}" srcOrd="7" destOrd="0" presId="urn:microsoft.com/office/officeart/2005/8/layout/venn1"/>
    <dgm:cxn modelId="{6111B631-8F51-4756-952F-63ED95A2F768}" type="presParOf" srcId="{08E25FE0-D674-490C-9889-3041351D0059}" destId="{1C8EC1A3-5764-42B7-A3EF-D2ED4BD57C62}" srcOrd="8" destOrd="0" presId="urn:microsoft.com/office/officeart/2005/8/layout/venn1"/>
    <dgm:cxn modelId="{1BC393B0-2DFA-4659-B26D-D3D8AF5E511E}" type="presParOf" srcId="{08E25FE0-D674-490C-9889-3041351D0059}" destId="{1BCC4943-CC91-4C93-8F2D-B476A61772BD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0AFE8A-73C4-46A2-827A-03DE71DD29A2}">
      <dsp:nvSpPr>
        <dsp:cNvPr id="0" name=""/>
        <dsp:cNvSpPr/>
      </dsp:nvSpPr>
      <dsp:spPr>
        <a:xfrm>
          <a:off x="0" y="14018"/>
          <a:ext cx="8960478" cy="1482975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900" b="1" kern="1200" dirty="0">
              <a:solidFill>
                <a:schemeClr val="tx1"/>
              </a:solidFill>
            </a:rPr>
            <a:t>PREPARATORIA  (La Salle Cancún)</a:t>
          </a:r>
          <a:endParaRPr lang="es-MX" sz="3900" kern="1200" dirty="0">
            <a:solidFill>
              <a:schemeClr val="tx1"/>
            </a:solidFill>
          </a:endParaRPr>
        </a:p>
      </dsp:txBody>
      <dsp:txXfrm>
        <a:off x="72393" y="86411"/>
        <a:ext cx="8815692" cy="1338189"/>
      </dsp:txXfrm>
    </dsp:sp>
    <dsp:sp modelId="{AC7FEBF5-97B9-4BB9-9351-2548941A9B68}">
      <dsp:nvSpPr>
        <dsp:cNvPr id="0" name=""/>
        <dsp:cNvSpPr/>
      </dsp:nvSpPr>
      <dsp:spPr>
        <a:xfrm>
          <a:off x="0" y="1609313"/>
          <a:ext cx="8960478" cy="1482975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900" b="1" kern="1200" dirty="0">
              <a:solidFill>
                <a:schemeClr val="tx1"/>
              </a:solidFill>
            </a:rPr>
            <a:t>PREPARATORIA  (La Salle Playa del Carmen)</a:t>
          </a:r>
          <a:endParaRPr lang="es-MX" sz="3900" kern="1200" dirty="0">
            <a:solidFill>
              <a:schemeClr val="tx1"/>
            </a:solidFill>
          </a:endParaRPr>
        </a:p>
      </dsp:txBody>
      <dsp:txXfrm>
        <a:off x="72393" y="1681706"/>
        <a:ext cx="8815692" cy="1338189"/>
      </dsp:txXfrm>
    </dsp:sp>
    <dsp:sp modelId="{453344E6-9C20-4858-9B95-DCF94C51865A}">
      <dsp:nvSpPr>
        <dsp:cNvPr id="0" name=""/>
        <dsp:cNvSpPr/>
      </dsp:nvSpPr>
      <dsp:spPr>
        <a:xfrm>
          <a:off x="0" y="3204608"/>
          <a:ext cx="8960478" cy="1482975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900" b="1" kern="1200">
              <a:solidFill>
                <a:schemeClr val="tx1"/>
              </a:solidFill>
            </a:rPr>
            <a:t>LICENCIATURA</a:t>
          </a:r>
          <a:endParaRPr lang="es-MX" sz="3900" kern="1200">
            <a:solidFill>
              <a:schemeClr val="tx1"/>
            </a:solidFill>
          </a:endParaRPr>
        </a:p>
      </dsp:txBody>
      <dsp:txXfrm>
        <a:off x="72393" y="3277001"/>
        <a:ext cx="8815692" cy="1338189"/>
      </dsp:txXfrm>
    </dsp:sp>
    <dsp:sp modelId="{751113D8-A9BF-4448-B1A9-9D26D3ABE56D}">
      <dsp:nvSpPr>
        <dsp:cNvPr id="0" name=""/>
        <dsp:cNvSpPr/>
      </dsp:nvSpPr>
      <dsp:spPr>
        <a:xfrm>
          <a:off x="0" y="4799903"/>
          <a:ext cx="8960478" cy="1482975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900" b="1" kern="1200">
              <a:solidFill>
                <a:schemeClr val="tx1"/>
              </a:solidFill>
            </a:rPr>
            <a:t>POSGRADOS</a:t>
          </a:r>
          <a:endParaRPr lang="es-MX" sz="3900" kern="1200">
            <a:solidFill>
              <a:schemeClr val="tx1"/>
            </a:solidFill>
          </a:endParaRPr>
        </a:p>
      </dsp:txBody>
      <dsp:txXfrm>
        <a:off x="72393" y="4872296"/>
        <a:ext cx="8815692" cy="13381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93510B-03A5-4A45-AA06-C0D42F7BDB9E}">
      <dsp:nvSpPr>
        <dsp:cNvPr id="0" name=""/>
        <dsp:cNvSpPr/>
      </dsp:nvSpPr>
      <dsp:spPr>
        <a:xfrm>
          <a:off x="0" y="2830982"/>
          <a:ext cx="14555568" cy="3774643"/>
        </a:xfrm>
        <a:prstGeom prst="notched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3C5588-0ABE-4CF6-B994-E69E888871AC}">
      <dsp:nvSpPr>
        <dsp:cNvPr id="0" name=""/>
        <dsp:cNvSpPr/>
      </dsp:nvSpPr>
      <dsp:spPr>
        <a:xfrm>
          <a:off x="9999" y="0"/>
          <a:ext cx="2433797" cy="3774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/>
            <a:t>INSCRIPCIONES Y REINSCRIPCIONES</a:t>
          </a:r>
        </a:p>
      </dsp:txBody>
      <dsp:txXfrm>
        <a:off x="9999" y="0"/>
        <a:ext cx="2433797" cy="3774643"/>
      </dsp:txXfrm>
    </dsp:sp>
    <dsp:sp modelId="{DB52329E-BC9E-425B-8F46-B83BEB5F567D}">
      <dsp:nvSpPr>
        <dsp:cNvPr id="0" name=""/>
        <dsp:cNvSpPr/>
      </dsp:nvSpPr>
      <dsp:spPr>
        <a:xfrm>
          <a:off x="755068" y="4246473"/>
          <a:ext cx="943660" cy="94366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14570D-4007-41FE-8545-72DAC61DFCBE}">
      <dsp:nvSpPr>
        <dsp:cNvPr id="0" name=""/>
        <dsp:cNvSpPr/>
      </dsp:nvSpPr>
      <dsp:spPr>
        <a:xfrm>
          <a:off x="2527591" y="5661964"/>
          <a:ext cx="2093576" cy="3774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/>
            <a:t>ELABORACIÓN DE CONSTANCIAS DE ESTUDIOS</a:t>
          </a:r>
        </a:p>
      </dsp:txBody>
      <dsp:txXfrm>
        <a:off x="2527591" y="5661964"/>
        <a:ext cx="2093576" cy="3774643"/>
      </dsp:txXfrm>
    </dsp:sp>
    <dsp:sp modelId="{BA3D5E0B-EC05-47CC-B690-2CA1FBC79DB9}">
      <dsp:nvSpPr>
        <dsp:cNvPr id="0" name=""/>
        <dsp:cNvSpPr/>
      </dsp:nvSpPr>
      <dsp:spPr>
        <a:xfrm>
          <a:off x="3102549" y="4246473"/>
          <a:ext cx="943660" cy="943660"/>
        </a:xfrm>
        <a:prstGeom prst="ellipse">
          <a:avLst/>
        </a:prstGeom>
        <a:solidFill>
          <a:schemeClr val="accent5">
            <a:hueOff val="3870518"/>
            <a:satOff val="-3636"/>
            <a:lumOff val="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A0B4CF-75A0-4D40-AAC9-CA6679577DEE}">
      <dsp:nvSpPr>
        <dsp:cNvPr id="0" name=""/>
        <dsp:cNvSpPr/>
      </dsp:nvSpPr>
      <dsp:spPr>
        <a:xfrm>
          <a:off x="8509763" y="50466"/>
          <a:ext cx="1987644" cy="3774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/>
            <a:t>REGISTRO DE HISTORIALES ACADÉMICOS</a:t>
          </a:r>
        </a:p>
      </dsp:txBody>
      <dsp:txXfrm>
        <a:off x="8509763" y="50466"/>
        <a:ext cx="1987644" cy="3774643"/>
      </dsp:txXfrm>
    </dsp:sp>
    <dsp:sp modelId="{72E16A7E-37BD-4B28-9D17-BBE775D2C57F}">
      <dsp:nvSpPr>
        <dsp:cNvPr id="0" name=""/>
        <dsp:cNvSpPr/>
      </dsp:nvSpPr>
      <dsp:spPr>
        <a:xfrm>
          <a:off x="5226953" y="4246473"/>
          <a:ext cx="943660" cy="943660"/>
        </a:xfrm>
        <a:prstGeom prst="ellipse">
          <a:avLst/>
        </a:prstGeom>
        <a:solidFill>
          <a:schemeClr val="accent5">
            <a:hueOff val="7741036"/>
            <a:satOff val="-7273"/>
            <a:lumOff val="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BB6A3F-1D6B-4C84-A772-CC0BC5C46744}">
      <dsp:nvSpPr>
        <dsp:cNvPr id="0" name=""/>
        <dsp:cNvSpPr/>
      </dsp:nvSpPr>
      <dsp:spPr>
        <a:xfrm>
          <a:off x="6776400" y="5661964"/>
          <a:ext cx="1939948" cy="3774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/>
            <a:t>CERTIFICADOS  PARCIALES Y TOTALES</a:t>
          </a:r>
        </a:p>
      </dsp:txBody>
      <dsp:txXfrm>
        <a:off x="6776400" y="5661964"/>
        <a:ext cx="1939948" cy="3774643"/>
      </dsp:txXfrm>
    </dsp:sp>
    <dsp:sp modelId="{D799A0F7-A171-47AE-9DBA-B5DB35C499F9}">
      <dsp:nvSpPr>
        <dsp:cNvPr id="0" name=""/>
        <dsp:cNvSpPr/>
      </dsp:nvSpPr>
      <dsp:spPr>
        <a:xfrm>
          <a:off x="7274544" y="4246473"/>
          <a:ext cx="943660" cy="943660"/>
        </a:xfrm>
        <a:prstGeom prst="ellipse">
          <a:avLst/>
        </a:prstGeom>
        <a:solidFill>
          <a:schemeClr val="accent5">
            <a:hueOff val="11611555"/>
            <a:satOff val="-10909"/>
            <a:lumOff val="1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365BB1-9B6F-4C19-8288-309F1D2416CD}">
      <dsp:nvSpPr>
        <dsp:cNvPr id="0" name=""/>
        <dsp:cNvSpPr/>
      </dsp:nvSpPr>
      <dsp:spPr>
        <a:xfrm>
          <a:off x="4819173" y="50466"/>
          <a:ext cx="2154193" cy="3774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/>
            <a:t>REGISTRO Y PUBLICACIÓN DE CALIFICACIONES </a:t>
          </a:r>
        </a:p>
      </dsp:txBody>
      <dsp:txXfrm>
        <a:off x="4819173" y="50466"/>
        <a:ext cx="2154193" cy="3774643"/>
      </dsp:txXfrm>
    </dsp:sp>
    <dsp:sp modelId="{E1DA2CD3-EC28-4BAD-8385-7E220E67E4F1}">
      <dsp:nvSpPr>
        <dsp:cNvPr id="0" name=""/>
        <dsp:cNvSpPr/>
      </dsp:nvSpPr>
      <dsp:spPr>
        <a:xfrm>
          <a:off x="9039646" y="4228185"/>
          <a:ext cx="943660" cy="943660"/>
        </a:xfrm>
        <a:prstGeom prst="ellipse">
          <a:avLst/>
        </a:prstGeom>
        <a:solidFill>
          <a:schemeClr val="accent5">
            <a:hueOff val="15482073"/>
            <a:satOff val="-14546"/>
            <a:lumOff val="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116FA6-FCB2-47BB-8469-AD54930CBACB}">
      <dsp:nvSpPr>
        <dsp:cNvPr id="0" name=""/>
        <dsp:cNvSpPr/>
      </dsp:nvSpPr>
      <dsp:spPr>
        <a:xfrm>
          <a:off x="10599217" y="5625388"/>
          <a:ext cx="2051880" cy="37746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/>
            <a:t>TITULACIONES</a:t>
          </a:r>
        </a:p>
      </dsp:txBody>
      <dsp:txXfrm>
        <a:off x="10599217" y="5625388"/>
        <a:ext cx="2051880" cy="3774643"/>
      </dsp:txXfrm>
    </dsp:sp>
    <dsp:sp modelId="{E8EA577D-0AA2-465B-892E-D1809A8DBFFE}">
      <dsp:nvSpPr>
        <dsp:cNvPr id="0" name=""/>
        <dsp:cNvSpPr/>
      </dsp:nvSpPr>
      <dsp:spPr>
        <a:xfrm>
          <a:off x="11098460" y="4246473"/>
          <a:ext cx="943660" cy="943660"/>
        </a:xfrm>
        <a:prstGeom prst="ellipse">
          <a:avLst/>
        </a:prstGeom>
        <a:solidFill>
          <a:schemeClr val="accent5">
            <a:hueOff val="19352591"/>
            <a:satOff val="-18182"/>
            <a:lumOff val="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187CEF-7C67-450E-AB20-62293A6063F5}">
      <dsp:nvSpPr>
        <dsp:cNvPr id="0" name=""/>
        <dsp:cNvSpPr/>
      </dsp:nvSpPr>
      <dsp:spPr>
        <a:xfrm>
          <a:off x="4580589" y="2452749"/>
          <a:ext cx="2967228" cy="2967228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C8F511F-8AE2-4863-B783-D42C2501C57F}">
      <dsp:nvSpPr>
        <dsp:cNvPr id="0" name=""/>
        <dsp:cNvSpPr/>
      </dsp:nvSpPr>
      <dsp:spPr>
        <a:xfrm>
          <a:off x="2906681" y="1877087"/>
          <a:ext cx="6448936" cy="199228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Relaciones </a:t>
          </a:r>
        </a:p>
      </dsp:txBody>
      <dsp:txXfrm>
        <a:off x="2906681" y="1877087"/>
        <a:ext cx="6448936" cy="1992281"/>
      </dsp:txXfrm>
    </dsp:sp>
    <dsp:sp modelId="{F8BF6934-4EB8-4F48-8071-D98092A81D90}">
      <dsp:nvSpPr>
        <dsp:cNvPr id="0" name=""/>
        <dsp:cNvSpPr/>
      </dsp:nvSpPr>
      <dsp:spPr>
        <a:xfrm>
          <a:off x="5709322" y="3272551"/>
          <a:ext cx="2967228" cy="2967228"/>
        </a:xfrm>
        <a:prstGeom prst="ellipse">
          <a:avLst/>
        </a:prstGeom>
        <a:solidFill>
          <a:schemeClr val="accent5">
            <a:alpha val="50000"/>
            <a:hueOff val="4838148"/>
            <a:satOff val="-4545"/>
            <a:lumOff val="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DA1437A-2BEA-4A56-A10A-053CA2BEDEE8}">
      <dsp:nvSpPr>
        <dsp:cNvPr id="0" name=""/>
        <dsp:cNvSpPr/>
      </dsp:nvSpPr>
      <dsp:spPr>
        <a:xfrm>
          <a:off x="4747463" y="3304749"/>
          <a:ext cx="8270875" cy="216183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Universidad </a:t>
          </a:r>
        </a:p>
      </dsp:txBody>
      <dsp:txXfrm>
        <a:off x="4747463" y="3304749"/>
        <a:ext cx="8270875" cy="2161837"/>
      </dsp:txXfrm>
    </dsp:sp>
    <dsp:sp modelId="{3F5ED3AA-6F32-4BF5-9ADB-E997EB201E7E}">
      <dsp:nvSpPr>
        <dsp:cNvPr id="0" name=""/>
        <dsp:cNvSpPr/>
      </dsp:nvSpPr>
      <dsp:spPr>
        <a:xfrm>
          <a:off x="5278481" y="4600174"/>
          <a:ext cx="2967228" cy="2967228"/>
        </a:xfrm>
        <a:prstGeom prst="ellipse">
          <a:avLst/>
        </a:prstGeom>
        <a:solidFill>
          <a:schemeClr val="accent5">
            <a:alpha val="50000"/>
            <a:hueOff val="9676295"/>
            <a:satOff val="-9091"/>
            <a:lumOff val="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1E88948-E5E4-4479-B175-C6E4B7E01DD4}">
      <dsp:nvSpPr>
        <dsp:cNvPr id="0" name=""/>
        <dsp:cNvSpPr/>
      </dsp:nvSpPr>
      <dsp:spPr>
        <a:xfrm>
          <a:off x="4802991" y="5616320"/>
          <a:ext cx="7226971" cy="216183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Alumnos </a:t>
          </a:r>
        </a:p>
      </dsp:txBody>
      <dsp:txXfrm>
        <a:off x="4802991" y="5616320"/>
        <a:ext cx="7226971" cy="2161837"/>
      </dsp:txXfrm>
    </dsp:sp>
    <dsp:sp modelId="{C6E3A1BB-22B7-4B88-8ACC-140751AE17D9}">
      <dsp:nvSpPr>
        <dsp:cNvPr id="0" name=""/>
        <dsp:cNvSpPr/>
      </dsp:nvSpPr>
      <dsp:spPr>
        <a:xfrm>
          <a:off x="3882697" y="4600174"/>
          <a:ext cx="2967228" cy="2967228"/>
        </a:xfrm>
        <a:prstGeom prst="ellipse">
          <a:avLst/>
        </a:prstGeom>
        <a:solidFill>
          <a:schemeClr val="accent5">
            <a:alpha val="50000"/>
            <a:hueOff val="14514443"/>
            <a:satOff val="-13636"/>
            <a:lumOff val="1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17E7DAB-87F7-4E81-A060-066F71E5D490}">
      <dsp:nvSpPr>
        <dsp:cNvPr id="0" name=""/>
        <dsp:cNvSpPr/>
      </dsp:nvSpPr>
      <dsp:spPr>
        <a:xfrm>
          <a:off x="908266" y="5950973"/>
          <a:ext cx="6627901" cy="216183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Derechos </a:t>
          </a:r>
        </a:p>
      </dsp:txBody>
      <dsp:txXfrm>
        <a:off x="908266" y="5950973"/>
        <a:ext cx="6627901" cy="2161837"/>
      </dsp:txXfrm>
    </dsp:sp>
    <dsp:sp modelId="{1C8EC1A3-5764-42B7-A3EF-D2ED4BD57C62}">
      <dsp:nvSpPr>
        <dsp:cNvPr id="0" name=""/>
        <dsp:cNvSpPr/>
      </dsp:nvSpPr>
      <dsp:spPr>
        <a:xfrm>
          <a:off x="3451855" y="3272551"/>
          <a:ext cx="2967228" cy="2967228"/>
        </a:xfrm>
        <a:prstGeom prst="ellipse">
          <a:avLst/>
        </a:prstGeom>
        <a:solidFill>
          <a:schemeClr val="accent5">
            <a:alpha val="50000"/>
            <a:hueOff val="19352591"/>
            <a:satOff val="-18182"/>
            <a:lumOff val="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BCC4943-CC91-4C93-8F2D-B476A61772BD}">
      <dsp:nvSpPr>
        <dsp:cNvPr id="0" name=""/>
        <dsp:cNvSpPr/>
      </dsp:nvSpPr>
      <dsp:spPr>
        <a:xfrm>
          <a:off x="-1082493" y="3984820"/>
          <a:ext cx="8789864" cy="216183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Obligaciones  </a:t>
          </a:r>
          <a:br>
            <a:rPr lang="es-MX" sz="2400" kern="1200" dirty="0"/>
          </a:br>
          <a:endParaRPr lang="es-MX" sz="2400" kern="1200" dirty="0"/>
        </a:p>
      </dsp:txBody>
      <dsp:txXfrm>
        <a:off x="-1082493" y="3984820"/>
        <a:ext cx="8789864" cy="21618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timeline" pri="103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5" name="Shape 16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PARADOR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SEPARADOR 01,5.png" descr="SEPARADOR 01,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" y="-1"/>
            <a:ext cx="7556502" cy="13716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La Salle.png" descr="La Sal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3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72261" y="11125200"/>
            <a:ext cx="1623076" cy="1625600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TERIOR (0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Imagen" descr="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9878" y="11271557"/>
            <a:ext cx="2690113" cy="1150829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ORTADA.png" descr="PORT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GRACIAS"/>
          <p:cNvSpPr txBox="1"/>
          <p:nvPr/>
        </p:nvSpPr>
        <p:spPr>
          <a:xfrm>
            <a:off x="9800589" y="6845300"/>
            <a:ext cx="4782821" cy="162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t>GRACIAS</a:t>
            </a:r>
          </a:p>
        </p:txBody>
      </p:sp>
      <p:pic>
        <p:nvPicPr>
          <p:cNvPr id="156" name="INDIVISA MANENT.png" descr="INDIVISA MAN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590" y="11653638"/>
            <a:ext cx="4782821" cy="266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9090" y="746467"/>
            <a:ext cx="3885820" cy="3891866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ORTADA.png" descr="PORTAD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n" descr="Imag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7083" y="1087160"/>
            <a:ext cx="9429834" cy="240614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 del título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5" name="Nivel de texto 1…"/>
          <p:cNvSpPr txBox="1"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64" r:id="rId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servesc@lasallecancun.edu.mx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servposgrado@lasallecancun.edu.mx" TargetMode="External"/><Relationship Id="rId5" Type="http://schemas.openxmlformats.org/officeDocument/2006/relationships/hyperlink" Target="mailto:asistservesc@lasallecancun.edu.mx" TargetMode="External"/><Relationship Id="rId4" Type="http://schemas.openxmlformats.org/officeDocument/2006/relationships/hyperlink" Target="mailto:servlicenciatura@lasallecancun.edu.mx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gif"/><Relationship Id="rId7" Type="http://schemas.openxmlformats.org/officeDocument/2006/relationships/diagramColors" Target="../diagrams/colors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0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IEMPRE UTILIZA “INDIVISA TEXT SANS”"/>
          <p:cNvSpPr txBox="1"/>
          <p:nvPr/>
        </p:nvSpPr>
        <p:spPr>
          <a:xfrm>
            <a:off x="3751389" y="6235700"/>
            <a:ext cx="16881224" cy="157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ES_tradnl" sz="9600" b="1" dirty="0">
                <a:solidFill>
                  <a:schemeClr val="bg2">
                    <a:lumMod val="25000"/>
                  </a:schemeClr>
                </a:solidFill>
                <a:latin typeface="Indivisa Text Sans" pitchFamily="2" charset="77"/>
                <a:ea typeface="Avenir Heavy" charset="0"/>
                <a:cs typeface="Avenir Heavy" charset="0"/>
              </a:rPr>
              <a:t>Coordinación de Servicios Escolares</a:t>
            </a:r>
            <a:endParaRPr dirty="0"/>
          </a:p>
        </p:txBody>
      </p:sp>
      <p:sp>
        <p:nvSpPr>
          <p:cNvPr id="172" name="EN SUS VARIENTES (Regular) y (Bold)"/>
          <p:cNvSpPr txBox="1"/>
          <p:nvPr/>
        </p:nvSpPr>
        <p:spPr>
          <a:xfrm>
            <a:off x="10661135" y="7900238"/>
            <a:ext cx="3061737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/>
              <a:t>Bienvenidos</a:t>
            </a:r>
            <a:endParaRPr dirty="0"/>
          </a:p>
        </p:txBody>
      </p:sp>
      <p:sp>
        <p:nvSpPr>
          <p:cNvPr id="173" name="En los puntajes señalados"/>
          <p:cNvSpPr txBox="1"/>
          <p:nvPr/>
        </p:nvSpPr>
        <p:spPr>
          <a:xfrm>
            <a:off x="10441463" y="11253877"/>
            <a:ext cx="3501074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500" spc="-75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t>En los puntajes señalados 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4B603-6D5E-7E44-619A-613921273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FE5A6D98-D3AD-CE92-F19E-B32E483C1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B837718A-A6E9-4653-AD89-C0FF413B54E9}"/>
              </a:ext>
            </a:extLst>
          </p:cNvPr>
          <p:cNvSpPr txBox="1"/>
          <p:nvPr/>
        </p:nvSpPr>
        <p:spPr>
          <a:xfrm>
            <a:off x="8722306" y="901700"/>
            <a:ext cx="6939400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REGLAMENTO SEULSA 2024</a:t>
            </a:r>
            <a:endParaRPr dirty="0"/>
          </a:p>
        </p:txBody>
      </p:sp>
      <p:sp>
        <p:nvSpPr>
          <p:cNvPr id="242" name="Texto para subtítulo (40 pts)">
            <a:extLst>
              <a:ext uri="{FF2B5EF4-FFF2-40B4-BE49-F238E27FC236}">
                <a16:creationId xmlns:a16="http://schemas.microsoft.com/office/drawing/2014/main" id="{9548DD78-4AB6-7110-D294-D3886A258F66}"/>
              </a:ext>
            </a:extLst>
          </p:cNvPr>
          <p:cNvSpPr txBox="1"/>
          <p:nvPr/>
        </p:nvSpPr>
        <p:spPr>
          <a:xfrm>
            <a:off x="11393415" y="1866900"/>
            <a:ext cx="1597169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/>
              <a:t>Vigente</a:t>
            </a:r>
            <a:endParaRPr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9DB1CFB-389D-D780-DDC3-A32D0861E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733" y="3032530"/>
            <a:ext cx="8288195" cy="8828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30844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663DF-72FD-68F6-54D1-10728617C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81BA2662-BB3D-1D4D-3E16-0E6F95DFF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193BAB82-2379-216F-80CC-0659A144D846}"/>
              </a:ext>
            </a:extLst>
          </p:cNvPr>
          <p:cNvSpPr txBox="1"/>
          <p:nvPr/>
        </p:nvSpPr>
        <p:spPr>
          <a:xfrm>
            <a:off x="7920799" y="901700"/>
            <a:ext cx="8542403" cy="1703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5400" b="1" dirty="0"/>
              <a:t>¿Para que sirve el Reglamento?</a:t>
            </a:r>
            <a:br>
              <a:rPr lang="es-MX" dirty="0"/>
            </a:br>
            <a:endParaRPr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980D0DD-1DCA-16A0-D032-562B22C24DB6}"/>
              </a:ext>
            </a:extLst>
          </p:cNvPr>
          <p:cNvSpPr txBox="1"/>
          <p:nvPr/>
        </p:nvSpPr>
        <p:spPr>
          <a:xfrm>
            <a:off x="2146362" y="3941391"/>
            <a:ext cx="6156389" cy="45243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 algn="just">
              <a:buFont typeface="Arial" panose="020B0604020202020204" pitchFamily="34" charset="0"/>
              <a:buNone/>
            </a:pPr>
            <a:r>
              <a:rPr lang="es-MX" dirty="0"/>
              <a:t>Regula las relaciones entre la Universidad y el alumnado, así como los derechos y obligaciones de ambas partes.  </a:t>
            </a:r>
            <a:endParaRPr lang="es-ES_tradnl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015B2D57-4D02-3B83-7125-C38003233C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0889983"/>
              </p:ext>
            </p:extLst>
          </p:nvPr>
        </p:nvGraphicFramePr>
        <p:xfrm>
          <a:off x="11048429" y="901700"/>
          <a:ext cx="11868912" cy="8550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3977272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E265E-64BA-794A-022B-1EE1CCFAE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D0821B55-9458-29EB-6DAD-F8FD96D40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0C625AA5-85DB-F042-7150-A69C37E59D9D}"/>
              </a:ext>
            </a:extLst>
          </p:cNvPr>
          <p:cNvSpPr txBox="1"/>
          <p:nvPr/>
        </p:nvSpPr>
        <p:spPr>
          <a:xfrm>
            <a:off x="8790427" y="901700"/>
            <a:ext cx="6803145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5400" b="1" dirty="0"/>
              <a:t>Derechos del alumnado: </a:t>
            </a:r>
            <a:endParaRPr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27820F3-CE8E-E9DB-D888-2234E38E1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5296" y="1963305"/>
            <a:ext cx="16271024" cy="658589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1968F44-8114-8E3C-A765-F776842016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5152" y="8103734"/>
            <a:ext cx="14155353" cy="383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35211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37133-A836-4721-BDC2-8818DADC5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CD4BB896-A1E2-E9F7-5967-CD917C26C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525DCBC2-17D6-9A95-FAE6-1761F828F36B}"/>
              </a:ext>
            </a:extLst>
          </p:cNvPr>
          <p:cNvSpPr txBox="1"/>
          <p:nvPr/>
        </p:nvSpPr>
        <p:spPr>
          <a:xfrm>
            <a:off x="8703064" y="901700"/>
            <a:ext cx="6977872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5400" b="1" dirty="0"/>
              <a:t>Derechos del alumnado: </a:t>
            </a:r>
            <a:endParaRPr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4CB7603-09A4-DCBB-D5F7-C2E731A37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883" y="2712232"/>
            <a:ext cx="11952233" cy="760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35231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FED5A2-6187-1358-D68B-3AB6A37F7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47A48D78-D389-C4D7-9569-77599F601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B2519446-B1BB-EC6F-F060-15CE63C9E2AE}"/>
              </a:ext>
            </a:extLst>
          </p:cNvPr>
          <p:cNvSpPr txBox="1"/>
          <p:nvPr/>
        </p:nvSpPr>
        <p:spPr>
          <a:xfrm>
            <a:off x="8790427" y="901700"/>
            <a:ext cx="6803145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5400" b="1" dirty="0"/>
              <a:t>Derechos del alumnado: </a:t>
            </a:r>
            <a:endParaRPr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B281909-E1EA-BD92-58F0-9949088762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8862" y="2638385"/>
            <a:ext cx="15755805" cy="791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83176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37CFB-A4F3-C2D6-99B4-0604A6F77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6CB685C4-C701-A5AA-5C74-8FF2C4BF8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FEC70340-F5E1-030B-6AB1-16075DD395E4}"/>
              </a:ext>
            </a:extLst>
          </p:cNvPr>
          <p:cNvSpPr txBox="1"/>
          <p:nvPr/>
        </p:nvSpPr>
        <p:spPr>
          <a:xfrm>
            <a:off x="8334373" y="901700"/>
            <a:ext cx="7715254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5400" b="1" dirty="0"/>
              <a:t>Obligaciones del alumnado: </a:t>
            </a:r>
            <a:endParaRPr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7F43C9B-2D36-97C1-0B09-76A4DAE1B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971" y="1841778"/>
            <a:ext cx="13721637" cy="922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9214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74651-D111-5742-53C1-1F833B9C2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A62CF8F1-4BF2-9EC8-3CF0-4FDFA85EE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4D6C18F4-D76F-2F4E-639D-1D300D0076C9}"/>
              </a:ext>
            </a:extLst>
          </p:cNvPr>
          <p:cNvSpPr txBox="1"/>
          <p:nvPr/>
        </p:nvSpPr>
        <p:spPr>
          <a:xfrm>
            <a:off x="8334373" y="901700"/>
            <a:ext cx="7715254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5400" b="1" dirty="0"/>
              <a:t>Obligaciones del alumnado: </a:t>
            </a:r>
            <a:endParaRPr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CE4AD61-37DA-DD6F-D143-AD2D617D8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5596" y="2743389"/>
            <a:ext cx="11919524" cy="775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67090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38204-8EBE-A6F6-5F09-6C8DD6CCBE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35CAFEEA-8007-EA01-2407-A441776ED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E7C3A52A-FBC9-F19B-8682-9F3C02F1B6FB}"/>
              </a:ext>
            </a:extLst>
          </p:cNvPr>
          <p:cNvSpPr txBox="1"/>
          <p:nvPr/>
        </p:nvSpPr>
        <p:spPr>
          <a:xfrm>
            <a:off x="8334373" y="901700"/>
            <a:ext cx="7715254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5400" b="1" dirty="0"/>
              <a:t>Obligaciones del alumnado: </a:t>
            </a:r>
            <a:endParaRPr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B5DE2EE-16AF-987E-ADCC-CEC5812537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622" y="2307525"/>
            <a:ext cx="11386194" cy="854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89783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3A83F-156A-9FEB-1B24-ED89BB524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095D941E-6C9C-E0C6-4793-490BAF816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2EEBB165-D6B9-6525-D9C9-D0105010F67E}"/>
              </a:ext>
            </a:extLst>
          </p:cNvPr>
          <p:cNvSpPr txBox="1"/>
          <p:nvPr/>
        </p:nvSpPr>
        <p:spPr>
          <a:xfrm>
            <a:off x="8334373" y="901700"/>
            <a:ext cx="7715254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5400" b="1" dirty="0"/>
              <a:t>Obligaciones del alumnado: </a:t>
            </a:r>
            <a:endParaRPr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B502E0E-7275-1283-3AFD-CE526FA78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7632" y="2448965"/>
            <a:ext cx="10756864" cy="857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498766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08EEF-1AA2-FE35-3222-4DB926A7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A6091603-75D7-556A-F80C-0D47BB2E2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DB9F6961-90BD-5ADB-8B77-55F971761502}"/>
              </a:ext>
            </a:extLst>
          </p:cNvPr>
          <p:cNvSpPr txBox="1"/>
          <p:nvPr/>
        </p:nvSpPr>
        <p:spPr>
          <a:xfrm>
            <a:off x="9108624" y="901700"/>
            <a:ext cx="6166753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5400" b="1" dirty="0"/>
              <a:t>Horarios de atención:  </a:t>
            </a:r>
            <a:endParaRPr lang="es-MX" sz="5400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EDB74E78-8B7A-2E1C-7002-5EE1164C9F66}"/>
              </a:ext>
            </a:extLst>
          </p:cNvPr>
          <p:cNvGrpSpPr/>
          <p:nvPr/>
        </p:nvGrpSpPr>
        <p:grpSpPr>
          <a:xfrm>
            <a:off x="3377932" y="3557392"/>
            <a:ext cx="5108901" cy="4836800"/>
            <a:chOff x="10271" y="0"/>
            <a:chExt cx="2444758" cy="2358399"/>
          </a:xfrm>
        </p:grpSpPr>
        <p:sp>
          <p:nvSpPr>
            <p:cNvPr id="11" name="Diagrama de flujo: operación manual 10">
              <a:extLst>
                <a:ext uri="{FF2B5EF4-FFF2-40B4-BE49-F238E27FC236}">
                  <a16:creationId xmlns:a16="http://schemas.microsoft.com/office/drawing/2014/main" id="{7519E6A2-B660-A372-4BF7-08BFB50F2C68}"/>
                </a:ext>
              </a:extLst>
            </p:cNvPr>
            <p:cNvSpPr/>
            <p:nvPr/>
          </p:nvSpPr>
          <p:spPr>
            <a:xfrm rot="16200000">
              <a:off x="53450" y="-43179"/>
              <a:ext cx="2358399" cy="2444758"/>
            </a:xfrm>
            <a:prstGeom prst="flowChartManualOperati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2" name="Diagrama de flujo: operación manual 4">
              <a:extLst>
                <a:ext uri="{FF2B5EF4-FFF2-40B4-BE49-F238E27FC236}">
                  <a16:creationId xmlns:a16="http://schemas.microsoft.com/office/drawing/2014/main" id="{14AD6428-76A8-024B-C479-4CE78069D535}"/>
                </a:ext>
              </a:extLst>
            </p:cNvPr>
            <p:cNvSpPr txBox="1"/>
            <p:nvPr/>
          </p:nvSpPr>
          <p:spPr>
            <a:xfrm rot="21600000">
              <a:off x="10271" y="471680"/>
              <a:ext cx="2444758" cy="14150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0" rIns="152400" bIns="0" numCol="1" spcCol="1270" anchor="ctr" anchorCtr="0">
              <a:noAutofit/>
            </a:bodyPr>
            <a:lstStyle/>
            <a:p>
              <a:pPr marL="0" lvl="0" indent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2400" kern="1200" dirty="0"/>
                <a:t>PREPARATORIA, LICENCIATURA  Y POSGRADO 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2DA3230B-B943-549B-00B9-377052683883}"/>
              </a:ext>
            </a:extLst>
          </p:cNvPr>
          <p:cNvGrpSpPr/>
          <p:nvPr/>
        </p:nvGrpSpPr>
        <p:grpSpPr>
          <a:xfrm>
            <a:off x="8672628" y="3337938"/>
            <a:ext cx="6001413" cy="4836800"/>
            <a:chOff x="2629055" y="0"/>
            <a:chExt cx="2444758" cy="2358399"/>
          </a:xfrm>
        </p:grpSpPr>
        <p:sp>
          <p:nvSpPr>
            <p:cNvPr id="9" name="Diagrama de flujo: operación manual 8">
              <a:extLst>
                <a:ext uri="{FF2B5EF4-FFF2-40B4-BE49-F238E27FC236}">
                  <a16:creationId xmlns:a16="http://schemas.microsoft.com/office/drawing/2014/main" id="{DE42681C-1C09-920B-9B73-3DF9DB1F8C61}"/>
                </a:ext>
              </a:extLst>
            </p:cNvPr>
            <p:cNvSpPr/>
            <p:nvPr/>
          </p:nvSpPr>
          <p:spPr>
            <a:xfrm rot="16200000">
              <a:off x="2672234" y="-43179"/>
              <a:ext cx="2358399" cy="2444758"/>
            </a:xfrm>
            <a:prstGeom prst="flowChartManualOperati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50000"/>
                <a:hueOff val="268329"/>
                <a:satOff val="-6535"/>
                <a:lumOff val="28597"/>
                <a:alphaOff val="0"/>
              </a:schemeClr>
            </a:fillRef>
            <a:effectRef idx="0">
              <a:schemeClr val="accent1">
                <a:shade val="50000"/>
                <a:hueOff val="268329"/>
                <a:satOff val="-6535"/>
                <a:lumOff val="28597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0" name="Diagrama de flujo: operación manual 6">
              <a:extLst>
                <a:ext uri="{FF2B5EF4-FFF2-40B4-BE49-F238E27FC236}">
                  <a16:creationId xmlns:a16="http://schemas.microsoft.com/office/drawing/2014/main" id="{F5B76B54-6081-1205-13B0-B005173120EC}"/>
                </a:ext>
              </a:extLst>
            </p:cNvPr>
            <p:cNvSpPr txBox="1"/>
            <p:nvPr/>
          </p:nvSpPr>
          <p:spPr>
            <a:xfrm rot="21600000">
              <a:off x="2629055" y="471680"/>
              <a:ext cx="2444758" cy="14150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0" rIns="152400" bIns="0" numCol="1" spcCol="1270" anchor="ctr" anchorCtr="0">
              <a:noAutofit/>
            </a:bodyPr>
            <a:lstStyle/>
            <a:p>
              <a:pPr marL="0" lvl="0" indent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2400" kern="1200"/>
                <a:t>DE LUNES  A  VIERNES </a:t>
              </a: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DA2A674A-833E-0674-CC9E-63E1FA9E5788}"/>
              </a:ext>
            </a:extLst>
          </p:cNvPr>
          <p:cNvGrpSpPr/>
          <p:nvPr/>
        </p:nvGrpSpPr>
        <p:grpSpPr>
          <a:xfrm>
            <a:off x="14859840" y="3356223"/>
            <a:ext cx="6166754" cy="4836800"/>
            <a:chOff x="5257170" y="0"/>
            <a:chExt cx="2444758" cy="2358399"/>
          </a:xfrm>
        </p:grpSpPr>
        <p:sp>
          <p:nvSpPr>
            <p:cNvPr id="7" name="Diagrama de flujo: operación manual 6">
              <a:extLst>
                <a:ext uri="{FF2B5EF4-FFF2-40B4-BE49-F238E27FC236}">
                  <a16:creationId xmlns:a16="http://schemas.microsoft.com/office/drawing/2014/main" id="{94A0F957-1569-6AF8-FEB4-2A30E197A64A}"/>
                </a:ext>
              </a:extLst>
            </p:cNvPr>
            <p:cNvSpPr/>
            <p:nvPr/>
          </p:nvSpPr>
          <p:spPr>
            <a:xfrm rot="16200000">
              <a:off x="5300349" y="-43179"/>
              <a:ext cx="2358399" cy="2444758"/>
            </a:xfrm>
            <a:prstGeom prst="flowChartManualOperati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50000"/>
                <a:hueOff val="268329"/>
                <a:satOff val="-6535"/>
                <a:lumOff val="28597"/>
                <a:alphaOff val="0"/>
              </a:schemeClr>
            </a:fillRef>
            <a:effectRef idx="0">
              <a:schemeClr val="accent1">
                <a:shade val="50000"/>
                <a:hueOff val="268329"/>
                <a:satOff val="-6535"/>
                <a:lumOff val="28597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8" name="Diagrama de flujo: operación manual 8">
              <a:extLst>
                <a:ext uri="{FF2B5EF4-FFF2-40B4-BE49-F238E27FC236}">
                  <a16:creationId xmlns:a16="http://schemas.microsoft.com/office/drawing/2014/main" id="{636A718D-9815-7528-1C1D-8E4E134633AC}"/>
                </a:ext>
              </a:extLst>
            </p:cNvPr>
            <p:cNvSpPr txBox="1"/>
            <p:nvPr/>
          </p:nvSpPr>
          <p:spPr>
            <a:xfrm rot="21600000">
              <a:off x="5257170" y="471680"/>
              <a:ext cx="2444758" cy="14150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0" rIns="152400" bIns="0" numCol="1" spcCol="1270" anchor="ctr" anchorCtr="0">
              <a:noAutofit/>
            </a:bodyPr>
            <a:lstStyle/>
            <a:p>
              <a:pPr marL="0" lvl="0" indent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MX" sz="2400" kern="1200" dirty="0"/>
            </a:p>
            <a:p>
              <a:pPr marL="0" lvl="0" indent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MX" sz="2400" kern="1200" dirty="0"/>
            </a:p>
            <a:p>
              <a:pPr marL="0" lvl="0" indent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2400" kern="1200" dirty="0"/>
                <a:t>09:00 a 14:00  y  15:00-18:00 </a:t>
              </a:r>
              <a:r>
                <a:rPr lang="es-MX" sz="2400" kern="1200" dirty="0" err="1"/>
                <a:t>hrs</a:t>
              </a:r>
              <a:r>
                <a:rPr lang="es-MX" sz="2400" kern="1200" dirty="0"/>
                <a:t>.</a:t>
              </a:r>
              <a:br>
                <a:rPr lang="es-MX" sz="2400" kern="1200" dirty="0"/>
              </a:br>
              <a:r>
                <a:rPr lang="es-MX" sz="2400" kern="1200" dirty="0"/>
                <a:t>  </a:t>
              </a:r>
              <a:br>
                <a:rPr lang="es-MX" sz="2400" kern="1200" dirty="0"/>
              </a:br>
              <a:br>
                <a:rPr lang="es-MX" sz="2400" kern="1200" dirty="0"/>
              </a:br>
              <a:endParaRPr lang="es-MX" sz="2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98929017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TÍTULO PARA SEPARADOR VERTICAL"/>
          <p:cNvSpPr txBox="1"/>
          <p:nvPr/>
        </p:nvSpPr>
        <p:spPr>
          <a:xfrm>
            <a:off x="769624" y="2946233"/>
            <a:ext cx="6137030" cy="1641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5000" spc="-150">
                <a:solidFill>
                  <a:srgbClr val="FFFFFF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pPr>
            <a:r>
              <a:rPr lang="es-MX" b="1" dirty="0"/>
              <a:t>Razón de ser de Servicios Escolares:</a:t>
            </a:r>
            <a:endParaRPr dirty="0"/>
          </a:p>
        </p:txBody>
      </p:sp>
      <p:sp>
        <p:nvSpPr>
          <p:cNvPr id="300" name="Texto para subtítulo"/>
          <p:cNvSpPr txBox="1"/>
          <p:nvPr/>
        </p:nvSpPr>
        <p:spPr>
          <a:xfrm>
            <a:off x="3786811" y="4988650"/>
            <a:ext cx="102657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endParaRPr lang="es-MX" dirty="0"/>
          </a:p>
          <a:p>
            <a:endParaRPr dirty="0"/>
          </a:p>
        </p:txBody>
      </p:sp>
      <p:sp>
        <p:nvSpPr>
          <p:cNvPr id="304" name="1"/>
          <p:cNvSpPr txBox="1"/>
          <p:nvPr/>
        </p:nvSpPr>
        <p:spPr>
          <a:xfrm>
            <a:off x="3078479" y="6501734"/>
            <a:ext cx="1386841" cy="467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dirty="0"/>
              <a:t>1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69DFF0B2-5598-2A75-A0F5-6BFB84C4B0DB}"/>
              </a:ext>
            </a:extLst>
          </p:cNvPr>
          <p:cNvGrpSpPr/>
          <p:nvPr/>
        </p:nvGrpSpPr>
        <p:grpSpPr>
          <a:xfrm>
            <a:off x="9301524" y="1892808"/>
            <a:ext cx="12003997" cy="9930384"/>
            <a:chOff x="5912" y="0"/>
            <a:chExt cx="6053097" cy="2476468"/>
          </a:xfrm>
        </p:grpSpPr>
        <p:sp>
          <p:nvSpPr>
            <p:cNvPr id="3" name="Rectángulo redondeado 11">
              <a:extLst>
                <a:ext uri="{FF2B5EF4-FFF2-40B4-BE49-F238E27FC236}">
                  <a16:creationId xmlns:a16="http://schemas.microsoft.com/office/drawing/2014/main" id="{22A03055-8693-BE6A-D50C-AE6DF5F5EA0A}"/>
                </a:ext>
              </a:extLst>
            </p:cNvPr>
            <p:cNvSpPr/>
            <p:nvPr/>
          </p:nvSpPr>
          <p:spPr>
            <a:xfrm>
              <a:off x="5912" y="0"/>
              <a:ext cx="6053097" cy="2476468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0D956045-0CAA-38F6-8845-D11B3AB4574F}"/>
                </a:ext>
              </a:extLst>
            </p:cNvPr>
            <p:cNvSpPr txBox="1"/>
            <p:nvPr/>
          </p:nvSpPr>
          <p:spPr>
            <a:xfrm>
              <a:off x="276825" y="264522"/>
              <a:ext cx="5541323" cy="2077373"/>
            </a:xfrm>
            <a:prstGeom prst="rect">
              <a:avLst/>
            </a:prstGeom>
            <a:solidFill>
              <a:srgbClr val="00B0F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47625" rIns="95250" bIns="47625" numCol="1" spcCol="1270" anchor="ctr" anchorCtr="0">
              <a:noAutofit/>
            </a:bodyPr>
            <a:lstStyle/>
            <a:p>
              <a:pPr lvl="0" algn="ctr" defTabSz="11112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6000" b="1" dirty="0">
                  <a:solidFill>
                    <a:schemeClr val="tx1"/>
                  </a:solidFill>
                  <a:latin typeface="Indivisa Text Sans"/>
                </a:rPr>
                <a:t>D</a:t>
              </a:r>
              <a:r>
                <a:rPr lang="es-MX" sz="6000" b="1" kern="1200" dirty="0">
                  <a:solidFill>
                    <a:schemeClr val="tx1"/>
                  </a:solidFill>
                  <a:latin typeface="Indivisa Text Sans"/>
                </a:rPr>
                <a:t>ar certeza y legalidad, ante la instancia educativa,</a:t>
              </a:r>
              <a:r>
                <a:rPr lang="es-MX" sz="6000" kern="1200" dirty="0">
                  <a:solidFill>
                    <a:schemeClr val="tx1"/>
                  </a:solidFill>
                  <a:latin typeface="Indivisa Text Sans"/>
                </a:rPr>
                <a:t> de los estudios realizados por  los estudiantes  de la Universidad La Salle Cancún.</a:t>
              </a:r>
            </a:p>
          </p:txBody>
        </p:sp>
      </p:grp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FB159-8055-7F6F-9DDC-F9D64741D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ADF73697-225F-6DA7-6142-FB89D6251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E52B7D43-1EA4-AFFE-BFE9-545F4273F029}"/>
              </a:ext>
            </a:extLst>
          </p:cNvPr>
          <p:cNvSpPr txBox="1"/>
          <p:nvPr/>
        </p:nvSpPr>
        <p:spPr>
          <a:xfrm>
            <a:off x="10340531" y="901700"/>
            <a:ext cx="3702938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5400" b="1" dirty="0"/>
              <a:t>Información: </a:t>
            </a:r>
            <a:endParaRPr lang="es-MX" sz="5400" dirty="0"/>
          </a:p>
        </p:txBody>
      </p:sp>
      <p:sp>
        <p:nvSpPr>
          <p:cNvPr id="7" name="Google Shape;505;p29">
            <a:extLst>
              <a:ext uri="{FF2B5EF4-FFF2-40B4-BE49-F238E27FC236}">
                <a16:creationId xmlns:a16="http://schemas.microsoft.com/office/drawing/2014/main" id="{C8613E31-9E97-9707-CDEE-138DE5FA5641}"/>
              </a:ext>
            </a:extLst>
          </p:cNvPr>
          <p:cNvSpPr txBox="1">
            <a:spLocks/>
          </p:cNvSpPr>
          <p:nvPr/>
        </p:nvSpPr>
        <p:spPr>
          <a:xfrm>
            <a:off x="9400032" y="2350713"/>
            <a:ext cx="7680960" cy="1130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❑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>
              <a:buFont typeface="Montserrat Light"/>
              <a:buNone/>
            </a:pPr>
            <a:r>
              <a:rPr lang="en-US" sz="3600" b="1" dirty="0">
                <a:latin typeface="Indivisa Text Sans"/>
                <a:ea typeface="Montserrat"/>
                <a:cs typeface="Montserrat"/>
                <a:sym typeface="Montserrat"/>
              </a:rPr>
              <a:t>Norma Angélica León Iribe</a:t>
            </a:r>
            <a:br>
              <a:rPr lang="en-US" sz="3600" b="1" dirty="0">
                <a:latin typeface="Indivisa Text Sans"/>
                <a:ea typeface="Montserrat"/>
                <a:cs typeface="Montserrat"/>
                <a:sym typeface="Montserrat"/>
              </a:rPr>
            </a:br>
            <a:r>
              <a:rPr lang="en-US" sz="3600" dirty="0">
                <a:latin typeface="Indivisa Text Sans"/>
                <a:ea typeface="Montserrat"/>
                <a:cs typeface="Montserrat"/>
                <a:sym typeface="Montserrat"/>
              </a:rPr>
              <a:t>Coordinadora Servicios Escolares.</a:t>
            </a:r>
            <a:br>
              <a:rPr lang="en-US" sz="3600" b="1" dirty="0">
                <a:latin typeface="Indivisa Text Sans"/>
                <a:ea typeface="Montserrat"/>
                <a:cs typeface="Montserrat"/>
                <a:sym typeface="Montserrat"/>
              </a:rPr>
            </a:br>
            <a:r>
              <a:rPr lang="en-US" sz="3600" dirty="0">
                <a:solidFill>
                  <a:srgbClr val="0070C0"/>
                </a:solidFill>
                <a:latin typeface="Indivisa Text Sans"/>
                <a:ea typeface="Montserrat"/>
                <a:cs typeface="Montserrat"/>
                <a:sym typeface="Montserrat"/>
                <a:hlinkClick r:id="rId3"/>
              </a:rPr>
              <a:t>servesc@lasallecancun.edu.mx</a:t>
            </a:r>
            <a:endParaRPr lang="en-US" sz="3600" dirty="0">
              <a:solidFill>
                <a:srgbClr val="0070C0"/>
              </a:solidFill>
              <a:latin typeface="Indivisa Text Sans"/>
              <a:ea typeface="Montserrat"/>
              <a:cs typeface="Montserrat"/>
              <a:sym typeface="Montserrat"/>
            </a:endParaRPr>
          </a:p>
          <a:p>
            <a:pPr marL="0" indent="0">
              <a:buFont typeface="Montserrat Light"/>
              <a:buNone/>
            </a:pPr>
            <a:r>
              <a:rPr lang="en-US" sz="2800" dirty="0">
                <a:solidFill>
                  <a:srgbClr val="0070C0"/>
                </a:solidFill>
                <a:latin typeface="Montserrat"/>
                <a:ea typeface="Montserrat"/>
                <a:cs typeface="Montserrat"/>
                <a:sym typeface="Montserrat"/>
              </a:rPr>
              <a:t>       Ext.  124</a:t>
            </a:r>
            <a:br>
              <a:rPr lang="en-US" sz="1600" dirty="0">
                <a:solidFill>
                  <a:srgbClr val="0070C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en-US" sz="1600" b="1" dirty="0">
                <a:latin typeface="Montserrat"/>
                <a:ea typeface="Montserrat"/>
                <a:cs typeface="Montserrat"/>
                <a:sym typeface="Montserrat"/>
              </a:rPr>
            </a:br>
            <a:br>
              <a:rPr lang="en-US" sz="1600" b="1" dirty="0">
                <a:latin typeface="Montserrat"/>
                <a:ea typeface="Montserrat"/>
                <a:cs typeface="Montserrat"/>
                <a:sym typeface="Montserrat"/>
              </a:rPr>
            </a:br>
            <a:endParaRPr lang="en-US" sz="16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indent="0">
              <a:buFont typeface="Montserrat Light"/>
              <a:buNone/>
            </a:pPr>
            <a:r>
              <a:rPr lang="en-US" sz="1600" dirty="0"/>
              <a:t>.</a:t>
            </a:r>
          </a:p>
        </p:txBody>
      </p:sp>
      <p:sp>
        <p:nvSpPr>
          <p:cNvPr id="8" name="Google Shape;505;p29">
            <a:extLst>
              <a:ext uri="{FF2B5EF4-FFF2-40B4-BE49-F238E27FC236}">
                <a16:creationId xmlns:a16="http://schemas.microsoft.com/office/drawing/2014/main" id="{135ECBF1-7E8D-6E9D-7F3F-27C0DC420048}"/>
              </a:ext>
            </a:extLst>
          </p:cNvPr>
          <p:cNvSpPr txBox="1">
            <a:spLocks/>
          </p:cNvSpPr>
          <p:nvPr/>
        </p:nvSpPr>
        <p:spPr>
          <a:xfrm>
            <a:off x="4352544" y="4760467"/>
            <a:ext cx="8385132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❑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>
              <a:buFont typeface="Montserrat Light"/>
              <a:buNone/>
            </a:pPr>
            <a:r>
              <a:rPr lang="en-US" sz="3600" b="1" dirty="0">
                <a:latin typeface="Indivisa Text Sans"/>
                <a:ea typeface="Montserrat"/>
                <a:cs typeface="Montserrat"/>
                <a:sym typeface="Montserrat"/>
              </a:rPr>
              <a:t>Fausto </a:t>
            </a:r>
            <a:r>
              <a:rPr lang="en-US" sz="3600" b="1" dirty="0" err="1">
                <a:latin typeface="Indivisa Text Sans"/>
                <a:ea typeface="Montserrat"/>
                <a:cs typeface="Montserrat"/>
                <a:sym typeface="Montserrat"/>
              </a:rPr>
              <a:t>Jacobo</a:t>
            </a:r>
            <a:r>
              <a:rPr lang="en-US" sz="3600" b="1" dirty="0">
                <a:latin typeface="Indivisa Text Sans"/>
                <a:ea typeface="Montserrat"/>
                <a:cs typeface="Montserrat"/>
                <a:sym typeface="Montserrat"/>
              </a:rPr>
              <a:t> Vera</a:t>
            </a:r>
            <a:br>
              <a:rPr lang="en-US" sz="3600" b="1" dirty="0">
                <a:latin typeface="Indivisa Text Sans"/>
                <a:ea typeface="Montserrat"/>
                <a:cs typeface="Montserrat"/>
                <a:sym typeface="Montserrat"/>
              </a:rPr>
            </a:br>
            <a:r>
              <a:rPr lang="en-US" sz="3600" dirty="0" err="1">
                <a:latin typeface="Indivisa Text Sans"/>
                <a:ea typeface="Montserrat"/>
                <a:cs typeface="Montserrat"/>
                <a:sym typeface="Montserrat"/>
              </a:rPr>
              <a:t>Atención</a:t>
            </a:r>
            <a:r>
              <a:rPr lang="en-US" sz="3600" dirty="0">
                <a:latin typeface="Indivisa Text Sans"/>
                <a:ea typeface="Montserrat"/>
                <a:cs typeface="Montserrat"/>
                <a:sym typeface="Montserrat"/>
              </a:rPr>
              <a:t> </a:t>
            </a:r>
            <a:r>
              <a:rPr lang="en-US" sz="3600" dirty="0" err="1">
                <a:latin typeface="Indivisa Text Sans"/>
                <a:ea typeface="Montserrat"/>
                <a:cs typeface="Montserrat"/>
                <a:sym typeface="Montserrat"/>
              </a:rPr>
              <a:t>titulaciones</a:t>
            </a:r>
            <a:r>
              <a:rPr lang="en-US" sz="3600" dirty="0">
                <a:latin typeface="Indivisa Text Sans"/>
                <a:ea typeface="Montserrat"/>
                <a:cs typeface="Montserrat"/>
                <a:sym typeface="Montserrat"/>
              </a:rPr>
              <a:t> y </a:t>
            </a:r>
            <a:r>
              <a:rPr lang="en-US" sz="3600" dirty="0" err="1">
                <a:latin typeface="Indivisa Text Sans"/>
                <a:ea typeface="Montserrat"/>
                <a:cs typeface="Montserrat"/>
                <a:sym typeface="Montserrat"/>
              </a:rPr>
              <a:t>docentes</a:t>
            </a:r>
            <a:r>
              <a:rPr lang="en-US" sz="3600" dirty="0">
                <a:latin typeface="Indivisa Text Sans"/>
                <a:ea typeface="Montserrat"/>
                <a:cs typeface="Montserrat"/>
                <a:sym typeface="Montserrat"/>
              </a:rPr>
              <a:t>.</a:t>
            </a:r>
            <a:r>
              <a:rPr lang="en-US" sz="3600" b="1" dirty="0">
                <a:latin typeface="Indivisa Text Sans"/>
                <a:ea typeface="Montserrat"/>
                <a:cs typeface="Montserrat"/>
                <a:sym typeface="Montserrat"/>
              </a:rPr>
              <a:t>    </a:t>
            </a:r>
            <a:r>
              <a:rPr lang="en-US" sz="3600" dirty="0">
                <a:solidFill>
                  <a:srgbClr val="0070C0"/>
                </a:solidFill>
                <a:latin typeface="Indivisa Text Sans"/>
                <a:ea typeface="Montserrat"/>
                <a:cs typeface="Montserrat"/>
                <a:sym typeface="Montserrat"/>
              </a:rPr>
              <a:t>                   </a:t>
            </a:r>
            <a:r>
              <a:rPr lang="en-US" sz="3600" dirty="0">
                <a:solidFill>
                  <a:srgbClr val="0070C0"/>
                </a:solidFill>
                <a:latin typeface="Indivisa Text Sans"/>
                <a:ea typeface="Montserrat"/>
                <a:cs typeface="Montserrat"/>
                <a:sym typeface="Montserrat"/>
                <a:hlinkClick r:id="rId4"/>
              </a:rPr>
              <a:t>servlicenciatura@lasallecancun.edu.mx</a:t>
            </a:r>
            <a:endParaRPr lang="en-US" sz="3600" dirty="0">
              <a:solidFill>
                <a:srgbClr val="0070C0"/>
              </a:solidFill>
              <a:latin typeface="Indivisa Text Sans"/>
              <a:ea typeface="Montserrat"/>
              <a:cs typeface="Montserrat"/>
              <a:sym typeface="Montserrat"/>
            </a:endParaRPr>
          </a:p>
          <a:p>
            <a:pPr marL="0" indent="0">
              <a:buFont typeface="Montserrat Light"/>
              <a:buNone/>
            </a:pPr>
            <a:r>
              <a:rPr lang="en-US" sz="3600" dirty="0">
                <a:solidFill>
                  <a:srgbClr val="0070C0"/>
                </a:solidFill>
                <a:latin typeface="Indivisa Text Sans"/>
                <a:ea typeface="Montserrat"/>
                <a:cs typeface="Montserrat"/>
                <a:sym typeface="Montserrat"/>
              </a:rPr>
              <a:t>         Ext.  168</a:t>
            </a:r>
            <a:br>
              <a:rPr lang="en-US" sz="3600" b="1" u="sng" dirty="0">
                <a:latin typeface="Indivisa Text Sans"/>
                <a:ea typeface="Montserrat"/>
                <a:cs typeface="Montserrat"/>
                <a:sym typeface="Montserrat"/>
              </a:rPr>
            </a:br>
            <a:endParaRPr lang="en-US" sz="3600" b="1" u="sng" dirty="0">
              <a:latin typeface="Indivisa Text Sans"/>
              <a:ea typeface="Montserrat"/>
              <a:cs typeface="Montserrat"/>
              <a:sym typeface="Montserrat"/>
            </a:endParaRPr>
          </a:p>
          <a:p>
            <a:pPr marL="0" lvl="0" indent="0">
              <a:buNone/>
            </a:pPr>
            <a:r>
              <a:rPr lang="en-US" sz="3600" b="1" dirty="0">
                <a:latin typeface="Indivisa Text Sans"/>
                <a:ea typeface="Montserrat"/>
                <a:cs typeface="Montserrat"/>
                <a:sym typeface="Montserrat"/>
              </a:rPr>
              <a:t> </a:t>
            </a:r>
            <a:r>
              <a:rPr lang="es-MX" sz="3600" b="1" dirty="0">
                <a:solidFill>
                  <a:schemeClr val="tx1"/>
                </a:solidFill>
                <a:latin typeface="Indivisa Text Sans"/>
              </a:rPr>
              <a:t>Keila </a:t>
            </a:r>
            <a:r>
              <a:rPr lang="es-MX" sz="3600" b="1" dirty="0" err="1">
                <a:solidFill>
                  <a:schemeClr val="tx1"/>
                </a:solidFill>
                <a:latin typeface="Indivisa Text Sans"/>
              </a:rPr>
              <a:t>Evia</a:t>
            </a:r>
            <a:r>
              <a:rPr lang="es-MX" sz="3600" b="1" dirty="0">
                <a:solidFill>
                  <a:schemeClr val="tx1"/>
                </a:solidFill>
                <a:latin typeface="Indivisa Text Sans"/>
              </a:rPr>
              <a:t> Ramírez</a:t>
            </a:r>
            <a:br>
              <a:rPr lang="en-US" sz="3600" b="1" dirty="0">
                <a:latin typeface="Indivisa Text Sans"/>
                <a:ea typeface="Montserrat"/>
                <a:cs typeface="Montserrat"/>
                <a:sym typeface="Montserrat"/>
              </a:rPr>
            </a:br>
            <a:r>
              <a:rPr lang="en-US" sz="3600" dirty="0">
                <a:latin typeface="Indivisa Text Sans"/>
                <a:ea typeface="Montserrat"/>
                <a:cs typeface="Montserrat"/>
                <a:sym typeface="Montserrat"/>
              </a:rPr>
              <a:t>Atención </a:t>
            </a:r>
            <a:r>
              <a:rPr lang="en-US" sz="3600" dirty="0" err="1">
                <a:latin typeface="Indivisa Text Sans"/>
                <a:ea typeface="Montserrat"/>
                <a:cs typeface="Montserrat"/>
                <a:sym typeface="Montserrat"/>
              </a:rPr>
              <a:t>alumnos</a:t>
            </a:r>
            <a:r>
              <a:rPr lang="en-US" sz="3600" dirty="0">
                <a:latin typeface="Indivisa Text Sans"/>
                <a:ea typeface="Montserrat"/>
                <a:cs typeface="Montserrat"/>
                <a:sym typeface="Montserrat"/>
              </a:rPr>
              <a:t> </a:t>
            </a:r>
            <a:r>
              <a:rPr lang="en-US" sz="3600" dirty="0" err="1">
                <a:latin typeface="Indivisa Text Sans"/>
                <a:ea typeface="Montserrat"/>
                <a:cs typeface="Montserrat"/>
                <a:sym typeface="Montserrat"/>
              </a:rPr>
              <a:t>Preparatoria</a:t>
            </a:r>
            <a:r>
              <a:rPr lang="en-US" sz="3600" dirty="0">
                <a:latin typeface="Indivisa Text Sans"/>
                <a:ea typeface="Montserrat"/>
                <a:cs typeface="Montserrat"/>
                <a:sym typeface="Montserrat"/>
              </a:rPr>
              <a:t>             </a:t>
            </a:r>
          </a:p>
          <a:p>
            <a:pPr marL="0" lvl="0" indent="0">
              <a:buNone/>
            </a:pPr>
            <a:r>
              <a:rPr lang="en-US" sz="3600" dirty="0">
                <a:latin typeface="Indivisa Text Sans"/>
                <a:ea typeface="Montserrat"/>
                <a:cs typeface="Montserrat"/>
                <a:sym typeface="Montserrat"/>
              </a:rPr>
              <a:t>(Cancún y Playa del Carmen).</a:t>
            </a:r>
            <a:r>
              <a:rPr lang="en-US" sz="3600" b="1" dirty="0">
                <a:latin typeface="Indivisa Text Sans"/>
                <a:ea typeface="Montserrat"/>
                <a:cs typeface="Montserrat"/>
                <a:sym typeface="Montserrat"/>
              </a:rPr>
              <a:t>    </a:t>
            </a:r>
            <a:r>
              <a:rPr lang="en-US" sz="3600" dirty="0">
                <a:solidFill>
                  <a:srgbClr val="0070C0"/>
                </a:solidFill>
                <a:latin typeface="Indivisa Text Sans"/>
                <a:ea typeface="Montserrat"/>
                <a:cs typeface="Montserrat"/>
                <a:sym typeface="Montserrat"/>
              </a:rPr>
              <a:t>                   </a:t>
            </a:r>
            <a:r>
              <a:rPr lang="en-US" sz="3600" dirty="0">
                <a:solidFill>
                  <a:srgbClr val="0070C0"/>
                </a:solidFill>
                <a:latin typeface="Indivisa Text Sans"/>
                <a:ea typeface="Montserrat"/>
                <a:cs typeface="Montserrat"/>
                <a:sym typeface="Montserrat"/>
                <a:hlinkClick r:id="rId5"/>
              </a:rPr>
              <a:t>asistservesc@lasallecancun.edu.mx</a:t>
            </a:r>
            <a:endParaRPr lang="en-US" sz="3600" dirty="0">
              <a:solidFill>
                <a:srgbClr val="0070C0"/>
              </a:solidFill>
              <a:latin typeface="Indivisa Text Sans"/>
              <a:ea typeface="Montserrat"/>
              <a:cs typeface="Montserrat"/>
              <a:sym typeface="Montserrat"/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  <a:latin typeface="Indivisa Text Sans"/>
                <a:ea typeface="Montserrat"/>
                <a:cs typeface="Montserrat"/>
                <a:sym typeface="Montserrat"/>
              </a:rPr>
              <a:t>         Ext.  130</a:t>
            </a:r>
            <a:endParaRPr lang="en-US" sz="3600" dirty="0">
              <a:latin typeface="Indivisa Text Sans"/>
            </a:endParaRPr>
          </a:p>
        </p:txBody>
      </p:sp>
      <p:sp>
        <p:nvSpPr>
          <p:cNvPr id="9" name="Google Shape;505;p29">
            <a:extLst>
              <a:ext uri="{FF2B5EF4-FFF2-40B4-BE49-F238E27FC236}">
                <a16:creationId xmlns:a16="http://schemas.microsoft.com/office/drawing/2014/main" id="{28190C23-82E4-2304-1A5D-A94E264B1B74}"/>
              </a:ext>
            </a:extLst>
          </p:cNvPr>
          <p:cNvSpPr txBox="1">
            <a:spLocks/>
          </p:cNvSpPr>
          <p:nvPr/>
        </p:nvSpPr>
        <p:spPr>
          <a:xfrm>
            <a:off x="14854482" y="4407950"/>
            <a:ext cx="6208667" cy="1175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❑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55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>
              <a:buFont typeface="Montserrat Light"/>
              <a:buNone/>
            </a:pPr>
            <a:r>
              <a:rPr lang="en-US" sz="3600" b="1" dirty="0" err="1">
                <a:latin typeface="Indivisa Text Sans"/>
                <a:ea typeface="Montserrat"/>
                <a:cs typeface="Montserrat"/>
                <a:sym typeface="Montserrat"/>
              </a:rPr>
              <a:t>Yenny</a:t>
            </a:r>
            <a:r>
              <a:rPr lang="en-US" sz="3600" b="1" dirty="0">
                <a:latin typeface="Indivisa Text Sans"/>
                <a:ea typeface="Montserrat"/>
                <a:cs typeface="Montserrat"/>
                <a:sym typeface="Montserrat"/>
              </a:rPr>
              <a:t> Alejandra Lope </a:t>
            </a:r>
            <a:r>
              <a:rPr lang="en-US" sz="3600" b="1" dirty="0" err="1">
                <a:latin typeface="Indivisa Text Sans"/>
                <a:ea typeface="Montserrat"/>
                <a:cs typeface="Montserrat"/>
                <a:sym typeface="Montserrat"/>
              </a:rPr>
              <a:t>Mota</a:t>
            </a:r>
            <a:r>
              <a:rPr lang="en-US" sz="3600" b="1" dirty="0">
                <a:latin typeface="Indivisa Text Sans"/>
                <a:ea typeface="Montserrat"/>
                <a:cs typeface="Montserrat"/>
                <a:sym typeface="Montserrat"/>
              </a:rPr>
              <a:t> </a:t>
            </a:r>
            <a:br>
              <a:rPr lang="en-US" sz="3600" b="1" dirty="0">
                <a:latin typeface="Indivisa Text Sans"/>
                <a:ea typeface="Montserrat"/>
                <a:cs typeface="Montserrat"/>
                <a:sym typeface="Montserrat"/>
              </a:rPr>
            </a:br>
            <a:r>
              <a:rPr lang="en-US" sz="3600" dirty="0" err="1">
                <a:latin typeface="Indivisa Text Sans"/>
                <a:ea typeface="Montserrat"/>
                <a:cs typeface="Montserrat"/>
                <a:sym typeface="Montserrat"/>
              </a:rPr>
              <a:t>Atención</a:t>
            </a:r>
            <a:r>
              <a:rPr lang="en-US" sz="3600" dirty="0">
                <a:latin typeface="Indivisa Text Sans"/>
                <a:ea typeface="Montserrat"/>
                <a:cs typeface="Montserrat"/>
                <a:sym typeface="Montserrat"/>
              </a:rPr>
              <a:t> </a:t>
            </a:r>
            <a:r>
              <a:rPr lang="en-US" sz="3600" dirty="0" err="1">
                <a:latin typeface="Indivisa Text Sans"/>
                <a:ea typeface="Montserrat"/>
                <a:cs typeface="Montserrat"/>
                <a:sym typeface="Montserrat"/>
              </a:rPr>
              <a:t>Posgrado</a:t>
            </a:r>
            <a:r>
              <a:rPr lang="en-US" sz="3600" dirty="0">
                <a:latin typeface="Indivisa Text Sans"/>
                <a:ea typeface="Montserrat"/>
                <a:cs typeface="Montserrat"/>
                <a:sym typeface="Montserrat"/>
              </a:rPr>
              <a:t> y </a:t>
            </a:r>
            <a:r>
              <a:rPr lang="en-US" sz="3600" dirty="0" err="1">
                <a:latin typeface="Indivisa Text Sans"/>
                <a:ea typeface="Montserrat"/>
                <a:cs typeface="Montserrat"/>
                <a:sym typeface="Montserrat"/>
              </a:rPr>
              <a:t>titulaciones</a:t>
            </a:r>
            <a:r>
              <a:rPr lang="en-US" sz="3600" dirty="0">
                <a:latin typeface="Indivisa Text Sans"/>
                <a:ea typeface="Montserrat"/>
                <a:cs typeface="Montserrat"/>
                <a:sym typeface="Montserrat"/>
              </a:rPr>
              <a:t>.</a:t>
            </a:r>
            <a:r>
              <a:rPr lang="en-US" sz="3600" b="1" dirty="0">
                <a:latin typeface="Indivisa Text Sans"/>
                <a:ea typeface="Montserrat"/>
                <a:cs typeface="Montserrat"/>
                <a:sym typeface="Montserrat"/>
              </a:rPr>
              <a:t>    </a:t>
            </a:r>
            <a:r>
              <a:rPr lang="en-US" sz="3600" dirty="0">
                <a:solidFill>
                  <a:srgbClr val="0070C0"/>
                </a:solidFill>
                <a:latin typeface="Indivisa Text Sans"/>
                <a:ea typeface="Montserrat"/>
                <a:cs typeface="Montserrat"/>
                <a:sym typeface="Montserrat"/>
              </a:rPr>
              <a:t>                </a:t>
            </a:r>
            <a:r>
              <a:rPr lang="en-US" sz="3600" dirty="0">
                <a:solidFill>
                  <a:srgbClr val="0070C0"/>
                </a:solidFill>
                <a:latin typeface="Indivisa Text Sans"/>
                <a:ea typeface="Montserrat"/>
                <a:cs typeface="Montserrat"/>
                <a:sym typeface="Montserrat"/>
                <a:hlinkClick r:id="rId6"/>
              </a:rPr>
              <a:t>servposgrado@lasallecancun.edu.mx</a:t>
            </a:r>
            <a:endParaRPr lang="en-US" sz="3600" dirty="0">
              <a:solidFill>
                <a:srgbClr val="0070C0"/>
              </a:solidFill>
              <a:latin typeface="Indivisa Text Sans"/>
              <a:ea typeface="Montserrat"/>
              <a:cs typeface="Montserrat"/>
              <a:sym typeface="Montserrat"/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  <a:latin typeface="Indivisa Text Sans"/>
                <a:ea typeface="Montserrat"/>
                <a:cs typeface="Montserrat"/>
                <a:sym typeface="Montserrat"/>
              </a:rPr>
              <a:t>        Ext.  187</a:t>
            </a:r>
            <a:br>
              <a:rPr lang="en-US" sz="2800" dirty="0">
                <a:solidFill>
                  <a:srgbClr val="0070C0"/>
                </a:solidFill>
                <a:latin typeface="Indivisa Text Sans"/>
                <a:ea typeface="Montserrat"/>
                <a:cs typeface="Montserrat"/>
                <a:sym typeface="Montserrat"/>
              </a:rPr>
            </a:br>
            <a:br>
              <a:rPr lang="en-US" sz="2800" b="1" dirty="0">
                <a:latin typeface="Indivisa Text Sans"/>
                <a:ea typeface="Montserrat"/>
                <a:cs typeface="Montserrat"/>
                <a:sym typeface="Montserrat"/>
              </a:rPr>
            </a:br>
            <a:r>
              <a:rPr lang="en-US" sz="3600" b="1" dirty="0">
                <a:latin typeface="Indivisa Text Sans"/>
                <a:ea typeface="Montserrat"/>
                <a:cs typeface="Montserrat"/>
                <a:sym typeface="Montserrat"/>
              </a:rPr>
              <a:t>María José Balam Burgos</a:t>
            </a:r>
            <a:br>
              <a:rPr lang="en-US" sz="3600" b="1" dirty="0">
                <a:latin typeface="Indivisa Text Sans"/>
                <a:ea typeface="Montserrat"/>
                <a:cs typeface="Montserrat"/>
                <a:sym typeface="Montserrat"/>
              </a:rPr>
            </a:br>
            <a:r>
              <a:rPr lang="en-US" sz="3600" dirty="0">
                <a:latin typeface="Indivisa Text Sans"/>
                <a:ea typeface="Montserrat"/>
                <a:cs typeface="Montserrat"/>
                <a:sym typeface="Montserrat"/>
              </a:rPr>
              <a:t>Atención </a:t>
            </a:r>
            <a:r>
              <a:rPr lang="en-US" sz="3600" dirty="0" err="1">
                <a:latin typeface="Indivisa Text Sans"/>
                <a:ea typeface="Montserrat"/>
                <a:cs typeface="Montserrat"/>
                <a:sym typeface="Montserrat"/>
              </a:rPr>
              <a:t>alumnos</a:t>
            </a:r>
            <a:r>
              <a:rPr lang="en-US" sz="3600" dirty="0">
                <a:latin typeface="Indivisa Text Sans"/>
                <a:ea typeface="Montserrat"/>
                <a:cs typeface="Montserrat"/>
                <a:sym typeface="Montserrat"/>
              </a:rPr>
              <a:t> </a:t>
            </a:r>
            <a:r>
              <a:rPr lang="en-US" sz="3600" dirty="0" err="1">
                <a:latin typeface="Indivisa Text Sans"/>
                <a:ea typeface="Montserrat"/>
                <a:cs typeface="Montserrat"/>
                <a:sym typeface="Montserrat"/>
              </a:rPr>
              <a:t>licenciatura</a:t>
            </a:r>
            <a:r>
              <a:rPr lang="en-US" sz="3600" dirty="0">
                <a:latin typeface="Indivisa Text Sans"/>
                <a:ea typeface="Montserrat"/>
                <a:cs typeface="Montserrat"/>
                <a:sym typeface="Montserrat"/>
              </a:rPr>
              <a:t>.</a:t>
            </a:r>
            <a:r>
              <a:rPr lang="en-US" sz="3600" b="1" dirty="0">
                <a:latin typeface="Indivisa Text Sans"/>
                <a:ea typeface="Montserrat"/>
                <a:cs typeface="Montserrat"/>
                <a:sym typeface="Montserrat"/>
              </a:rPr>
              <a:t>    </a:t>
            </a:r>
            <a:r>
              <a:rPr lang="en-US" sz="3600" dirty="0">
                <a:solidFill>
                  <a:srgbClr val="0070C0"/>
                </a:solidFill>
                <a:latin typeface="Indivisa Text Sans"/>
                <a:ea typeface="Montserrat"/>
                <a:cs typeface="Montserrat"/>
                <a:sym typeface="Montserrat"/>
              </a:rPr>
              <a:t>                   </a:t>
            </a:r>
            <a:r>
              <a:rPr lang="en-US" sz="3600" dirty="0">
                <a:solidFill>
                  <a:srgbClr val="0070C0"/>
                </a:solidFill>
                <a:latin typeface="Indivisa Text Sans"/>
                <a:ea typeface="Montserrat"/>
                <a:cs typeface="Montserrat"/>
                <a:sym typeface="Montserrat"/>
                <a:hlinkClick r:id="rId6"/>
              </a:rPr>
              <a:t>auxiliarservesc2@lasallecancun.edu.mx</a:t>
            </a:r>
            <a:endParaRPr lang="en-US" sz="3600" dirty="0">
              <a:solidFill>
                <a:srgbClr val="0070C0"/>
              </a:solidFill>
              <a:latin typeface="Indivisa Text Sans"/>
              <a:ea typeface="Montserrat"/>
              <a:cs typeface="Montserrat"/>
              <a:sym typeface="Montserrat"/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  <a:latin typeface="Indivisa Text Sans"/>
                <a:ea typeface="Montserrat"/>
                <a:cs typeface="Montserrat"/>
                <a:sym typeface="Montserrat"/>
              </a:rPr>
              <a:t>         Ext.  121</a:t>
            </a:r>
            <a:br>
              <a:rPr lang="en-US" sz="2800" dirty="0">
                <a:solidFill>
                  <a:srgbClr val="0070C0"/>
                </a:solidFill>
                <a:latin typeface="Indivisa Text Sans"/>
                <a:ea typeface="Montserrat"/>
                <a:cs typeface="Montserrat"/>
                <a:sym typeface="Montserrat"/>
              </a:rPr>
            </a:br>
            <a:br>
              <a:rPr lang="en-US" sz="2800" b="1" dirty="0">
                <a:latin typeface="Indivisa Text Sans"/>
                <a:ea typeface="Montserrat"/>
                <a:cs typeface="Montserrat"/>
                <a:sym typeface="Montserrat"/>
              </a:rPr>
            </a:br>
            <a:endParaRPr lang="en-US" sz="2800" b="1" dirty="0">
              <a:latin typeface="Indivisa Text Sans"/>
              <a:ea typeface="Montserrat"/>
              <a:cs typeface="Montserrat"/>
              <a:sym typeface="Montserrat"/>
            </a:endParaRPr>
          </a:p>
          <a:p>
            <a:pPr marL="0" indent="0">
              <a:buFont typeface="Montserrat Light"/>
              <a:buNone/>
            </a:pPr>
            <a:endParaRPr lang="en-US" sz="2800" dirty="0">
              <a:latin typeface="Indivisa Text Sans"/>
            </a:endParaRPr>
          </a:p>
        </p:txBody>
      </p:sp>
    </p:spTree>
    <p:extLst>
      <p:ext uri="{BB962C8B-B14F-4D97-AF65-F5344CB8AC3E}">
        <p14:creationId xmlns:p14="http://schemas.microsoft.com/office/powerpoint/2010/main" val="4114699773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/>
          <p:cNvSpPr txBox="1"/>
          <p:nvPr/>
        </p:nvSpPr>
        <p:spPr>
          <a:xfrm>
            <a:off x="6203181" y="901700"/>
            <a:ext cx="11977638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5400" b="1" dirty="0"/>
              <a:t>Atención a los siguientes niveles de estudios</a:t>
            </a:r>
            <a:endParaRPr lang="es-MX" sz="5400" dirty="0"/>
          </a:p>
        </p:txBody>
      </p:sp>
      <p:pic>
        <p:nvPicPr>
          <p:cNvPr id="2" name="Picture 2" descr="GIF para presentaciones en powerpoint - 100 imágenes animadas">
            <a:extLst>
              <a:ext uri="{FF2B5EF4-FFF2-40B4-BE49-F238E27FC236}">
                <a16:creationId xmlns:a16="http://schemas.microsoft.com/office/drawing/2014/main" id="{B6B38A4A-4A3E-2015-E39F-A6EDD53A66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140" y="4163838"/>
            <a:ext cx="5388323" cy="538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Marcador de contenido 4">
            <a:extLst>
              <a:ext uri="{FF2B5EF4-FFF2-40B4-BE49-F238E27FC236}">
                <a16:creationId xmlns:a16="http://schemas.microsoft.com/office/drawing/2014/main" id="{A60A105E-A18F-7F25-FFDA-BCE6D4A7CA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8773651"/>
              </p:ext>
            </p:extLst>
          </p:nvPr>
        </p:nvGraphicFramePr>
        <p:xfrm>
          <a:off x="8870322" y="3255264"/>
          <a:ext cx="8960478" cy="6296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FB0B3-AAE2-72CA-5015-FDFF3B6AB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ACEB97D2-179E-BD60-B6BB-5D6FD5D9D7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54FD7BDF-F0EA-CE70-CB43-4B735AF9FE43}"/>
              </a:ext>
            </a:extLst>
          </p:cNvPr>
          <p:cNvSpPr txBox="1"/>
          <p:nvPr/>
        </p:nvSpPr>
        <p:spPr>
          <a:xfrm>
            <a:off x="10857500" y="901700"/>
            <a:ext cx="2669000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5400" b="1" dirty="0"/>
              <a:t>Procesos:</a:t>
            </a:r>
          </a:p>
        </p:txBody>
      </p:sp>
      <p:pic>
        <p:nvPicPr>
          <p:cNvPr id="2" name="Picture 2" descr="Pin en Presentacion empresarial">
            <a:extLst>
              <a:ext uri="{FF2B5EF4-FFF2-40B4-BE49-F238E27FC236}">
                <a16:creationId xmlns:a16="http://schemas.microsoft.com/office/drawing/2014/main" id="{7CDAB675-2BA9-FC85-1C84-E1A2A12F5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606" y="1938528"/>
            <a:ext cx="2740690" cy="307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6E2B3931-F3F3-87A9-ABD8-BC0377CA75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5849701"/>
              </p:ext>
            </p:extLst>
          </p:nvPr>
        </p:nvGraphicFramePr>
        <p:xfrm>
          <a:off x="4793136" y="2340864"/>
          <a:ext cx="14555568" cy="9436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6153213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34574-EE3D-40B1-B70E-8EA38284A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FEE96483-44B3-0FB4-81DD-D6917902F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DE14B958-A2EC-3805-3083-BA0904AA8C07}"/>
              </a:ext>
            </a:extLst>
          </p:cNvPr>
          <p:cNvSpPr txBox="1"/>
          <p:nvPr/>
        </p:nvSpPr>
        <p:spPr>
          <a:xfrm>
            <a:off x="8004154" y="901700"/>
            <a:ext cx="8375691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5400" b="1" dirty="0"/>
              <a:t>Personal de Servicios Escolares</a:t>
            </a:r>
          </a:p>
        </p:txBody>
      </p:sp>
      <p:grpSp>
        <p:nvGrpSpPr>
          <p:cNvPr id="202" name="Grupo 201">
            <a:extLst>
              <a:ext uri="{FF2B5EF4-FFF2-40B4-BE49-F238E27FC236}">
                <a16:creationId xmlns:a16="http://schemas.microsoft.com/office/drawing/2014/main" id="{A6E526AD-547C-7621-DB1D-35D15A37A5EB}"/>
              </a:ext>
            </a:extLst>
          </p:cNvPr>
          <p:cNvGrpSpPr/>
          <p:nvPr/>
        </p:nvGrpSpPr>
        <p:grpSpPr>
          <a:xfrm>
            <a:off x="11512314" y="3067483"/>
            <a:ext cx="6154121" cy="1471514"/>
            <a:chOff x="3012257" y="1547"/>
            <a:chExt cx="4518387" cy="837909"/>
          </a:xfrm>
        </p:grpSpPr>
        <p:sp>
          <p:nvSpPr>
            <p:cNvPr id="230" name="Flecha: a la derecha 229">
              <a:extLst>
                <a:ext uri="{FF2B5EF4-FFF2-40B4-BE49-F238E27FC236}">
                  <a16:creationId xmlns:a16="http://schemas.microsoft.com/office/drawing/2014/main" id="{098ED05A-59D5-79F1-56F9-80341781601C}"/>
                </a:ext>
              </a:extLst>
            </p:cNvPr>
            <p:cNvSpPr/>
            <p:nvPr/>
          </p:nvSpPr>
          <p:spPr>
            <a:xfrm>
              <a:off x="3012257" y="1547"/>
              <a:ext cx="4518387" cy="837909"/>
            </a:xfrm>
            <a:prstGeom prst="rightArrow">
              <a:avLst>
                <a:gd name="adj1" fmla="val 75000"/>
                <a:gd name="adj2" fmla="val 50000"/>
              </a:avLst>
            </a:prstGeom>
          </p:spPr>
          <p:style>
            <a:lnRef idx="2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31" name="Flecha: a la derecha 4">
              <a:extLst>
                <a:ext uri="{FF2B5EF4-FFF2-40B4-BE49-F238E27FC236}">
                  <a16:creationId xmlns:a16="http://schemas.microsoft.com/office/drawing/2014/main" id="{73DA6EA8-6CD0-C574-7703-3EE01DD8E083}"/>
                </a:ext>
              </a:extLst>
            </p:cNvPr>
            <p:cNvSpPr txBox="1"/>
            <p:nvPr/>
          </p:nvSpPr>
          <p:spPr>
            <a:xfrm>
              <a:off x="3012257" y="106286"/>
              <a:ext cx="4204171" cy="6284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12700" rIns="12700" bIns="12700" numCol="1" spcCol="1270" anchor="t" anchorCtr="0">
              <a:noAutofit/>
            </a:bodyPr>
            <a:lstStyle/>
            <a:p>
              <a:pPr marL="228600" lvl="1" indent="-228600" algn="l" defTabSz="8890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s-MX" sz="2000" b="1" kern="1200" dirty="0">
                  <a:solidFill>
                    <a:schemeClr val="tx1"/>
                  </a:solidFill>
                </a:rPr>
                <a:t>Coordinadora y responsable ante la autoridad educativa.</a:t>
              </a:r>
              <a:endParaRPr lang="es-ES" sz="2000" kern="1200" dirty="0"/>
            </a:p>
          </p:txBody>
        </p:sp>
      </p:grpSp>
      <p:grpSp>
        <p:nvGrpSpPr>
          <p:cNvPr id="203" name="Grupo 202">
            <a:extLst>
              <a:ext uri="{FF2B5EF4-FFF2-40B4-BE49-F238E27FC236}">
                <a16:creationId xmlns:a16="http://schemas.microsoft.com/office/drawing/2014/main" id="{C06B8426-EA57-28FC-DB9D-70AE9498DF1C}"/>
              </a:ext>
            </a:extLst>
          </p:cNvPr>
          <p:cNvGrpSpPr/>
          <p:nvPr/>
        </p:nvGrpSpPr>
        <p:grpSpPr>
          <a:xfrm>
            <a:off x="6108419" y="3067483"/>
            <a:ext cx="5403896" cy="1471514"/>
            <a:chOff x="0" y="1547"/>
            <a:chExt cx="3012258" cy="837909"/>
          </a:xfrm>
        </p:grpSpPr>
        <p:sp>
          <p:nvSpPr>
            <p:cNvPr id="228" name="Rectángulo: esquinas redondeadas 227">
              <a:extLst>
                <a:ext uri="{FF2B5EF4-FFF2-40B4-BE49-F238E27FC236}">
                  <a16:creationId xmlns:a16="http://schemas.microsoft.com/office/drawing/2014/main" id="{53909E7B-F2CB-E730-595F-1143B3CE149D}"/>
                </a:ext>
              </a:extLst>
            </p:cNvPr>
            <p:cNvSpPr/>
            <p:nvPr/>
          </p:nvSpPr>
          <p:spPr>
            <a:xfrm>
              <a:off x="0" y="1547"/>
              <a:ext cx="3012258" cy="83790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29" name="Rectángulo: esquinas redondeadas 6">
              <a:extLst>
                <a:ext uri="{FF2B5EF4-FFF2-40B4-BE49-F238E27FC236}">
                  <a16:creationId xmlns:a16="http://schemas.microsoft.com/office/drawing/2014/main" id="{C46D6BE0-AC0A-BA70-5510-ACAF61FD0905}"/>
                </a:ext>
              </a:extLst>
            </p:cNvPr>
            <p:cNvSpPr txBox="1"/>
            <p:nvPr/>
          </p:nvSpPr>
          <p:spPr>
            <a:xfrm>
              <a:off x="40903" y="42450"/>
              <a:ext cx="2930452" cy="7561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45720" rIns="91440" bIns="45720" numCol="1" spcCol="1270" anchor="ctr" anchorCtr="0">
              <a:noAutofit/>
            </a:bodyPr>
            <a:lstStyle/>
            <a:p>
              <a:pPr marL="0" lvl="0" indent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2400" b="1" kern="1200" dirty="0">
                  <a:solidFill>
                    <a:schemeClr val="tx1"/>
                  </a:solidFill>
                </a:rPr>
                <a:t>Norma León Iribe</a:t>
              </a:r>
              <a:r>
                <a:rPr lang="es-MX" sz="1600" b="1" kern="1200" dirty="0">
                  <a:solidFill>
                    <a:schemeClr val="tx1"/>
                  </a:solidFill>
                </a:rPr>
                <a:t>.                                                                                                  </a:t>
              </a:r>
            </a:p>
            <a:p>
              <a:pPr marL="0" lvl="0" indent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1600" b="1" kern="1200" dirty="0">
                  <a:solidFill>
                    <a:schemeClr val="tx1"/>
                  </a:solidFill>
                </a:rPr>
                <a:t> </a:t>
              </a:r>
              <a:endParaRPr lang="es-MX" sz="16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4" name="Grupo 203">
            <a:extLst>
              <a:ext uri="{FF2B5EF4-FFF2-40B4-BE49-F238E27FC236}">
                <a16:creationId xmlns:a16="http://schemas.microsoft.com/office/drawing/2014/main" id="{D66CE7BF-F258-C814-8088-E8AE887B082B}"/>
              </a:ext>
            </a:extLst>
          </p:cNvPr>
          <p:cNvGrpSpPr/>
          <p:nvPr/>
        </p:nvGrpSpPr>
        <p:grpSpPr>
          <a:xfrm>
            <a:off x="11511318" y="4877026"/>
            <a:ext cx="6154121" cy="1207616"/>
            <a:chOff x="3012257" y="923247"/>
            <a:chExt cx="4518387" cy="837909"/>
          </a:xfrm>
        </p:grpSpPr>
        <p:sp>
          <p:nvSpPr>
            <p:cNvPr id="226" name="Flecha: a la derecha 225">
              <a:extLst>
                <a:ext uri="{FF2B5EF4-FFF2-40B4-BE49-F238E27FC236}">
                  <a16:creationId xmlns:a16="http://schemas.microsoft.com/office/drawing/2014/main" id="{08D299E6-9216-60ED-250F-5B0CEE908285}"/>
                </a:ext>
              </a:extLst>
            </p:cNvPr>
            <p:cNvSpPr/>
            <p:nvPr/>
          </p:nvSpPr>
          <p:spPr>
            <a:xfrm>
              <a:off x="3012257" y="923247"/>
              <a:ext cx="4518387" cy="837909"/>
            </a:xfrm>
            <a:prstGeom prst="rightArrow">
              <a:avLst>
                <a:gd name="adj1" fmla="val 75000"/>
                <a:gd name="adj2" fmla="val 50000"/>
              </a:avLst>
            </a:prstGeom>
          </p:spPr>
          <p:style>
            <a:lnRef idx="2">
              <a:schemeClr val="accent5">
                <a:tint val="40000"/>
                <a:alpha val="90000"/>
                <a:hueOff val="-1684941"/>
                <a:satOff val="-5708"/>
                <a:lumOff val="-732"/>
                <a:alphaOff val="0"/>
              </a:schemeClr>
            </a:lnRef>
            <a:fillRef idx="1">
              <a:schemeClr val="accent5">
                <a:tint val="40000"/>
                <a:alpha val="90000"/>
                <a:hueOff val="-1684941"/>
                <a:satOff val="-5708"/>
                <a:lumOff val="-732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1684941"/>
                <a:satOff val="-5708"/>
                <a:lumOff val="-732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27" name="Flecha: a la derecha 8">
              <a:extLst>
                <a:ext uri="{FF2B5EF4-FFF2-40B4-BE49-F238E27FC236}">
                  <a16:creationId xmlns:a16="http://schemas.microsoft.com/office/drawing/2014/main" id="{612222E9-9D34-EC25-D69A-5FE091EA1538}"/>
                </a:ext>
              </a:extLst>
            </p:cNvPr>
            <p:cNvSpPr txBox="1"/>
            <p:nvPr/>
          </p:nvSpPr>
          <p:spPr>
            <a:xfrm>
              <a:off x="3012257" y="1027986"/>
              <a:ext cx="4204171" cy="6284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11430" rIns="11430" bIns="11430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s-MX" sz="1800" b="1" kern="1200" dirty="0">
                  <a:solidFill>
                    <a:schemeClr val="tx1"/>
                  </a:solidFill>
                </a:rPr>
                <a:t>Atención alumnos de Posgrado y procesos de titulación.                                   </a:t>
              </a:r>
              <a:endParaRPr lang="es-ES" sz="1800" kern="1200" dirty="0"/>
            </a:p>
          </p:txBody>
        </p:sp>
      </p:grpSp>
      <p:grpSp>
        <p:nvGrpSpPr>
          <p:cNvPr id="205" name="Grupo 204">
            <a:extLst>
              <a:ext uri="{FF2B5EF4-FFF2-40B4-BE49-F238E27FC236}">
                <a16:creationId xmlns:a16="http://schemas.microsoft.com/office/drawing/2014/main" id="{406D83F5-5974-AEC2-9216-01C41C53BB9E}"/>
              </a:ext>
            </a:extLst>
          </p:cNvPr>
          <p:cNvGrpSpPr/>
          <p:nvPr/>
        </p:nvGrpSpPr>
        <p:grpSpPr>
          <a:xfrm>
            <a:off x="6180802" y="4877026"/>
            <a:ext cx="5330517" cy="1092200"/>
            <a:chOff x="0" y="923247"/>
            <a:chExt cx="3012258" cy="837909"/>
          </a:xfrm>
        </p:grpSpPr>
        <p:sp>
          <p:nvSpPr>
            <p:cNvPr id="224" name="Rectángulo: esquinas redondeadas 223">
              <a:extLst>
                <a:ext uri="{FF2B5EF4-FFF2-40B4-BE49-F238E27FC236}">
                  <a16:creationId xmlns:a16="http://schemas.microsoft.com/office/drawing/2014/main" id="{6F2E1DB8-4C03-E229-EA71-64B812D1C375}"/>
                </a:ext>
              </a:extLst>
            </p:cNvPr>
            <p:cNvSpPr/>
            <p:nvPr/>
          </p:nvSpPr>
          <p:spPr>
            <a:xfrm>
              <a:off x="0" y="923247"/>
              <a:ext cx="3012258" cy="83790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1689636"/>
                <a:satOff val="-4355"/>
                <a:lumOff val="-2941"/>
                <a:alphaOff val="0"/>
              </a:schemeClr>
            </a:fillRef>
            <a:effectRef idx="0">
              <a:schemeClr val="accent5">
                <a:hueOff val="-1689636"/>
                <a:satOff val="-4355"/>
                <a:lumOff val="-294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25" name="Rectángulo: esquinas redondeadas 10">
              <a:extLst>
                <a:ext uri="{FF2B5EF4-FFF2-40B4-BE49-F238E27FC236}">
                  <a16:creationId xmlns:a16="http://schemas.microsoft.com/office/drawing/2014/main" id="{5FF7B3CC-C9CE-175A-0227-3C1783C9EABA}"/>
                </a:ext>
              </a:extLst>
            </p:cNvPr>
            <p:cNvSpPr txBox="1"/>
            <p:nvPr/>
          </p:nvSpPr>
          <p:spPr>
            <a:xfrm>
              <a:off x="40903" y="964150"/>
              <a:ext cx="2930452" cy="7561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45720" rIns="91440" bIns="45720" numCol="1" spcCol="1270" anchor="ctr" anchorCtr="0">
              <a:noAutofit/>
            </a:bodyPr>
            <a:lstStyle/>
            <a:p>
              <a:pPr marL="0" lvl="0" indent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2400" b="1" kern="1200" dirty="0">
                  <a:solidFill>
                    <a:schemeClr val="tx1"/>
                  </a:solidFill>
                </a:rPr>
                <a:t>Yenny Lope Mota </a:t>
              </a:r>
              <a:r>
                <a:rPr lang="es-MX" sz="1600" b="1" kern="1200" dirty="0">
                  <a:solidFill>
                    <a:schemeClr val="tx1"/>
                  </a:solidFill>
                </a:rPr>
                <a:t>.                                                        </a:t>
              </a:r>
            </a:p>
            <a:p>
              <a:pPr marL="0" lvl="0" indent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1600" b="1" kern="1200" dirty="0">
                  <a:solidFill>
                    <a:schemeClr val="tx1"/>
                  </a:solidFill>
                </a:rPr>
                <a:t> </a:t>
              </a:r>
              <a:endParaRPr lang="es-MX" sz="16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6" name="Grupo 205">
            <a:extLst>
              <a:ext uri="{FF2B5EF4-FFF2-40B4-BE49-F238E27FC236}">
                <a16:creationId xmlns:a16="http://schemas.microsoft.com/office/drawing/2014/main" id="{A20EC708-1654-82FF-F1AC-863221E8CD08}"/>
              </a:ext>
            </a:extLst>
          </p:cNvPr>
          <p:cNvGrpSpPr/>
          <p:nvPr/>
        </p:nvGrpSpPr>
        <p:grpSpPr>
          <a:xfrm>
            <a:off x="11583701" y="6196062"/>
            <a:ext cx="6154121" cy="1410499"/>
            <a:chOff x="3012257" y="1844947"/>
            <a:chExt cx="4518387" cy="837909"/>
          </a:xfrm>
        </p:grpSpPr>
        <p:sp>
          <p:nvSpPr>
            <p:cNvPr id="222" name="Flecha: a la derecha 221">
              <a:extLst>
                <a:ext uri="{FF2B5EF4-FFF2-40B4-BE49-F238E27FC236}">
                  <a16:creationId xmlns:a16="http://schemas.microsoft.com/office/drawing/2014/main" id="{F8AB72A8-F5AD-5910-539D-30332A1FD120}"/>
                </a:ext>
              </a:extLst>
            </p:cNvPr>
            <p:cNvSpPr/>
            <p:nvPr/>
          </p:nvSpPr>
          <p:spPr>
            <a:xfrm>
              <a:off x="3012257" y="1844947"/>
              <a:ext cx="4518387" cy="837909"/>
            </a:xfrm>
            <a:prstGeom prst="rightArrow">
              <a:avLst>
                <a:gd name="adj1" fmla="val 75000"/>
                <a:gd name="adj2" fmla="val 50000"/>
              </a:avLst>
            </a:prstGeom>
          </p:spPr>
          <p:style>
            <a:lnRef idx="2">
              <a:schemeClr val="accent5">
                <a:tint val="40000"/>
                <a:alpha val="90000"/>
                <a:hueOff val="-3369881"/>
                <a:satOff val="-11416"/>
                <a:lumOff val="-1464"/>
                <a:alphaOff val="0"/>
              </a:schemeClr>
            </a:lnRef>
            <a:fillRef idx="1">
              <a:schemeClr val="accent5">
                <a:tint val="40000"/>
                <a:alpha val="90000"/>
                <a:hueOff val="-3369881"/>
                <a:satOff val="-11416"/>
                <a:lumOff val="-1464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3369881"/>
                <a:satOff val="-11416"/>
                <a:lumOff val="-1464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23" name="Flecha: a la derecha 12">
              <a:extLst>
                <a:ext uri="{FF2B5EF4-FFF2-40B4-BE49-F238E27FC236}">
                  <a16:creationId xmlns:a16="http://schemas.microsoft.com/office/drawing/2014/main" id="{747CC4FA-7568-86EC-9BCE-4636D8F1DCC9}"/>
                </a:ext>
              </a:extLst>
            </p:cNvPr>
            <p:cNvSpPr txBox="1"/>
            <p:nvPr/>
          </p:nvSpPr>
          <p:spPr>
            <a:xfrm>
              <a:off x="3012257" y="2014796"/>
              <a:ext cx="4204171" cy="5633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11430" rIns="11430" bIns="11430" numCol="1" spcCol="1270" anchor="t" anchorCtr="0">
              <a:noAutofit/>
            </a:bodyPr>
            <a:lstStyle/>
            <a:p>
              <a:pPr marL="171450" lvl="1" indent="-17145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s-MX" sz="1800" b="1" kern="1200" dirty="0">
                <a:solidFill>
                  <a:schemeClr val="tx1"/>
                </a:solidFill>
              </a:endParaRPr>
            </a:p>
            <a:p>
              <a:pPr marL="171450" lvl="1" indent="-17145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s-MX" sz="1800" b="1" kern="1200" dirty="0">
                  <a:solidFill>
                    <a:schemeClr val="tx1"/>
                  </a:solidFill>
                </a:rPr>
                <a:t>Atención Ventanilla alumnos de Licenciatura. </a:t>
              </a:r>
              <a:endParaRPr lang="es-ES" sz="1800" kern="1200" dirty="0"/>
            </a:p>
          </p:txBody>
        </p:sp>
      </p:grpSp>
      <p:grpSp>
        <p:nvGrpSpPr>
          <p:cNvPr id="207" name="Grupo 206">
            <a:extLst>
              <a:ext uri="{FF2B5EF4-FFF2-40B4-BE49-F238E27FC236}">
                <a16:creationId xmlns:a16="http://schemas.microsoft.com/office/drawing/2014/main" id="{652BA63E-0714-0694-40CC-5CF5F5E1FE12}"/>
              </a:ext>
            </a:extLst>
          </p:cNvPr>
          <p:cNvGrpSpPr/>
          <p:nvPr/>
        </p:nvGrpSpPr>
        <p:grpSpPr>
          <a:xfrm>
            <a:off x="6180802" y="6220619"/>
            <a:ext cx="5330517" cy="1361386"/>
            <a:chOff x="0" y="1844947"/>
            <a:chExt cx="3012258" cy="837909"/>
          </a:xfrm>
        </p:grpSpPr>
        <p:sp>
          <p:nvSpPr>
            <p:cNvPr id="220" name="Rectángulo: esquinas redondeadas 219">
              <a:extLst>
                <a:ext uri="{FF2B5EF4-FFF2-40B4-BE49-F238E27FC236}">
                  <a16:creationId xmlns:a16="http://schemas.microsoft.com/office/drawing/2014/main" id="{BD6A296C-D527-630A-E77D-70EABA9ED382}"/>
                </a:ext>
              </a:extLst>
            </p:cNvPr>
            <p:cNvSpPr/>
            <p:nvPr/>
          </p:nvSpPr>
          <p:spPr>
            <a:xfrm>
              <a:off x="0" y="1844947"/>
              <a:ext cx="3012258" cy="83790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3379271"/>
                <a:satOff val="-8710"/>
                <a:lumOff val="-5883"/>
                <a:alphaOff val="0"/>
              </a:schemeClr>
            </a:fillRef>
            <a:effectRef idx="0">
              <a:schemeClr val="accent5">
                <a:hueOff val="-3379271"/>
                <a:satOff val="-8710"/>
                <a:lumOff val="-5883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MX" sz="2400"/>
            </a:p>
          </p:txBody>
        </p:sp>
        <p:sp>
          <p:nvSpPr>
            <p:cNvPr id="221" name="Rectángulo: esquinas redondeadas 14">
              <a:extLst>
                <a:ext uri="{FF2B5EF4-FFF2-40B4-BE49-F238E27FC236}">
                  <a16:creationId xmlns:a16="http://schemas.microsoft.com/office/drawing/2014/main" id="{89A696D2-0140-2C27-2067-ADF2AEF69359}"/>
                </a:ext>
              </a:extLst>
            </p:cNvPr>
            <p:cNvSpPr txBox="1"/>
            <p:nvPr/>
          </p:nvSpPr>
          <p:spPr>
            <a:xfrm>
              <a:off x="40903" y="1885850"/>
              <a:ext cx="2930452" cy="7561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38100" rIns="76200" bIns="38100" numCol="1" spcCol="1270" anchor="ctr" anchorCtr="0">
              <a:noAutofit/>
            </a:bodyPr>
            <a:lstStyle/>
            <a:p>
              <a:pPr marL="0" lvl="0" indent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br>
                <a:rPr lang="es-MX" sz="2400" b="1" kern="1200" dirty="0">
                  <a:solidFill>
                    <a:schemeClr val="tx1"/>
                  </a:solidFill>
                </a:rPr>
              </a:br>
              <a:r>
                <a:rPr lang="es-MX" sz="2400" b="1" kern="1200" dirty="0">
                  <a:solidFill>
                    <a:schemeClr val="tx1"/>
                  </a:solidFill>
                </a:rPr>
                <a:t>Maria José Balam Burgos                                                                  </a:t>
              </a:r>
            </a:p>
            <a:p>
              <a:pPr marL="0" lvl="0" indent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2400" b="1" kern="1200" dirty="0">
                  <a:solidFill>
                    <a:schemeClr val="tx1"/>
                  </a:solidFill>
                </a:rPr>
                <a:t> </a:t>
              </a:r>
              <a:endParaRPr lang="es-MX" sz="24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8" name="Grupo 207">
            <a:extLst>
              <a:ext uri="{FF2B5EF4-FFF2-40B4-BE49-F238E27FC236}">
                <a16:creationId xmlns:a16="http://schemas.microsoft.com/office/drawing/2014/main" id="{B5F1400E-05DE-1226-96A2-0D4AB2092E8C}"/>
              </a:ext>
            </a:extLst>
          </p:cNvPr>
          <p:cNvGrpSpPr/>
          <p:nvPr/>
        </p:nvGrpSpPr>
        <p:grpSpPr>
          <a:xfrm>
            <a:off x="11365558" y="8305787"/>
            <a:ext cx="6154121" cy="1276451"/>
            <a:chOff x="3012257" y="2766648"/>
            <a:chExt cx="4518387" cy="837909"/>
          </a:xfrm>
        </p:grpSpPr>
        <p:sp>
          <p:nvSpPr>
            <p:cNvPr id="218" name="Flecha: a la derecha 217">
              <a:extLst>
                <a:ext uri="{FF2B5EF4-FFF2-40B4-BE49-F238E27FC236}">
                  <a16:creationId xmlns:a16="http://schemas.microsoft.com/office/drawing/2014/main" id="{5B431416-3F6B-731B-9B64-DB20EC7B5C8A}"/>
                </a:ext>
              </a:extLst>
            </p:cNvPr>
            <p:cNvSpPr/>
            <p:nvPr/>
          </p:nvSpPr>
          <p:spPr>
            <a:xfrm>
              <a:off x="3012257" y="2766648"/>
              <a:ext cx="4518387" cy="837909"/>
            </a:xfrm>
            <a:prstGeom prst="rightArrow">
              <a:avLst>
                <a:gd name="adj1" fmla="val 75000"/>
                <a:gd name="adj2" fmla="val 50000"/>
              </a:avLst>
            </a:prstGeom>
          </p:spPr>
          <p:style>
            <a:lnRef idx="2">
              <a:schemeClr val="accent5">
                <a:tint val="40000"/>
                <a:alpha val="90000"/>
                <a:hueOff val="-5054821"/>
                <a:satOff val="-17124"/>
                <a:lumOff val="-2196"/>
                <a:alphaOff val="0"/>
              </a:schemeClr>
            </a:lnRef>
            <a:fillRef idx="1">
              <a:schemeClr val="accent5">
                <a:tint val="40000"/>
                <a:alpha val="90000"/>
                <a:hueOff val="-5054821"/>
                <a:satOff val="-17124"/>
                <a:lumOff val="-2196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5054821"/>
                <a:satOff val="-17124"/>
                <a:lumOff val="-2196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19" name="Flecha: a la derecha 16">
              <a:extLst>
                <a:ext uri="{FF2B5EF4-FFF2-40B4-BE49-F238E27FC236}">
                  <a16:creationId xmlns:a16="http://schemas.microsoft.com/office/drawing/2014/main" id="{BC954367-5AB7-0A0B-479A-7472CB2C34E8}"/>
                </a:ext>
              </a:extLst>
            </p:cNvPr>
            <p:cNvSpPr txBox="1"/>
            <p:nvPr/>
          </p:nvSpPr>
          <p:spPr>
            <a:xfrm>
              <a:off x="3012257" y="2871387"/>
              <a:ext cx="4204171" cy="6284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11430" rIns="11430" bIns="11430" numCol="1" spcCol="1270" anchor="t" anchorCtr="0">
              <a:noAutofit/>
            </a:bodyPr>
            <a:lstStyle/>
            <a:p>
              <a:pPr marL="171450" lvl="1" indent="-17145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s-MX" sz="1800" b="1" kern="1200" dirty="0">
                <a:solidFill>
                  <a:schemeClr val="tx1"/>
                </a:solidFill>
              </a:endParaRPr>
            </a:p>
            <a:p>
              <a:pPr marL="171450" lvl="1" indent="-171450" algn="l" defTabSz="8001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s-MX" sz="1800" b="1" kern="1200" dirty="0">
                  <a:solidFill>
                    <a:schemeClr val="tx1"/>
                  </a:solidFill>
                </a:rPr>
                <a:t>Atención a procesos de Licenciatura.</a:t>
              </a:r>
              <a:endParaRPr lang="es-ES" sz="1800" kern="1200" dirty="0"/>
            </a:p>
          </p:txBody>
        </p:sp>
      </p:grpSp>
      <p:grpSp>
        <p:nvGrpSpPr>
          <p:cNvPr id="209" name="Grupo 208">
            <a:extLst>
              <a:ext uri="{FF2B5EF4-FFF2-40B4-BE49-F238E27FC236}">
                <a16:creationId xmlns:a16="http://schemas.microsoft.com/office/drawing/2014/main" id="{14881E80-1876-60E4-34F9-245F8FDA935C}"/>
              </a:ext>
            </a:extLst>
          </p:cNvPr>
          <p:cNvGrpSpPr/>
          <p:nvPr/>
        </p:nvGrpSpPr>
        <p:grpSpPr>
          <a:xfrm>
            <a:off x="6108418" y="8073102"/>
            <a:ext cx="5257139" cy="1580710"/>
            <a:chOff x="0" y="2766648"/>
            <a:chExt cx="3012258" cy="1023842"/>
          </a:xfrm>
        </p:grpSpPr>
        <p:sp>
          <p:nvSpPr>
            <p:cNvPr id="216" name="Rectángulo: esquinas redondeadas 215">
              <a:extLst>
                <a:ext uri="{FF2B5EF4-FFF2-40B4-BE49-F238E27FC236}">
                  <a16:creationId xmlns:a16="http://schemas.microsoft.com/office/drawing/2014/main" id="{08742CD5-8E32-8EBD-A875-5B25D469D6AF}"/>
                </a:ext>
              </a:extLst>
            </p:cNvPr>
            <p:cNvSpPr/>
            <p:nvPr/>
          </p:nvSpPr>
          <p:spPr>
            <a:xfrm>
              <a:off x="0" y="2766648"/>
              <a:ext cx="3012258" cy="83790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5068907"/>
                <a:satOff val="-13064"/>
                <a:lumOff val="-8824"/>
                <a:alphaOff val="0"/>
              </a:schemeClr>
            </a:fillRef>
            <a:effectRef idx="0">
              <a:schemeClr val="accent5">
                <a:hueOff val="-5068907"/>
                <a:satOff val="-13064"/>
                <a:lumOff val="-8824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17" name="Rectángulo: esquinas redondeadas 18">
              <a:extLst>
                <a:ext uri="{FF2B5EF4-FFF2-40B4-BE49-F238E27FC236}">
                  <a16:creationId xmlns:a16="http://schemas.microsoft.com/office/drawing/2014/main" id="{A6A198AD-986A-D352-9AC0-1425FFC143E3}"/>
                </a:ext>
              </a:extLst>
            </p:cNvPr>
            <p:cNvSpPr txBox="1"/>
            <p:nvPr/>
          </p:nvSpPr>
          <p:spPr>
            <a:xfrm>
              <a:off x="0" y="3034387"/>
              <a:ext cx="2930452" cy="7561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45720" rIns="91440" bIns="45720" numCol="1" spcCol="1270" anchor="ctr" anchorCtr="0">
              <a:noAutofit/>
            </a:bodyPr>
            <a:lstStyle/>
            <a:p>
              <a:pPr marL="0" lvl="0" indent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2400" b="1" kern="1200" dirty="0">
                  <a:solidFill>
                    <a:schemeClr val="tx1"/>
                  </a:solidFill>
                </a:rPr>
                <a:t>Fausto Jacobo Vera</a:t>
              </a:r>
              <a:r>
                <a:rPr lang="es-MX" sz="1600" b="1" kern="1200" dirty="0">
                  <a:solidFill>
                    <a:schemeClr val="tx1"/>
                  </a:solidFill>
                </a:rPr>
                <a:t>.                         </a:t>
              </a:r>
              <a:r>
                <a:rPr lang="es-MX" sz="1800" b="1" kern="1200" dirty="0">
                  <a:solidFill>
                    <a:schemeClr val="tx1"/>
                  </a:solidFill>
                </a:rPr>
                <a:t>                                                                      </a:t>
              </a:r>
              <a:r>
                <a:rPr lang="es-MX" sz="1600" b="1" kern="1200" dirty="0">
                  <a:solidFill>
                    <a:schemeClr val="tx1"/>
                  </a:solidFill>
                </a:rPr>
                <a:t>   </a:t>
              </a:r>
            </a:p>
            <a:p>
              <a:pPr marL="0" lvl="0" indent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1600" b="1" kern="1200" dirty="0">
                  <a:solidFill>
                    <a:schemeClr val="tx1"/>
                  </a:solidFill>
                </a:rPr>
                <a:t> </a:t>
              </a:r>
              <a:endParaRPr lang="es-MX" sz="16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10" name="Grupo 209">
            <a:extLst>
              <a:ext uri="{FF2B5EF4-FFF2-40B4-BE49-F238E27FC236}">
                <a16:creationId xmlns:a16="http://schemas.microsoft.com/office/drawing/2014/main" id="{BE0702AD-EB04-D643-5DC1-28D38E9B00FA}"/>
              </a:ext>
            </a:extLst>
          </p:cNvPr>
          <p:cNvGrpSpPr/>
          <p:nvPr/>
        </p:nvGrpSpPr>
        <p:grpSpPr>
          <a:xfrm>
            <a:off x="11365558" y="9758551"/>
            <a:ext cx="6154121" cy="1227914"/>
            <a:chOff x="3012257" y="3688348"/>
            <a:chExt cx="4518387" cy="837909"/>
          </a:xfrm>
        </p:grpSpPr>
        <p:sp>
          <p:nvSpPr>
            <p:cNvPr id="214" name="Flecha: a la derecha 213">
              <a:extLst>
                <a:ext uri="{FF2B5EF4-FFF2-40B4-BE49-F238E27FC236}">
                  <a16:creationId xmlns:a16="http://schemas.microsoft.com/office/drawing/2014/main" id="{E231DC18-7366-7B34-14F8-EC4EDD5BBCAC}"/>
                </a:ext>
              </a:extLst>
            </p:cNvPr>
            <p:cNvSpPr/>
            <p:nvPr/>
          </p:nvSpPr>
          <p:spPr>
            <a:xfrm>
              <a:off x="3012257" y="3688348"/>
              <a:ext cx="4518387" cy="837909"/>
            </a:xfrm>
            <a:prstGeom prst="rightArrow">
              <a:avLst>
                <a:gd name="adj1" fmla="val 75000"/>
                <a:gd name="adj2" fmla="val 50000"/>
              </a:avLst>
            </a:prstGeom>
          </p:spPr>
          <p:style>
            <a:lnRef idx="2">
              <a:schemeClr val="accent5">
                <a:tint val="40000"/>
                <a:alpha val="90000"/>
                <a:hueOff val="-6739762"/>
                <a:satOff val="-22832"/>
                <a:lumOff val="-2928"/>
                <a:alphaOff val="0"/>
              </a:schemeClr>
            </a:lnRef>
            <a:fillRef idx="1">
              <a:schemeClr val="accent5">
                <a:tint val="40000"/>
                <a:alpha val="90000"/>
                <a:hueOff val="-6739762"/>
                <a:satOff val="-22832"/>
                <a:lumOff val="-2928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6739762"/>
                <a:satOff val="-22832"/>
                <a:lumOff val="-2928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15" name="Flecha: a la derecha 20">
              <a:extLst>
                <a:ext uri="{FF2B5EF4-FFF2-40B4-BE49-F238E27FC236}">
                  <a16:creationId xmlns:a16="http://schemas.microsoft.com/office/drawing/2014/main" id="{23BF75D8-1701-A060-E47B-A6F755B6A26F}"/>
                </a:ext>
              </a:extLst>
            </p:cNvPr>
            <p:cNvSpPr txBox="1"/>
            <p:nvPr/>
          </p:nvSpPr>
          <p:spPr>
            <a:xfrm>
              <a:off x="3012257" y="3793087"/>
              <a:ext cx="4204171" cy="6284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890" tIns="8890" rIns="8890" bIns="8890" numCol="1" spcCol="1270" anchor="t" anchorCtr="0">
              <a:noAutofit/>
            </a:bodyPr>
            <a:lstStyle/>
            <a:p>
              <a:pPr marL="114300" lvl="1" indent="-114300" algn="l" defTabSz="6223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s-MX" sz="1800" b="1" kern="1200" dirty="0">
                  <a:solidFill>
                    <a:schemeClr val="tx1"/>
                  </a:solidFill>
                </a:rPr>
                <a:t>Atención Ventanilla alumnos de Preparatoria</a:t>
              </a:r>
              <a:endParaRPr lang="es-ES" sz="1800" kern="1200" dirty="0"/>
            </a:p>
            <a:p>
              <a:pPr marL="114300" lvl="1" indent="-114300" algn="l" defTabSz="6223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s-MX" sz="1800" b="1" kern="1200" dirty="0">
                  <a:solidFill>
                    <a:schemeClr val="tx1"/>
                  </a:solidFill>
                </a:rPr>
                <a:t>Atención a Procesos de Preparatoria Playa del Carmen</a:t>
              </a:r>
              <a:endParaRPr lang="es-ES" sz="1800" kern="1200" dirty="0"/>
            </a:p>
          </p:txBody>
        </p:sp>
      </p:grpSp>
      <p:grpSp>
        <p:nvGrpSpPr>
          <p:cNvPr id="211" name="Grupo 210">
            <a:extLst>
              <a:ext uri="{FF2B5EF4-FFF2-40B4-BE49-F238E27FC236}">
                <a16:creationId xmlns:a16="http://schemas.microsoft.com/office/drawing/2014/main" id="{6E35FCEA-A58C-1F5E-128C-039BA935476D}"/>
              </a:ext>
            </a:extLst>
          </p:cNvPr>
          <p:cNvGrpSpPr/>
          <p:nvPr/>
        </p:nvGrpSpPr>
        <p:grpSpPr>
          <a:xfrm>
            <a:off x="6180802" y="9758551"/>
            <a:ext cx="5184757" cy="1357559"/>
            <a:chOff x="0" y="3688348"/>
            <a:chExt cx="3012258" cy="837909"/>
          </a:xfrm>
        </p:grpSpPr>
        <p:sp>
          <p:nvSpPr>
            <p:cNvPr id="212" name="Rectángulo: esquinas redondeadas 211">
              <a:extLst>
                <a:ext uri="{FF2B5EF4-FFF2-40B4-BE49-F238E27FC236}">
                  <a16:creationId xmlns:a16="http://schemas.microsoft.com/office/drawing/2014/main" id="{59223D4E-9EA4-B6A2-687D-B977A8A68E94}"/>
                </a:ext>
              </a:extLst>
            </p:cNvPr>
            <p:cNvSpPr/>
            <p:nvPr/>
          </p:nvSpPr>
          <p:spPr>
            <a:xfrm>
              <a:off x="0" y="3688348"/>
              <a:ext cx="3012258" cy="83790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6758543"/>
                <a:satOff val="-17419"/>
                <a:lumOff val="-11765"/>
                <a:alphaOff val="0"/>
              </a:schemeClr>
            </a:fillRef>
            <a:effectRef idx="0">
              <a:schemeClr val="accent5">
                <a:hueOff val="-6758543"/>
                <a:satOff val="-17419"/>
                <a:lumOff val="-11765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13" name="Rectángulo: esquinas redondeadas 22">
              <a:extLst>
                <a:ext uri="{FF2B5EF4-FFF2-40B4-BE49-F238E27FC236}">
                  <a16:creationId xmlns:a16="http://schemas.microsoft.com/office/drawing/2014/main" id="{12F3518A-2F5F-D70C-9252-E2E2B3CC4FBC}"/>
                </a:ext>
              </a:extLst>
            </p:cNvPr>
            <p:cNvSpPr txBox="1"/>
            <p:nvPr/>
          </p:nvSpPr>
          <p:spPr>
            <a:xfrm>
              <a:off x="40903" y="3729251"/>
              <a:ext cx="2930452" cy="7561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45720" rIns="91440" bIns="45720" numCol="1" spcCol="1270" anchor="ctr" anchorCtr="0">
              <a:noAutofit/>
            </a:bodyPr>
            <a:lstStyle/>
            <a:p>
              <a:pPr marL="0" lvl="0" indent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2400" b="1" kern="1200" dirty="0">
                  <a:solidFill>
                    <a:schemeClr val="tx1"/>
                  </a:solidFill>
                </a:rPr>
                <a:t>Keila </a:t>
              </a:r>
              <a:r>
                <a:rPr lang="es-MX" sz="2400" b="1" kern="1200" dirty="0" err="1">
                  <a:solidFill>
                    <a:schemeClr val="tx1"/>
                  </a:solidFill>
                </a:rPr>
                <a:t>Evia</a:t>
              </a:r>
              <a:r>
                <a:rPr lang="es-MX" sz="2400" b="1" kern="1200" dirty="0">
                  <a:solidFill>
                    <a:schemeClr val="tx1"/>
                  </a:solidFill>
                </a:rPr>
                <a:t> Ramírez</a:t>
              </a:r>
              <a:r>
                <a:rPr lang="es-MX" sz="1600" b="1" kern="1200" dirty="0">
                  <a:solidFill>
                    <a:schemeClr val="tx1"/>
                  </a:solidFill>
                </a:rPr>
                <a:t>                                                                                                                                               </a:t>
              </a:r>
              <a:endParaRPr lang="es-MX" sz="1600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947885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851ED-43F1-1F6A-3DC6-5955E569D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>
            <a:extLst>
              <a:ext uri="{FF2B5EF4-FFF2-40B4-BE49-F238E27FC236}">
                <a16:creationId xmlns:a16="http://schemas.microsoft.com/office/drawing/2014/main" id="{DFBEB637-C4EB-26C1-F981-9929C405B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TÍTULO PARA SEPARADOR VERTICAL">
            <a:extLst>
              <a:ext uri="{FF2B5EF4-FFF2-40B4-BE49-F238E27FC236}">
                <a16:creationId xmlns:a16="http://schemas.microsoft.com/office/drawing/2014/main" id="{EAD8D424-6B54-571E-92F5-96EBF220CC47}"/>
              </a:ext>
            </a:extLst>
          </p:cNvPr>
          <p:cNvSpPr txBox="1"/>
          <p:nvPr/>
        </p:nvSpPr>
        <p:spPr>
          <a:xfrm>
            <a:off x="1701337" y="1799166"/>
            <a:ext cx="4273606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5000" spc="-150">
                <a:solidFill>
                  <a:srgbClr val="FFFFFF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pPr>
            <a:r>
              <a:rPr lang="es-MX" b="1" dirty="0"/>
              <a:t>NORMATIVIDAD</a:t>
            </a:r>
            <a:endParaRPr dirty="0"/>
          </a:p>
        </p:txBody>
      </p:sp>
      <p:sp>
        <p:nvSpPr>
          <p:cNvPr id="301" name="TÍTULO DE POSICIÓN">
            <a:extLst>
              <a:ext uri="{FF2B5EF4-FFF2-40B4-BE49-F238E27FC236}">
                <a16:creationId xmlns:a16="http://schemas.microsoft.com/office/drawing/2014/main" id="{3E13D9F9-8822-98B3-2481-3A9D008DCAF3}"/>
              </a:ext>
            </a:extLst>
          </p:cNvPr>
          <p:cNvSpPr txBox="1"/>
          <p:nvPr/>
        </p:nvSpPr>
        <p:spPr>
          <a:xfrm>
            <a:off x="11797983" y="1786466"/>
            <a:ext cx="8721154" cy="5027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pPr algn="ctr"/>
            <a:r>
              <a:rPr lang="es-MX" sz="5400" b="1" dirty="0"/>
              <a:t>REGLAMENTO GENERAL DEL</a:t>
            </a:r>
            <a:br>
              <a:rPr lang="es-MX" sz="5400" b="1" dirty="0"/>
            </a:br>
            <a:r>
              <a:rPr lang="es-MX" sz="5400" b="1" dirty="0"/>
              <a:t>SISTEMA EDUCATIVO DE LAS UNIVERSIDADES LA SALLE</a:t>
            </a:r>
            <a:br>
              <a:rPr lang="es-MX" sz="5400" b="1" dirty="0"/>
            </a:br>
            <a:r>
              <a:rPr lang="es-MX" sz="5400" b="1" dirty="0"/>
              <a:t> </a:t>
            </a:r>
            <a:br>
              <a:rPr lang="es-MX" sz="5400" b="1" dirty="0"/>
            </a:br>
            <a:r>
              <a:rPr lang="es-MX" sz="5400" b="1" dirty="0"/>
              <a:t>(SEULSA)</a:t>
            </a:r>
            <a:br>
              <a:rPr lang="es-MX" sz="5400" dirty="0"/>
            </a:br>
            <a:endParaRPr dirty="0"/>
          </a:p>
        </p:txBody>
      </p:sp>
      <p:sp>
        <p:nvSpPr>
          <p:cNvPr id="304" name="1">
            <a:extLst>
              <a:ext uri="{FF2B5EF4-FFF2-40B4-BE49-F238E27FC236}">
                <a16:creationId xmlns:a16="http://schemas.microsoft.com/office/drawing/2014/main" id="{2A8F7ED5-9DD5-4EA3-F5D0-BA601E0CF9DC}"/>
              </a:ext>
            </a:extLst>
          </p:cNvPr>
          <p:cNvSpPr txBox="1"/>
          <p:nvPr/>
        </p:nvSpPr>
        <p:spPr>
          <a:xfrm>
            <a:off x="2803686" y="6501734"/>
            <a:ext cx="1936428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2</a:t>
            </a:r>
            <a:endParaRPr dirty="0"/>
          </a:p>
        </p:txBody>
      </p:sp>
      <p:pic>
        <p:nvPicPr>
          <p:cNvPr id="2" name="Picture 4" descr="GIF para presentaciones en powerpoint - 100 imágenes animadas">
            <a:extLst>
              <a:ext uri="{FF2B5EF4-FFF2-40B4-BE49-F238E27FC236}">
                <a16:creationId xmlns:a16="http://schemas.microsoft.com/office/drawing/2014/main" id="{19432963-2F65-3DAB-75A5-ABFFD826103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4291" y="7324344"/>
            <a:ext cx="2158999" cy="2564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45159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AC0A5-2E9C-5F40-6E65-5CA7B60E9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32DDC54F-37AA-504C-EA35-0B5FD7DC6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8A2DF9D5-74E8-9627-3343-0763C1E64CF0}"/>
              </a:ext>
            </a:extLst>
          </p:cNvPr>
          <p:cNvSpPr txBox="1"/>
          <p:nvPr/>
        </p:nvSpPr>
        <p:spPr>
          <a:xfrm>
            <a:off x="9510979" y="901700"/>
            <a:ext cx="5362045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5400" b="1" dirty="0"/>
              <a:t>¿Qué es el SEULSA?</a:t>
            </a:r>
            <a:endParaRPr dirty="0"/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>
            <a:extLst>
              <a:ext uri="{FF2B5EF4-FFF2-40B4-BE49-F238E27FC236}">
                <a16:creationId xmlns:a16="http://schemas.microsoft.com/office/drawing/2014/main" id="{645A8BBC-5B60-ABA2-C12B-7E92DED3CF89}"/>
              </a:ext>
            </a:extLst>
          </p:cNvPr>
          <p:cNvSpPr txBox="1"/>
          <p:nvPr/>
        </p:nvSpPr>
        <p:spPr>
          <a:xfrm>
            <a:off x="7150609" y="3802965"/>
            <a:ext cx="10661904" cy="2318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pPr>
            <a:r>
              <a:rPr lang="es-MX" sz="7200" dirty="0"/>
              <a:t>Es el Sistema Educativo de las Universidades La Salle</a:t>
            </a:r>
            <a:endParaRPr sz="7200" dirty="0"/>
          </a:p>
        </p:txBody>
      </p:sp>
    </p:spTree>
    <p:extLst>
      <p:ext uri="{BB962C8B-B14F-4D97-AF65-F5344CB8AC3E}">
        <p14:creationId xmlns:p14="http://schemas.microsoft.com/office/powerpoint/2010/main" val="415992990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3EF84-3E90-1824-B3CB-578BD4125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22336A50-07C5-1ADE-86B2-933603541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BE1E0C85-640D-355F-FAE3-A102455C67F4}"/>
              </a:ext>
            </a:extLst>
          </p:cNvPr>
          <p:cNvSpPr txBox="1"/>
          <p:nvPr/>
        </p:nvSpPr>
        <p:spPr>
          <a:xfrm>
            <a:off x="9022863" y="901700"/>
            <a:ext cx="6338275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5400" b="1" dirty="0"/>
              <a:t>Integrantes del SEULSA</a:t>
            </a:r>
            <a:endParaRPr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B8F9CD7-F43E-B2B6-7914-9B839B39772A}"/>
              </a:ext>
            </a:extLst>
          </p:cNvPr>
          <p:cNvSpPr txBox="1"/>
          <p:nvPr/>
        </p:nvSpPr>
        <p:spPr>
          <a:xfrm>
            <a:off x="1237021" y="5272598"/>
            <a:ext cx="9474521" cy="19569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lvl="0" indent="-342900" algn="ctr">
              <a:buFont typeface="Arial" panose="020B0604020202020204" pitchFamily="34" charset="0"/>
              <a:buChar char="•"/>
            </a:pPr>
            <a:r>
              <a:rPr lang="es-MX" sz="3600" b="1" dirty="0"/>
              <a:t>UNIVERSIDAD LA SALLE MÉXICO 	</a:t>
            </a:r>
          </a:p>
          <a:p>
            <a:pPr lvl="0" algn="ctr"/>
            <a:r>
              <a:rPr lang="es-MX" sz="3600" b="1" dirty="0"/>
              <a:t>(Universidad origen)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2DC7A1-E7A5-717D-6F82-4FCD5C15D0D7}"/>
              </a:ext>
            </a:extLst>
          </p:cNvPr>
          <p:cNvSpPr txBox="1"/>
          <p:nvPr/>
        </p:nvSpPr>
        <p:spPr>
          <a:xfrm>
            <a:off x="12338019" y="2610896"/>
            <a:ext cx="10298046" cy="71994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s-MX" sz="3600" b="1" dirty="0"/>
              <a:t>             UNIVERSIDADES SEDES</a:t>
            </a:r>
          </a:p>
          <a:p>
            <a:r>
              <a:rPr lang="es-MX" sz="3600" b="1" dirty="0"/>
              <a:t>UNIVERSIDAD LA SALLE CANCÚN </a:t>
            </a:r>
          </a:p>
          <a:p>
            <a:r>
              <a:rPr lang="es-MX" sz="3600" b="1" dirty="0"/>
              <a:t>UNIVERSIDAD LA SALLE CUERNAVACA </a:t>
            </a:r>
          </a:p>
          <a:p>
            <a:r>
              <a:rPr lang="es-MX" sz="3600" b="1" dirty="0"/>
              <a:t>UNIVERSIDAD LA SALLE MORELIA </a:t>
            </a:r>
          </a:p>
          <a:p>
            <a:r>
              <a:rPr lang="es-MX" sz="3600" b="1" dirty="0"/>
              <a:t>UNIVERSIDAD LA SALLE NEZAHUALCÓYOTL </a:t>
            </a:r>
          </a:p>
          <a:p>
            <a:r>
              <a:rPr lang="es-MX" sz="3600" b="1" dirty="0"/>
              <a:t>UNIVERSIDAD LA SALLE PACHUCA</a:t>
            </a:r>
            <a:endParaRPr lang="es-MX" sz="3600" dirty="0"/>
          </a:p>
        </p:txBody>
      </p:sp>
    </p:spTree>
    <p:extLst>
      <p:ext uri="{BB962C8B-B14F-4D97-AF65-F5344CB8AC3E}">
        <p14:creationId xmlns:p14="http://schemas.microsoft.com/office/powerpoint/2010/main" val="313865345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955C2-06E3-A19B-7651-B9030C6B6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05F09562-629E-9B1E-BCC5-4F963E358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B985DF6B-C38C-D1E3-41D1-80C3302BF904}"/>
              </a:ext>
            </a:extLst>
          </p:cNvPr>
          <p:cNvSpPr txBox="1"/>
          <p:nvPr/>
        </p:nvSpPr>
        <p:spPr>
          <a:xfrm>
            <a:off x="7847862" y="901700"/>
            <a:ext cx="8688276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5400" b="1" dirty="0"/>
              <a:t>¿Dónde localizo el Reglamento?</a:t>
            </a:r>
            <a:endParaRPr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B881CCF-4564-BC8E-24E8-44DC8C802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9764" y="2270594"/>
            <a:ext cx="14249491" cy="842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86997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443</Words>
  <Application>Microsoft Office PowerPoint</Application>
  <PresentationFormat>Personalizado</PresentationFormat>
  <Paragraphs>85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9" baseType="lpstr">
      <vt:lpstr>Arial</vt:lpstr>
      <vt:lpstr>Helvetica Neue</vt:lpstr>
      <vt:lpstr>Helvetica Neue Light</vt:lpstr>
      <vt:lpstr>Helvetica Neue Medium</vt:lpstr>
      <vt:lpstr>Indivisa Text Sans</vt:lpstr>
      <vt:lpstr>Montserrat</vt:lpstr>
      <vt:lpstr>Montserrat Light</vt:lpstr>
      <vt:lpstr>White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Leon Iribe, Norma Angelica</dc:creator>
  <cp:lastModifiedBy>Leon Iribe, Norma Angelica</cp:lastModifiedBy>
  <cp:revision>26</cp:revision>
  <dcterms:modified xsi:type="dcterms:W3CDTF">2026-06-23T14:22:59Z</dcterms:modified>
</cp:coreProperties>
</file>