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7" r:id="rId2"/>
    <p:sldId id="272" r:id="rId3"/>
    <p:sldId id="261" r:id="rId4"/>
    <p:sldId id="279" r:id="rId5"/>
    <p:sldId id="278" r:id="rId6"/>
    <p:sldId id="280" r:id="rId7"/>
    <p:sldId id="281" r:id="rId8"/>
    <p:sldId id="282" r:id="rId9"/>
    <p:sldId id="283" r:id="rId10"/>
    <p:sldId id="284" r:id="rId11"/>
    <p:sldId id="285" r:id="rId12"/>
    <p:sldId id="277" r:id="rId13"/>
    <p:sldId id="276"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B641BC-5092-4E5D-8F0C-B4B4CA947AEA}" v="50" dt="2026-06-16T15:34:33.22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30" d="100"/>
          <a:sy n="30" d="100"/>
        </p:scale>
        <p:origin x="120"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PORTADA">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PARADOR VERT">
    <p:spTree>
      <p:nvGrpSpPr>
        <p:cNvPr id="1" name=""/>
        <p:cNvGrpSpPr/>
        <p:nvPr/>
      </p:nvGrpSpPr>
      <p:grpSpPr>
        <a:xfrm>
          <a:off x="0" y="0"/>
          <a:ext cx="0" cy="0"/>
          <a:chOff x="0" y="0"/>
          <a:chExt cx="0" cy="0"/>
        </a:xfrm>
      </p:grpSpPr>
      <p:pic>
        <p:nvPicPr>
          <p:cNvPr id="41" name="SEPARADOR 01,5.png" descr="SEPARADOR 01,5.png"/>
          <p:cNvPicPr>
            <a:picLocks noChangeAspect="1"/>
          </p:cNvPicPr>
          <p:nvPr/>
        </p:nvPicPr>
        <p:blipFill>
          <a:blip r:embed="rId2"/>
          <a:stretch>
            <a:fillRect/>
          </a:stretch>
        </p:blipFill>
        <p:spPr>
          <a:xfrm>
            <a:off x="-6351" y="-1"/>
            <a:ext cx="7556502" cy="13716002"/>
          </a:xfrm>
          <a:prstGeom prst="rect">
            <a:avLst/>
          </a:prstGeom>
          <a:ln w="12700">
            <a:miter lim="400000"/>
          </a:ln>
        </p:spPr>
      </p:pic>
      <p:pic>
        <p:nvPicPr>
          <p:cNvPr id="42" name="La Salle.png" descr="La Salle.png"/>
          <p:cNvPicPr>
            <a:picLocks noChangeAspect="1"/>
          </p:cNvPicPr>
          <p:nvPr/>
        </p:nvPicPr>
        <p:blipFill>
          <a:blip r:embed="rId3"/>
          <a:stretch>
            <a:fillRect/>
          </a:stretch>
        </p:blipFill>
        <p:spPr>
          <a:xfrm>
            <a:off x="21764924" y="12970262"/>
            <a:ext cx="2037751" cy="475476"/>
          </a:xfrm>
          <a:prstGeom prst="rect">
            <a:avLst/>
          </a:prstGeom>
          <a:ln w="12700">
            <a:miter lim="400000"/>
          </a:ln>
        </p:spPr>
      </p:pic>
      <p:pic>
        <p:nvPicPr>
          <p:cNvPr id="43" name="Imagen" descr="Imagen"/>
          <p:cNvPicPr>
            <a:picLocks noChangeAspect="1"/>
          </p:cNvPicPr>
          <p:nvPr/>
        </p:nvPicPr>
        <p:blipFill>
          <a:blip r:embed="rId4"/>
          <a:stretch>
            <a:fillRect/>
          </a:stretch>
        </p:blipFill>
        <p:spPr>
          <a:xfrm>
            <a:off x="21972261" y="11125200"/>
            <a:ext cx="1623076" cy="1625600"/>
          </a:xfrm>
          <a:prstGeom prst="rect">
            <a:avLst/>
          </a:prstGeom>
          <a:ln w="12700">
            <a:miter lim="400000"/>
          </a:ln>
        </p:spPr>
      </p:pic>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INTERIOR (01)">
    <p:spTree>
      <p:nvGrpSpPr>
        <p:cNvPr id="1" name=""/>
        <p:cNvGrpSpPr/>
        <p:nvPr/>
      </p:nvGrpSpPr>
      <p:grpSpPr>
        <a:xfrm>
          <a:off x="0" y="0"/>
          <a:ext cx="0" cy="0"/>
          <a:chOff x="0" y="0"/>
          <a:chExt cx="0" cy="0"/>
        </a:xfrm>
      </p:grpSpPr>
      <p:pic>
        <p:nvPicPr>
          <p:cNvPr id="51"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pic>
        <p:nvPicPr>
          <p:cNvPr id="52" name="Imagen" descr="Imagen"/>
          <p:cNvPicPr>
            <a:picLocks noChangeAspect="1"/>
          </p:cNvPicPr>
          <p:nvPr/>
        </p:nvPicPr>
        <p:blipFill>
          <a:blip r:embed="rId3"/>
          <a:stretch>
            <a:fillRect/>
          </a:stretch>
        </p:blipFill>
        <p:spPr>
          <a:xfrm>
            <a:off x="21439878" y="11271557"/>
            <a:ext cx="2690113" cy="1150829"/>
          </a:xfrm>
          <a:prstGeom prst="rect">
            <a:avLst/>
          </a:prstGeom>
          <a:ln w="12700">
            <a:miter lim="400000"/>
          </a:ln>
        </p:spPr>
      </p:pic>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IERRE">
    <p:spTree>
      <p:nvGrpSpPr>
        <p:cNvPr id="1" name=""/>
        <p:cNvGrpSpPr/>
        <p:nvPr/>
      </p:nvGrpSpPr>
      <p:grpSpPr>
        <a:xfrm>
          <a:off x="0" y="0"/>
          <a:ext cx="0" cy="0"/>
          <a:chOff x="0" y="0"/>
          <a:chExt cx="0" cy="0"/>
        </a:xfrm>
      </p:grpSpPr>
      <p:pic>
        <p:nvPicPr>
          <p:cNvPr id="154" name="PORTADA.png" descr="PORTADA.png"/>
          <p:cNvPicPr>
            <a:picLocks noChangeAspect="1"/>
          </p:cNvPicPr>
          <p:nvPr/>
        </p:nvPicPr>
        <p:blipFill>
          <a:blip r:embed="rId2"/>
          <a:stretch>
            <a:fillRect/>
          </a:stretch>
        </p:blipFill>
        <p:spPr>
          <a:xfrm>
            <a:off x="0" y="12617450"/>
            <a:ext cx="24384000" cy="1104900"/>
          </a:xfrm>
          <a:prstGeom prst="rect">
            <a:avLst/>
          </a:prstGeom>
          <a:ln w="12700">
            <a:miter lim="400000"/>
          </a:ln>
        </p:spPr>
      </p:pic>
      <p:sp>
        <p:nvSpPr>
          <p:cNvPr id="155" name="GRACIAS"/>
          <p:cNvSpPr txBox="1"/>
          <p:nvPr/>
        </p:nvSpPr>
        <p:spPr>
          <a:xfrm>
            <a:off x="9800589" y="6845300"/>
            <a:ext cx="4782821" cy="162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t>GRACIAS</a:t>
            </a:r>
          </a:p>
        </p:txBody>
      </p:sp>
      <p:pic>
        <p:nvPicPr>
          <p:cNvPr id="156" name="INDIVISA MANENT.png" descr="INDIVISA MANENT.png"/>
          <p:cNvPicPr>
            <a:picLocks noChangeAspect="1"/>
          </p:cNvPicPr>
          <p:nvPr/>
        </p:nvPicPr>
        <p:blipFill>
          <a:blip r:embed="rId3"/>
          <a:stretch>
            <a:fillRect/>
          </a:stretch>
        </p:blipFill>
        <p:spPr>
          <a:xfrm>
            <a:off x="9800590" y="11653638"/>
            <a:ext cx="4782821" cy="266386"/>
          </a:xfrm>
          <a:prstGeom prst="rect">
            <a:avLst/>
          </a:prstGeom>
          <a:ln w="12700">
            <a:miter lim="400000"/>
          </a:ln>
        </p:spPr>
      </p:pic>
      <p:pic>
        <p:nvPicPr>
          <p:cNvPr id="157" name="Imagen" descr="Imagen"/>
          <p:cNvPicPr>
            <a:picLocks noChangeAspect="1"/>
          </p:cNvPicPr>
          <p:nvPr/>
        </p:nvPicPr>
        <p:blipFill>
          <a:blip r:embed="rId4"/>
          <a:stretch>
            <a:fillRect/>
          </a:stretch>
        </p:blipFill>
        <p:spPr>
          <a:xfrm>
            <a:off x="10249090" y="746467"/>
            <a:ext cx="3885820" cy="3891866"/>
          </a:xfrm>
          <a:prstGeom prst="rect">
            <a:avLst/>
          </a:prstGeom>
          <a:ln w="12700">
            <a:miter lim="400000"/>
          </a:ln>
        </p:spPr>
      </p:pic>
      <p:sp>
        <p:nvSpPr>
          <p:cNvPr id="1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ORTADA.png" descr="PORTADA.png"/>
          <p:cNvPicPr>
            <a:picLocks noChangeAspect="1"/>
          </p:cNvPicPr>
          <p:nvPr/>
        </p:nvPicPr>
        <p:blipFill>
          <a:blip r:embed="rId6"/>
          <a:stretch>
            <a:fillRect/>
          </a:stretch>
        </p:blipFill>
        <p:spPr>
          <a:xfrm>
            <a:off x="0" y="12617450"/>
            <a:ext cx="24384000" cy="1104900"/>
          </a:xfrm>
          <a:prstGeom prst="rect">
            <a:avLst/>
          </a:prstGeom>
          <a:ln w="12700">
            <a:miter lim="400000"/>
          </a:ln>
        </p:spPr>
      </p:pic>
      <p:pic>
        <p:nvPicPr>
          <p:cNvPr id="3" name="Imagen" descr="Imagen"/>
          <p:cNvPicPr>
            <a:picLocks noChangeAspect="1"/>
          </p:cNvPicPr>
          <p:nvPr/>
        </p:nvPicPr>
        <p:blipFill>
          <a:blip r:embed="rId7"/>
          <a:stretch>
            <a:fillRect/>
          </a:stretch>
        </p:blipFill>
        <p:spPr>
          <a:xfrm>
            <a:off x="7477083" y="1087160"/>
            <a:ext cx="9429834" cy="2406146"/>
          </a:xfrm>
          <a:prstGeom prst="rect">
            <a:avLst/>
          </a:prstGeom>
          <a:ln w="12700">
            <a:miter lim="400000"/>
          </a:ln>
        </p:spPr>
      </p:pic>
      <p:sp>
        <p:nvSpPr>
          <p:cNvPr id="4" name="Texto del título"/>
          <p:cNvSpPr txBox="1">
            <a:spLocks noGrp="1"/>
          </p:cNvSpPr>
          <p:nvPr>
            <p:ph type="title"/>
          </p:nvPr>
        </p:nvSpPr>
        <p:spPr>
          <a:xfrm>
            <a:off x="1778000" y="2298700"/>
            <a:ext cx="208280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Texto del título</a:t>
            </a:r>
          </a:p>
        </p:txBody>
      </p:sp>
      <p:sp>
        <p:nvSpPr>
          <p:cNvPr id="5"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6"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64" r:id="rId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IEMPRE UTILIZA “INDIVISA TEXT SANS”"/>
          <p:cNvSpPr txBox="1"/>
          <p:nvPr/>
        </p:nvSpPr>
        <p:spPr>
          <a:xfrm>
            <a:off x="1708361" y="6235700"/>
            <a:ext cx="20967278" cy="15799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pPr>
              <a:defRPr sz="5000" spc="-150">
                <a:solidFill>
                  <a:srgbClr val="FFFFFF"/>
                </a:solidFill>
                <a:latin typeface="Indivisa Text Sans Bold"/>
                <a:ea typeface="Indivisa Text Sans Bold"/>
                <a:cs typeface="Indivisa Text Sans Bold"/>
                <a:sym typeface="Indivisa Text Sans Bold"/>
              </a:defRPr>
            </a:pPr>
            <a:r>
              <a:rPr lang="es-ES" sz="9600" dirty="0">
                <a:solidFill>
                  <a:srgbClr val="002060"/>
                </a:solidFill>
              </a:rPr>
              <a:t>JEFATURA DE PASTORAL Y VOLUNTARIADO</a:t>
            </a:r>
          </a:p>
        </p:txBody>
      </p:sp>
      <p:sp>
        <p:nvSpPr>
          <p:cNvPr id="172" name="EN SUS VARIENTES (Regular) y (Bold)"/>
          <p:cNvSpPr txBox="1"/>
          <p:nvPr/>
        </p:nvSpPr>
        <p:spPr>
          <a:xfrm>
            <a:off x="10444725" y="7900238"/>
            <a:ext cx="3494546"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61ABDA"/>
                </a:solidFill>
                <a:latin typeface="Indivisa Text Sans Regular"/>
                <a:ea typeface="Indivisa Text Sans Regular"/>
                <a:cs typeface="Indivisa Text Sans Regular"/>
                <a:sym typeface="Indivisa Text Sans Regular"/>
              </a:defRPr>
            </a:lvl1pPr>
          </a:lstStyle>
          <a:p>
            <a:r>
              <a:rPr lang="es-ES" dirty="0"/>
              <a:t>BIENVENIDOS</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F8F5D-30D1-EEE6-57C8-AB7E6AAAC97C}"/>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19BEC335-97C6-3B27-71E6-D7E5059436A4}"/>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2A65155C-5B5C-1843-D50B-D63CB87C7D06}"/>
              </a:ext>
            </a:extLst>
          </p:cNvPr>
          <p:cNvSpPr txBox="1"/>
          <p:nvPr/>
        </p:nvSpPr>
        <p:spPr>
          <a:xfrm>
            <a:off x="769135" y="2658500"/>
            <a:ext cx="594418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E96B6525-D520-FEE9-4AFD-5D4AC42E1FDA}"/>
              </a:ext>
            </a:extLst>
          </p:cNvPr>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0700DC61-F0DE-3F33-AD58-7DDEEF9C8E8A}"/>
              </a:ext>
            </a:extLst>
          </p:cNvPr>
          <p:cNvSpPr txBox="1"/>
          <p:nvPr/>
        </p:nvSpPr>
        <p:spPr>
          <a:xfrm>
            <a:off x="-736967" y="10491756"/>
            <a:ext cx="7936001"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r"/>
            <a:r>
              <a:rPr lang="es-ES" sz="5400" b="1" dirty="0">
                <a:solidFill>
                  <a:schemeClr val="accent1">
                    <a:lumMod val="20000"/>
                    <a:lumOff val="80000"/>
                  </a:schemeClr>
                </a:solidFill>
                <a:latin typeface="Indivisa Text Serif"/>
              </a:rPr>
              <a:t>ACOMPAÑAMIENTO</a:t>
            </a:r>
          </a:p>
          <a:p>
            <a:pPr algn="r"/>
            <a:r>
              <a:rPr lang="es-ES" sz="5400" b="1" dirty="0">
                <a:solidFill>
                  <a:schemeClr val="accent1">
                    <a:lumMod val="20000"/>
                    <a:lumOff val="80000"/>
                  </a:schemeClr>
                </a:solidFill>
                <a:latin typeface="Indivisa Text Serif"/>
              </a:rPr>
              <a:t>AL CEU</a:t>
            </a:r>
          </a:p>
        </p:txBody>
      </p:sp>
      <p:pic>
        <p:nvPicPr>
          <p:cNvPr id="2" name="Imagen 1" descr="Un grupo de personas en un parque de diversiones&#10;&#10;Descripción generada automáticamente con confianza media">
            <a:extLst>
              <a:ext uri="{FF2B5EF4-FFF2-40B4-BE49-F238E27FC236}">
                <a16:creationId xmlns:a16="http://schemas.microsoft.com/office/drawing/2014/main" id="{49632A69-4E66-CB82-D406-28498513DCE4}"/>
              </a:ext>
            </a:extLst>
          </p:cNvPr>
          <p:cNvPicPr>
            <a:picLocks noChangeAspect="1"/>
          </p:cNvPicPr>
          <p:nvPr/>
        </p:nvPicPr>
        <p:blipFill>
          <a:blip r:embed="rId3">
            <a:extLst>
              <a:ext uri="{28A0092B-C50C-407E-A947-70E740481C1C}">
                <a14:useLocalDpi xmlns:a14="http://schemas.microsoft.com/office/drawing/2010/main" val="0"/>
              </a:ext>
            </a:extLst>
          </a:blip>
          <a:srcRect t="14477"/>
          <a:stretch>
            <a:fillRect/>
          </a:stretch>
        </p:blipFill>
        <p:spPr>
          <a:xfrm>
            <a:off x="18276436" y="705853"/>
            <a:ext cx="5543505" cy="6152147"/>
          </a:xfrm>
          <a:prstGeom prst="rect">
            <a:avLst/>
          </a:prstGeom>
        </p:spPr>
      </p:pic>
      <p:pic>
        <p:nvPicPr>
          <p:cNvPr id="6" name="Imagen 5">
            <a:extLst>
              <a:ext uri="{FF2B5EF4-FFF2-40B4-BE49-F238E27FC236}">
                <a16:creationId xmlns:a16="http://schemas.microsoft.com/office/drawing/2014/main" id="{D95ED564-2043-8C55-220D-C7FF79DD0E8E}"/>
              </a:ext>
            </a:extLst>
          </p:cNvPr>
          <p:cNvPicPr>
            <a:picLocks noChangeAspect="1"/>
          </p:cNvPicPr>
          <p:nvPr/>
        </p:nvPicPr>
        <p:blipFill rotWithShape="1">
          <a:blip r:embed="rId4">
            <a:extLst>
              <a:ext uri="{28A0092B-C50C-407E-A947-70E740481C1C}">
                <a14:useLocalDpi xmlns:a14="http://schemas.microsoft.com/office/drawing/2010/main" val="0"/>
              </a:ext>
            </a:extLst>
          </a:blip>
          <a:srcRect l="11337" t="36512" r="9477"/>
          <a:stretch>
            <a:fillRect/>
          </a:stretch>
        </p:blipFill>
        <p:spPr bwMode="auto">
          <a:xfrm>
            <a:off x="8265724" y="7870788"/>
            <a:ext cx="9271162" cy="5574950"/>
          </a:xfrm>
          <a:prstGeom prst="rect">
            <a:avLst/>
          </a:prstGeom>
          <a:noFill/>
          <a:ln>
            <a:noFill/>
          </a:ln>
          <a:extLst>
            <a:ext uri="{53640926-AAD7-44D8-BBD7-CCE9431645EC}">
              <a14:shadowObscured xmlns:a14="http://schemas.microsoft.com/office/drawing/2010/main"/>
            </a:ext>
          </a:extLst>
        </p:spPr>
      </p:pic>
      <p:pic>
        <p:nvPicPr>
          <p:cNvPr id="7" name="Imagen 6">
            <a:extLst>
              <a:ext uri="{FF2B5EF4-FFF2-40B4-BE49-F238E27FC236}">
                <a16:creationId xmlns:a16="http://schemas.microsoft.com/office/drawing/2014/main" id="{CB976E3D-1719-2D2A-EF41-ADD398BC6EA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602" t="11422" r="7612" b="7224"/>
          <a:stretch>
            <a:fillRect/>
          </a:stretch>
        </p:blipFill>
        <p:spPr bwMode="auto">
          <a:xfrm>
            <a:off x="8333150" y="918261"/>
            <a:ext cx="8967654" cy="6606172"/>
          </a:xfrm>
          <a:prstGeom prst="rect">
            <a:avLst/>
          </a:prstGeom>
          <a:noFill/>
          <a:ln>
            <a:noFill/>
          </a:ln>
          <a:extLst>
            <a:ext uri="{53640926-AAD7-44D8-BBD7-CCE9431645EC}">
              <a14:shadowObscured xmlns:a14="http://schemas.microsoft.com/office/drawing/2010/main"/>
            </a:ext>
          </a:extLst>
        </p:spPr>
      </p:pic>
      <p:pic>
        <p:nvPicPr>
          <p:cNvPr id="8" name="Imagen 7">
            <a:extLst>
              <a:ext uri="{FF2B5EF4-FFF2-40B4-BE49-F238E27FC236}">
                <a16:creationId xmlns:a16="http://schemas.microsoft.com/office/drawing/2014/main" id="{8EB565F4-2E07-1E60-A938-70E90BAB3484}"/>
              </a:ext>
            </a:extLst>
          </p:cNvPr>
          <p:cNvPicPr>
            <a:picLocks noChangeAspect="1"/>
          </p:cNvPicPr>
          <p:nvPr/>
        </p:nvPicPr>
        <p:blipFill>
          <a:blip r:embed="rId6"/>
          <a:srcRect t="11573" b="16364"/>
          <a:stretch>
            <a:fillRect/>
          </a:stretch>
        </p:blipFill>
        <p:spPr>
          <a:xfrm>
            <a:off x="18006483" y="7406276"/>
            <a:ext cx="3722985" cy="5801724"/>
          </a:xfrm>
          <a:prstGeom prst="rect">
            <a:avLst/>
          </a:prstGeom>
        </p:spPr>
      </p:pic>
    </p:spTree>
    <p:extLst>
      <p:ext uri="{BB962C8B-B14F-4D97-AF65-F5344CB8AC3E}">
        <p14:creationId xmlns:p14="http://schemas.microsoft.com/office/powerpoint/2010/main" val="101404621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B337A-3B04-FB16-0724-7A9C254A2508}"/>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FCE1B194-9F26-BE93-3132-7EAC7B88AA7F}"/>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9EAFD8AB-AC8A-00FD-9F23-462F6A1A25A0}"/>
              </a:ext>
            </a:extLst>
          </p:cNvPr>
          <p:cNvSpPr txBox="1"/>
          <p:nvPr/>
        </p:nvSpPr>
        <p:spPr>
          <a:xfrm>
            <a:off x="769135" y="2658500"/>
            <a:ext cx="5944184"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DEE5157A-BA7D-B384-1B6D-5F5A9BEC57B5}"/>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19D8EDE5-53CF-4D3E-11D7-6BC4227D311F}"/>
              </a:ext>
            </a:extLst>
          </p:cNvPr>
          <p:cNvSpPr txBox="1"/>
          <p:nvPr/>
        </p:nvSpPr>
        <p:spPr>
          <a:xfrm>
            <a:off x="762717" y="10658263"/>
            <a:ext cx="6549938"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r"/>
            <a:r>
              <a:rPr lang="es-ES" sz="5400" b="1" dirty="0">
                <a:solidFill>
                  <a:schemeClr val="accent1">
                    <a:lumMod val="20000"/>
                    <a:lumOff val="80000"/>
                  </a:schemeClr>
                </a:solidFill>
                <a:latin typeface="Indivisa Text Serif"/>
              </a:rPr>
              <a:t>ENCUENTROS NACIONALES</a:t>
            </a:r>
          </a:p>
        </p:txBody>
      </p:sp>
      <p:pic>
        <p:nvPicPr>
          <p:cNvPr id="3" name="Imagen 2">
            <a:extLst>
              <a:ext uri="{FF2B5EF4-FFF2-40B4-BE49-F238E27FC236}">
                <a16:creationId xmlns:a16="http://schemas.microsoft.com/office/drawing/2014/main" id="{A5030440-B2AF-3C61-2FEF-9E01C0EB88A2}"/>
              </a:ext>
            </a:extLst>
          </p:cNvPr>
          <p:cNvPicPr>
            <a:picLocks noChangeAspect="1"/>
          </p:cNvPicPr>
          <p:nvPr/>
        </p:nvPicPr>
        <p:blipFill>
          <a:blip r:embed="rId3"/>
          <a:stretch>
            <a:fillRect/>
          </a:stretch>
        </p:blipFill>
        <p:spPr>
          <a:xfrm>
            <a:off x="7814266" y="405607"/>
            <a:ext cx="8172745" cy="3775641"/>
          </a:xfrm>
          <a:prstGeom prst="rect">
            <a:avLst/>
          </a:prstGeom>
        </p:spPr>
      </p:pic>
      <p:pic>
        <p:nvPicPr>
          <p:cNvPr id="9" name="Imagen 8">
            <a:extLst>
              <a:ext uri="{FF2B5EF4-FFF2-40B4-BE49-F238E27FC236}">
                <a16:creationId xmlns:a16="http://schemas.microsoft.com/office/drawing/2014/main" id="{46F89587-D565-998C-56B1-BD053F83BDDE}"/>
              </a:ext>
            </a:extLst>
          </p:cNvPr>
          <p:cNvPicPr>
            <a:picLocks noChangeAspect="1"/>
          </p:cNvPicPr>
          <p:nvPr/>
        </p:nvPicPr>
        <p:blipFill>
          <a:blip r:embed="rId4"/>
          <a:srcRect t="21558" b="27161"/>
          <a:stretch>
            <a:fillRect/>
          </a:stretch>
        </p:blipFill>
        <p:spPr>
          <a:xfrm>
            <a:off x="16952518" y="9628122"/>
            <a:ext cx="4568407" cy="3823516"/>
          </a:xfrm>
          <a:prstGeom prst="rect">
            <a:avLst/>
          </a:prstGeom>
        </p:spPr>
      </p:pic>
      <p:pic>
        <p:nvPicPr>
          <p:cNvPr id="10" name="Imagen 9">
            <a:extLst>
              <a:ext uri="{FF2B5EF4-FFF2-40B4-BE49-F238E27FC236}">
                <a16:creationId xmlns:a16="http://schemas.microsoft.com/office/drawing/2014/main" id="{D8E10AA3-738D-31E3-9C9D-11F50004F7AE}"/>
              </a:ext>
            </a:extLst>
          </p:cNvPr>
          <p:cNvPicPr>
            <a:picLocks noChangeAspect="1"/>
          </p:cNvPicPr>
          <p:nvPr/>
        </p:nvPicPr>
        <p:blipFill>
          <a:blip r:embed="rId5"/>
          <a:stretch>
            <a:fillRect/>
          </a:stretch>
        </p:blipFill>
        <p:spPr>
          <a:xfrm>
            <a:off x="16395258" y="405607"/>
            <a:ext cx="5944184" cy="4458139"/>
          </a:xfrm>
          <a:prstGeom prst="rect">
            <a:avLst/>
          </a:prstGeom>
        </p:spPr>
      </p:pic>
      <p:pic>
        <p:nvPicPr>
          <p:cNvPr id="13" name="Imagen 12">
            <a:extLst>
              <a:ext uri="{FF2B5EF4-FFF2-40B4-BE49-F238E27FC236}">
                <a16:creationId xmlns:a16="http://schemas.microsoft.com/office/drawing/2014/main" id="{483FDA95-B834-4445-3BB5-5232234379D2}"/>
              </a:ext>
            </a:extLst>
          </p:cNvPr>
          <p:cNvPicPr>
            <a:picLocks noChangeAspect="1"/>
          </p:cNvPicPr>
          <p:nvPr/>
        </p:nvPicPr>
        <p:blipFill>
          <a:blip r:embed="rId6"/>
          <a:stretch>
            <a:fillRect/>
          </a:stretch>
        </p:blipFill>
        <p:spPr>
          <a:xfrm>
            <a:off x="7814266" y="4333648"/>
            <a:ext cx="8172745" cy="3925692"/>
          </a:xfrm>
          <a:prstGeom prst="rect">
            <a:avLst/>
          </a:prstGeom>
        </p:spPr>
      </p:pic>
      <p:pic>
        <p:nvPicPr>
          <p:cNvPr id="16" name="Imagen 15">
            <a:extLst>
              <a:ext uri="{FF2B5EF4-FFF2-40B4-BE49-F238E27FC236}">
                <a16:creationId xmlns:a16="http://schemas.microsoft.com/office/drawing/2014/main" id="{A0901C55-C2CC-9EE2-55FA-4A2FD2DDB41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2994"/>
          <a:stretch>
            <a:fillRect/>
          </a:stretch>
        </p:blipFill>
        <p:spPr bwMode="auto">
          <a:xfrm>
            <a:off x="7814266" y="8498368"/>
            <a:ext cx="8172745" cy="4812025"/>
          </a:xfrm>
          <a:prstGeom prst="rect">
            <a:avLst/>
          </a:prstGeom>
          <a:noFill/>
          <a:ln>
            <a:noFill/>
          </a:ln>
          <a:extLst>
            <a:ext uri="{53640926-AAD7-44D8-BBD7-CCE9431645EC}">
              <a14:shadowObscured xmlns:a14="http://schemas.microsoft.com/office/drawing/2010/main"/>
            </a:ext>
          </a:extLst>
        </p:spPr>
      </p:pic>
      <p:sp>
        <p:nvSpPr>
          <p:cNvPr id="18" name="CuadroTexto 17">
            <a:extLst>
              <a:ext uri="{FF2B5EF4-FFF2-40B4-BE49-F238E27FC236}">
                <a16:creationId xmlns:a16="http://schemas.microsoft.com/office/drawing/2014/main" id="{705ED14B-9ED7-339B-C654-DC6535ED2C85}"/>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pic>
        <p:nvPicPr>
          <p:cNvPr id="20" name="Imagen 19">
            <a:extLst>
              <a:ext uri="{FF2B5EF4-FFF2-40B4-BE49-F238E27FC236}">
                <a16:creationId xmlns:a16="http://schemas.microsoft.com/office/drawing/2014/main" id="{9CEF6643-22AB-8928-4516-CB8E8138E906}"/>
              </a:ext>
            </a:extLst>
          </p:cNvPr>
          <p:cNvPicPr>
            <a:picLocks noChangeAspect="1"/>
          </p:cNvPicPr>
          <p:nvPr/>
        </p:nvPicPr>
        <p:blipFill>
          <a:blip r:embed="rId8"/>
          <a:stretch>
            <a:fillRect/>
          </a:stretch>
        </p:blipFill>
        <p:spPr>
          <a:xfrm>
            <a:off x="16587895" y="5116669"/>
            <a:ext cx="5751547" cy="4313660"/>
          </a:xfrm>
          <a:prstGeom prst="rect">
            <a:avLst/>
          </a:prstGeom>
        </p:spPr>
      </p:pic>
    </p:spTree>
    <p:extLst>
      <p:ext uri="{BB962C8B-B14F-4D97-AF65-F5344CB8AC3E}">
        <p14:creationId xmlns:p14="http://schemas.microsoft.com/office/powerpoint/2010/main" val="121654872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5926D-D1F2-350D-F163-AC1F8F122D82}"/>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C1A4092A-C89C-0CC7-7442-6DCFB859E426}"/>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E1C8116C-6E74-F023-7DED-031B449C4930}"/>
              </a:ext>
            </a:extLst>
          </p:cNvPr>
          <p:cNvSpPr txBox="1"/>
          <p:nvPr/>
        </p:nvSpPr>
        <p:spPr>
          <a:xfrm>
            <a:off x="1030392" y="5552925"/>
            <a:ext cx="5869410"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r>
              <a:rPr lang="es-ES" sz="5400" b="1" dirty="0">
                <a:solidFill>
                  <a:schemeClr val="bg1"/>
                </a:solidFill>
                <a:latin typeface="Indivisa Text Serif"/>
              </a:rPr>
              <a:t>R</a:t>
            </a:r>
            <a:r>
              <a:rPr lang="es-MX" sz="5400" b="1" dirty="0">
                <a:solidFill>
                  <a:schemeClr val="bg1"/>
                </a:solidFill>
                <a:latin typeface="Indivisa Text Serif"/>
              </a:rPr>
              <a:t>ESPONSABLES DEL ÁREA</a:t>
            </a:r>
          </a:p>
        </p:txBody>
      </p:sp>
      <p:sp>
        <p:nvSpPr>
          <p:cNvPr id="301" name="TÍTULO DE POSICIÓN">
            <a:extLst>
              <a:ext uri="{FF2B5EF4-FFF2-40B4-BE49-F238E27FC236}">
                <a16:creationId xmlns:a16="http://schemas.microsoft.com/office/drawing/2014/main" id="{C80D4E35-91BA-09A3-9274-6F1A3350C8A1}"/>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pic>
        <p:nvPicPr>
          <p:cNvPr id="4" name="Imagen 3">
            <a:extLst>
              <a:ext uri="{FF2B5EF4-FFF2-40B4-BE49-F238E27FC236}">
                <a16:creationId xmlns:a16="http://schemas.microsoft.com/office/drawing/2014/main" id="{B0BC7486-2823-5106-D0CB-909D4B5702D8}"/>
              </a:ext>
            </a:extLst>
          </p:cNvPr>
          <p:cNvPicPr>
            <a:picLocks noChangeAspect="1"/>
          </p:cNvPicPr>
          <p:nvPr/>
        </p:nvPicPr>
        <p:blipFill>
          <a:blip r:embed="rId3"/>
          <a:stretch>
            <a:fillRect/>
          </a:stretch>
        </p:blipFill>
        <p:spPr>
          <a:xfrm>
            <a:off x="9362647" y="116343"/>
            <a:ext cx="12121065" cy="13329395"/>
          </a:xfrm>
          <a:prstGeom prst="rect">
            <a:avLst/>
          </a:prstGeom>
        </p:spPr>
      </p:pic>
    </p:spTree>
    <p:extLst>
      <p:ext uri="{BB962C8B-B14F-4D97-AF65-F5344CB8AC3E}">
        <p14:creationId xmlns:p14="http://schemas.microsoft.com/office/powerpoint/2010/main" val="162248755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p:cNvSpPr txBox="1"/>
          <p:nvPr/>
        </p:nvSpPr>
        <p:spPr>
          <a:xfrm>
            <a:off x="769135" y="3462867"/>
            <a:ext cx="5869410" cy="2595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s-MX" sz="5400" b="1" dirty="0">
                <a:solidFill>
                  <a:schemeClr val="bg1"/>
                </a:solidFill>
                <a:latin typeface="Indivisa Text Serif"/>
              </a:rPr>
              <a:t>¿Qué es la PASTORAL UNIVERSITARIA?</a:t>
            </a:r>
          </a:p>
        </p:txBody>
      </p:sp>
      <p:sp>
        <p:nvSpPr>
          <p:cNvPr id="301" name="TÍTULO DE POSICIÓN"/>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p:cNvSpPr txBox="1"/>
          <p:nvPr/>
        </p:nvSpPr>
        <p:spPr>
          <a:xfrm>
            <a:off x="14462879" y="2481918"/>
            <a:ext cx="7936001" cy="73661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r>
              <a:rPr lang="es-ES" sz="3200" dirty="0">
                <a:solidFill>
                  <a:schemeClr val="accent1">
                    <a:lumMod val="50000"/>
                  </a:schemeClr>
                </a:solidFill>
                <a:latin typeface="Indivisa Text Serif"/>
              </a:rPr>
              <a:t>Es un área que brinda espacios de acompañamiento para nuestros alumnos de preparatoria y Universidad con inquietud de conocer, servir y experimentar los valores lasallistas.</a:t>
            </a:r>
          </a:p>
          <a:p>
            <a:pPr algn="ctr"/>
            <a:endParaRPr lang="es-ES" sz="3200" dirty="0">
              <a:solidFill>
                <a:schemeClr val="accent1">
                  <a:lumMod val="50000"/>
                </a:schemeClr>
              </a:solidFill>
              <a:latin typeface="Indivisa Text Serif"/>
            </a:endParaRPr>
          </a:p>
          <a:p>
            <a:r>
              <a:rPr lang="es-MX" b="1" dirty="0">
                <a:solidFill>
                  <a:schemeClr val="accent1">
                    <a:lumMod val="50000"/>
                  </a:schemeClr>
                </a:solidFill>
              </a:rPr>
              <a:t>¿Qué hacemos?</a:t>
            </a:r>
            <a:endParaRPr lang="es-MX" dirty="0">
              <a:solidFill>
                <a:schemeClr val="accent1">
                  <a:lumMod val="50000"/>
                </a:schemeClr>
              </a:solidFill>
            </a:endParaRPr>
          </a:p>
          <a:p>
            <a:r>
              <a:rPr lang="es-MX" b="1" dirty="0">
                <a:solidFill>
                  <a:schemeClr val="accent1">
                    <a:lumMod val="50000"/>
                  </a:schemeClr>
                </a:solidFill>
              </a:rPr>
              <a:t> </a:t>
            </a:r>
            <a:endParaRPr lang="es-MX" dirty="0">
              <a:solidFill>
                <a:schemeClr val="accent1">
                  <a:lumMod val="50000"/>
                </a:schemeClr>
              </a:solidFill>
            </a:endParaRPr>
          </a:p>
          <a:p>
            <a:r>
              <a:rPr lang="es-MX" dirty="0">
                <a:solidFill>
                  <a:schemeClr val="accent1">
                    <a:lumMod val="50000"/>
                  </a:schemeClr>
                </a:solidFill>
              </a:rPr>
              <a:t>Buscamos formar hombres y mujeres dispuestos a transformar nuestra sociedad construyendo una ciudadanía consiente de las necesidades de su entorno que promueva el servicio, la fraternidad, la justicia, la fe y el compromiso con los demás a través de sus acciones.</a:t>
            </a:r>
          </a:p>
          <a:p>
            <a:pPr algn="ctr"/>
            <a:endParaRPr lang="es-ES" sz="4000" dirty="0">
              <a:solidFill>
                <a:schemeClr val="accent1">
                  <a:lumMod val="50000"/>
                </a:schemeClr>
              </a:solidFill>
              <a:latin typeface="Indivisa Text Serif"/>
            </a:endParaRPr>
          </a:p>
        </p:txBody>
      </p:sp>
      <p:pic>
        <p:nvPicPr>
          <p:cNvPr id="2" name="Imagen 1" descr="Pantalla de computadora con un celular en la mano&#10;&#10;Descripción generada automáticamente">
            <a:extLst>
              <a:ext uri="{FF2B5EF4-FFF2-40B4-BE49-F238E27FC236}">
                <a16:creationId xmlns:a16="http://schemas.microsoft.com/office/drawing/2014/main" id="{FDDE0362-5732-E750-35F9-94FA24DC5E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553" t="10677" r="33357" b="13281"/>
          <a:stretch/>
        </p:blipFill>
        <p:spPr>
          <a:xfrm>
            <a:off x="8457138" y="2658500"/>
            <a:ext cx="5333320" cy="6889896"/>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p:cNvSpPr txBox="1"/>
          <p:nvPr/>
        </p:nvSpPr>
        <p:spPr>
          <a:xfrm>
            <a:off x="9009240" y="901700"/>
            <a:ext cx="6365525"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sz="5400" b="1" dirty="0"/>
              <a:t>¿CÓMO LO HACEMOS?</a:t>
            </a:r>
            <a:endParaRPr sz="5400" b="1" dirty="0"/>
          </a:p>
        </p:txBody>
      </p:sp>
      <p:sp>
        <p:nvSpPr>
          <p:cNvPr id="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6BC9A922-1D67-CE43-F7C9-4727B3222B9B}"/>
              </a:ext>
            </a:extLst>
          </p:cNvPr>
          <p:cNvSpPr txBox="1"/>
          <p:nvPr/>
        </p:nvSpPr>
        <p:spPr>
          <a:xfrm>
            <a:off x="1787989" y="2501187"/>
            <a:ext cx="8832549" cy="6627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fontAlgn="base"/>
            <a:r>
              <a:rPr lang="es-ES" sz="3200" dirty="0">
                <a:solidFill>
                  <a:schemeClr val="accent1">
                    <a:lumMod val="50000"/>
                  </a:schemeClr>
                </a:solidFill>
                <a:latin typeface="Indivisa Text Sans"/>
              </a:rPr>
              <a:t>Genera actividades que propicien la convivencia, la transformación social y el servicio al prójimo.</a:t>
            </a:r>
            <a:endParaRPr lang="en-US" sz="3200" dirty="0">
              <a:solidFill>
                <a:schemeClr val="accent1">
                  <a:lumMod val="50000"/>
                </a:schemeClr>
              </a:solidFill>
              <a:latin typeface="Indivisa Text Sans"/>
              <a:cs typeface="Segoe UI"/>
            </a:endParaRPr>
          </a:p>
          <a:p>
            <a:endParaRPr lang="es-ES" sz="3200" dirty="0">
              <a:solidFill>
                <a:schemeClr val="accent1">
                  <a:lumMod val="50000"/>
                </a:schemeClr>
              </a:solidFill>
              <a:latin typeface="Indivisa Text Sans"/>
              <a:cs typeface="Segoe UI"/>
            </a:endParaRPr>
          </a:p>
          <a:p>
            <a:pPr marL="457200" indent="-457200">
              <a:buFont typeface="Arial"/>
              <a:buChar char="•"/>
            </a:pPr>
            <a:r>
              <a:rPr lang="es-ES" sz="3200" dirty="0">
                <a:solidFill>
                  <a:schemeClr val="accent1">
                    <a:lumMod val="50000"/>
                  </a:schemeClr>
                </a:solidFill>
                <a:latin typeface="Indivisa Text Sans"/>
                <a:cs typeface="Segoe UI"/>
              </a:rPr>
              <a:t>Jornadas de camino</a:t>
            </a:r>
          </a:p>
          <a:p>
            <a:pPr marL="457200" indent="-457200">
              <a:buFont typeface="Arial"/>
              <a:buChar char="•"/>
            </a:pPr>
            <a:r>
              <a:rPr lang="es-ES" sz="3200" dirty="0">
                <a:solidFill>
                  <a:schemeClr val="accent1">
                    <a:lumMod val="50000"/>
                  </a:schemeClr>
                </a:solidFill>
                <a:latin typeface="Indivisa Text Sans"/>
                <a:cs typeface="Segoe UI"/>
              </a:rPr>
              <a:t>Actividades de voluntariado</a:t>
            </a:r>
          </a:p>
          <a:p>
            <a:pPr marL="457200" indent="-457200">
              <a:buFont typeface="Arial"/>
              <a:buChar char="•"/>
            </a:pPr>
            <a:r>
              <a:rPr lang="es-ES" sz="3200" dirty="0">
                <a:solidFill>
                  <a:schemeClr val="accent1">
                    <a:lumMod val="50000"/>
                  </a:schemeClr>
                </a:solidFill>
                <a:latin typeface="Indivisa Text Sans"/>
                <a:cs typeface="Segoe UI"/>
              </a:rPr>
              <a:t>Acompañamiento al CEU en todas sus actividades</a:t>
            </a:r>
          </a:p>
          <a:p>
            <a:pPr marL="457200" indent="-457200">
              <a:buFont typeface="Arial"/>
              <a:buChar char="•"/>
            </a:pPr>
            <a:r>
              <a:rPr lang="es-ES" sz="3200" dirty="0">
                <a:solidFill>
                  <a:schemeClr val="accent1">
                    <a:lumMod val="50000"/>
                  </a:schemeClr>
                </a:solidFill>
                <a:latin typeface="Indivisa Text Sans"/>
                <a:cs typeface="Segoe UI"/>
              </a:rPr>
              <a:t>Misiones</a:t>
            </a:r>
          </a:p>
          <a:p>
            <a:pPr marL="457200" indent="-457200">
              <a:buFont typeface="Arial"/>
              <a:buChar char="•"/>
            </a:pPr>
            <a:r>
              <a:rPr lang="es-ES" sz="3200" dirty="0">
                <a:solidFill>
                  <a:schemeClr val="accent1">
                    <a:lumMod val="50000"/>
                  </a:schemeClr>
                </a:solidFill>
                <a:latin typeface="Indivisa Text Sans"/>
                <a:cs typeface="Segoe UI"/>
              </a:rPr>
              <a:t>Talleres de líderes</a:t>
            </a:r>
          </a:p>
          <a:p>
            <a:pPr marL="457200" indent="-457200">
              <a:buFont typeface="Arial"/>
              <a:buChar char="•"/>
            </a:pPr>
            <a:r>
              <a:rPr lang="es-ES" sz="3200" dirty="0">
                <a:solidFill>
                  <a:schemeClr val="accent1">
                    <a:lumMod val="50000"/>
                  </a:schemeClr>
                </a:solidFill>
                <a:latin typeface="Indivisa Text Sans"/>
                <a:cs typeface="Segoe UI"/>
              </a:rPr>
              <a:t>Campamentos</a:t>
            </a:r>
          </a:p>
          <a:p>
            <a:pPr marL="457200" indent="-457200">
              <a:buFont typeface="Arial"/>
              <a:buChar char="•"/>
            </a:pPr>
            <a:r>
              <a:rPr lang="es-ES" sz="3200" dirty="0">
                <a:solidFill>
                  <a:schemeClr val="accent1">
                    <a:lumMod val="50000"/>
                  </a:schemeClr>
                </a:solidFill>
                <a:latin typeface="Indivisa Text Sans"/>
                <a:cs typeface="Segoe UI"/>
              </a:rPr>
              <a:t>Retiros</a:t>
            </a:r>
          </a:p>
          <a:p>
            <a:pPr marL="457200" indent="-457200">
              <a:buFont typeface="Arial"/>
              <a:buChar char="•"/>
            </a:pPr>
            <a:r>
              <a:rPr lang="es-ES" sz="3200" dirty="0">
                <a:solidFill>
                  <a:schemeClr val="accent1">
                    <a:lumMod val="50000"/>
                  </a:schemeClr>
                </a:solidFill>
                <a:latin typeface="Indivisa Text Sans"/>
                <a:cs typeface="Segoe UI"/>
              </a:rPr>
              <a:t>Sacramentos</a:t>
            </a:r>
          </a:p>
          <a:p>
            <a:pPr marL="457200" indent="-457200">
              <a:buFont typeface="Arial"/>
              <a:buChar char="•"/>
            </a:pPr>
            <a:r>
              <a:rPr lang="es-ES" sz="3200" dirty="0">
                <a:solidFill>
                  <a:schemeClr val="accent1">
                    <a:lumMod val="50000"/>
                  </a:schemeClr>
                </a:solidFill>
                <a:latin typeface="Indivisa Text Sans"/>
                <a:cs typeface="Segoe UI"/>
              </a:rPr>
              <a:t>Campañas de donación</a:t>
            </a:r>
          </a:p>
          <a:p>
            <a:pPr algn="ctr"/>
            <a:endParaRPr lang="es-ES" sz="4000" dirty="0">
              <a:solidFill>
                <a:schemeClr val="accent1">
                  <a:lumMod val="50000"/>
                </a:schemeClr>
              </a:solidFill>
              <a:latin typeface="Indivisa Text Serif"/>
            </a:endParaRPr>
          </a:p>
        </p:txBody>
      </p:sp>
      <p:sp>
        <p:nvSpPr>
          <p:cNvPr id="5"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4BC5EF5B-CA9D-42AC-27FF-085254133638}"/>
              </a:ext>
            </a:extLst>
          </p:cNvPr>
          <p:cNvSpPr txBox="1"/>
          <p:nvPr/>
        </p:nvSpPr>
        <p:spPr>
          <a:xfrm>
            <a:off x="3461657" y="9668353"/>
            <a:ext cx="14691795"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r>
              <a:rPr lang="es-MX" dirty="0">
                <a:solidFill>
                  <a:schemeClr val="accent1">
                    <a:lumMod val="50000"/>
                  </a:schemeClr>
                </a:solidFill>
              </a:rPr>
              <a:t>Para lograrlo trabajamos en diez objetivos en los cuales se insertan en proyectos que buscan generar la participación universitaria con diferentes actividades sensibilizado la conciencia crítica para que cada universitario pueda dar razón de su profesión. </a:t>
            </a:r>
          </a:p>
          <a:p>
            <a:r>
              <a:rPr lang="es-MX" dirty="0">
                <a:solidFill>
                  <a:schemeClr val="accent1">
                    <a:lumMod val="50000"/>
                  </a:schemeClr>
                </a:solidFill>
              </a:rPr>
              <a:t> </a:t>
            </a:r>
          </a:p>
          <a:p>
            <a:pPr algn="ctr"/>
            <a:endParaRPr lang="es-ES" sz="4000" dirty="0">
              <a:solidFill>
                <a:schemeClr val="accent1">
                  <a:lumMod val="50000"/>
                </a:schemeClr>
              </a:solidFill>
              <a:latin typeface="Indivisa Text Serif"/>
            </a:endParaRPr>
          </a:p>
        </p:txBody>
      </p:sp>
      <p:pic>
        <p:nvPicPr>
          <p:cNvPr id="6" name="Imagen 5" descr="Logotipo, Calendario, nombre de la empresa&#10;&#10;Descripción generada automáticamente">
            <a:extLst>
              <a:ext uri="{FF2B5EF4-FFF2-40B4-BE49-F238E27FC236}">
                <a16:creationId xmlns:a16="http://schemas.microsoft.com/office/drawing/2014/main" id="{99C52DA7-42D6-60ED-EE65-632BF7EF75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8743" y="2225931"/>
            <a:ext cx="11723914" cy="6653614"/>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39D06-4B1A-0F5A-B836-4193B0F07EEB}"/>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765ED928-E365-3C19-51A1-7E4BDCAB86D6}"/>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F7A702CB-D26B-26BE-CFB6-CC6BE9856E23}"/>
              </a:ext>
            </a:extLst>
          </p:cNvPr>
          <p:cNvSpPr txBox="1"/>
          <p:nvPr/>
        </p:nvSpPr>
        <p:spPr>
          <a:xfrm>
            <a:off x="769135" y="2658500"/>
            <a:ext cx="594418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4D1DD9F0-19DE-2CF6-AEC7-295E2346E44A}"/>
              </a:ext>
            </a:extLst>
          </p:cNvPr>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E7C4384E-B299-2DB1-D043-F1618F9F85E1}"/>
              </a:ext>
            </a:extLst>
          </p:cNvPr>
          <p:cNvSpPr txBox="1"/>
          <p:nvPr/>
        </p:nvSpPr>
        <p:spPr>
          <a:xfrm>
            <a:off x="1726593" y="10646203"/>
            <a:ext cx="793600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ctr"/>
            <a:r>
              <a:rPr lang="es-ES" sz="5400" b="1" dirty="0">
                <a:solidFill>
                  <a:schemeClr val="accent1">
                    <a:lumMod val="20000"/>
                    <a:lumOff val="80000"/>
                  </a:schemeClr>
                </a:solidFill>
                <a:latin typeface="Indivisa Text Serif"/>
              </a:rPr>
              <a:t>JORNADAS</a:t>
            </a:r>
          </a:p>
        </p:txBody>
      </p:sp>
      <p:pic>
        <p:nvPicPr>
          <p:cNvPr id="4" name="Imagen 3" descr="Grupo de personas posando para una foto&#10;&#10;El contenido generado por IA puede ser incorrecto.">
            <a:extLst>
              <a:ext uri="{FF2B5EF4-FFF2-40B4-BE49-F238E27FC236}">
                <a16:creationId xmlns:a16="http://schemas.microsoft.com/office/drawing/2014/main" id="{8F0B2805-64A9-132D-5874-55F3674BC8A4}"/>
              </a:ext>
            </a:extLst>
          </p:cNvPr>
          <p:cNvPicPr>
            <a:picLocks noChangeAspect="1"/>
          </p:cNvPicPr>
          <p:nvPr/>
        </p:nvPicPr>
        <p:blipFill>
          <a:blip r:embed="rId3"/>
          <a:srcRect l="10742" r="9003"/>
          <a:stretch>
            <a:fillRect/>
          </a:stretch>
        </p:blipFill>
        <p:spPr>
          <a:xfrm>
            <a:off x="9994259" y="749742"/>
            <a:ext cx="11127609" cy="6405795"/>
          </a:xfrm>
          <a:prstGeom prst="rect">
            <a:avLst/>
          </a:prstGeom>
        </p:spPr>
      </p:pic>
      <p:pic>
        <p:nvPicPr>
          <p:cNvPr id="7" name="Imagen 6">
            <a:extLst>
              <a:ext uri="{FF2B5EF4-FFF2-40B4-BE49-F238E27FC236}">
                <a16:creationId xmlns:a16="http://schemas.microsoft.com/office/drawing/2014/main" id="{0CA28F23-57F0-9A47-EF16-61FA1C36652B}"/>
              </a:ext>
            </a:extLst>
          </p:cNvPr>
          <p:cNvPicPr>
            <a:picLocks noChangeAspect="1"/>
          </p:cNvPicPr>
          <p:nvPr/>
        </p:nvPicPr>
        <p:blipFill rotWithShape="1">
          <a:blip r:embed="rId4">
            <a:extLst>
              <a:ext uri="{28A0092B-C50C-407E-A947-70E740481C1C}">
                <a14:useLocalDpi xmlns:a14="http://schemas.microsoft.com/office/drawing/2010/main" val="0"/>
              </a:ext>
            </a:extLst>
          </a:blip>
          <a:srcRect t="25087"/>
          <a:stretch>
            <a:fillRect/>
          </a:stretch>
        </p:blipFill>
        <p:spPr bwMode="auto">
          <a:xfrm>
            <a:off x="10076427" y="7287576"/>
            <a:ext cx="10963271" cy="615816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148345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2D02E-BCF6-CCEA-F533-07E513113814}"/>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64A2A0F4-946D-6868-3DC4-ADBE3D32FA2B}"/>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284AD96F-41FF-6AC5-2AAF-0349322FE7A5}"/>
              </a:ext>
            </a:extLst>
          </p:cNvPr>
          <p:cNvSpPr txBox="1"/>
          <p:nvPr/>
        </p:nvSpPr>
        <p:spPr>
          <a:xfrm>
            <a:off x="769135" y="2658500"/>
            <a:ext cx="5944184"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520E1CEC-9C78-FFED-B55E-59C1DA25FD8C}"/>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2572827F-A2AA-93E7-04E3-C3BBE018E399}"/>
              </a:ext>
            </a:extLst>
          </p:cNvPr>
          <p:cNvSpPr txBox="1"/>
          <p:nvPr/>
        </p:nvSpPr>
        <p:spPr>
          <a:xfrm>
            <a:off x="1726593" y="10646203"/>
            <a:ext cx="7936001"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ctr"/>
            <a:r>
              <a:rPr lang="es-ES" sz="5400" b="1" dirty="0">
                <a:solidFill>
                  <a:schemeClr val="accent1">
                    <a:lumMod val="20000"/>
                    <a:lumOff val="80000"/>
                  </a:schemeClr>
                </a:solidFill>
                <a:latin typeface="Indivisa Text Serif"/>
              </a:rPr>
              <a:t>CAMPAÑAS </a:t>
            </a:r>
          </a:p>
        </p:txBody>
      </p:sp>
      <p:pic>
        <p:nvPicPr>
          <p:cNvPr id="9" name="Imagen 8">
            <a:extLst>
              <a:ext uri="{FF2B5EF4-FFF2-40B4-BE49-F238E27FC236}">
                <a16:creationId xmlns:a16="http://schemas.microsoft.com/office/drawing/2014/main" id="{121A6714-9813-EFA5-0DCF-444CD7F0D4F2}"/>
              </a:ext>
            </a:extLst>
          </p:cNvPr>
          <p:cNvPicPr>
            <a:picLocks noChangeAspect="1"/>
          </p:cNvPicPr>
          <p:nvPr/>
        </p:nvPicPr>
        <p:blipFill>
          <a:blip r:embed="rId3"/>
          <a:stretch>
            <a:fillRect/>
          </a:stretch>
        </p:blipFill>
        <p:spPr>
          <a:xfrm>
            <a:off x="9017205" y="270262"/>
            <a:ext cx="5664210" cy="7345771"/>
          </a:xfrm>
          <a:prstGeom prst="rect">
            <a:avLst/>
          </a:prstGeom>
        </p:spPr>
      </p:pic>
      <p:pic>
        <p:nvPicPr>
          <p:cNvPr id="10" name="Imagen 9">
            <a:extLst>
              <a:ext uri="{FF2B5EF4-FFF2-40B4-BE49-F238E27FC236}">
                <a16:creationId xmlns:a16="http://schemas.microsoft.com/office/drawing/2014/main" id="{EA44499A-87E1-BC6C-7371-6FBB096F16E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18850" r="17993" b="18760"/>
          <a:stretch>
            <a:fillRect/>
          </a:stretch>
        </p:blipFill>
        <p:spPr>
          <a:xfrm>
            <a:off x="15100850" y="1072751"/>
            <a:ext cx="6704895" cy="5740792"/>
          </a:xfrm>
          <a:prstGeom prst="rect">
            <a:avLst/>
          </a:prstGeom>
        </p:spPr>
      </p:pic>
      <p:sp>
        <p:nvSpPr>
          <p:cNvPr id="12" name="CuadroTexto 11">
            <a:extLst>
              <a:ext uri="{FF2B5EF4-FFF2-40B4-BE49-F238E27FC236}">
                <a16:creationId xmlns:a16="http://schemas.microsoft.com/office/drawing/2014/main" id="{33130F07-ABD2-465A-F568-02A3DF64EDCD}"/>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sp>
        <p:nvSpPr>
          <p:cNvPr id="16" name="CuadroTexto 15">
            <a:extLst>
              <a:ext uri="{FF2B5EF4-FFF2-40B4-BE49-F238E27FC236}">
                <a16:creationId xmlns:a16="http://schemas.microsoft.com/office/drawing/2014/main" id="{F8F573AC-8907-2A56-03D6-93E9778F6717}"/>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pic>
        <p:nvPicPr>
          <p:cNvPr id="18" name="Imagen 17">
            <a:extLst>
              <a:ext uri="{FF2B5EF4-FFF2-40B4-BE49-F238E27FC236}">
                <a16:creationId xmlns:a16="http://schemas.microsoft.com/office/drawing/2014/main" id="{6C64FA7E-EE98-B3FD-9598-655BD7C7BD8E}"/>
              </a:ext>
            </a:extLst>
          </p:cNvPr>
          <p:cNvPicPr>
            <a:picLocks noChangeAspect="1"/>
          </p:cNvPicPr>
          <p:nvPr/>
        </p:nvPicPr>
        <p:blipFill>
          <a:blip r:embed="rId6"/>
          <a:stretch>
            <a:fillRect/>
          </a:stretch>
        </p:blipFill>
        <p:spPr>
          <a:xfrm>
            <a:off x="8860235" y="7763169"/>
            <a:ext cx="12481229" cy="5766068"/>
          </a:xfrm>
          <a:prstGeom prst="rect">
            <a:avLst/>
          </a:prstGeom>
        </p:spPr>
      </p:pic>
    </p:spTree>
    <p:extLst>
      <p:ext uri="{BB962C8B-B14F-4D97-AF65-F5344CB8AC3E}">
        <p14:creationId xmlns:p14="http://schemas.microsoft.com/office/powerpoint/2010/main" val="355703553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E5431-80E7-0746-A552-5A52317E1F36}"/>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6FB6D58C-CAB5-6ECD-31EC-69AB52C571CF}"/>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2E5C81E8-FB0E-B8D3-3C30-9552676859EC}"/>
              </a:ext>
            </a:extLst>
          </p:cNvPr>
          <p:cNvSpPr txBox="1"/>
          <p:nvPr/>
        </p:nvSpPr>
        <p:spPr>
          <a:xfrm>
            <a:off x="769135" y="2658500"/>
            <a:ext cx="594418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E3A7C8EA-2D47-69F7-AA54-A9BFFEC51D3F}"/>
              </a:ext>
            </a:extLst>
          </p:cNvPr>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631F2A40-ABF6-BE5D-94D0-218476F0EE67}"/>
              </a:ext>
            </a:extLst>
          </p:cNvPr>
          <p:cNvSpPr txBox="1"/>
          <p:nvPr/>
        </p:nvSpPr>
        <p:spPr>
          <a:xfrm>
            <a:off x="0" y="11149323"/>
            <a:ext cx="793600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ctr"/>
            <a:r>
              <a:rPr lang="es-ES" sz="5400" b="1" dirty="0">
                <a:solidFill>
                  <a:schemeClr val="accent1">
                    <a:lumMod val="20000"/>
                    <a:lumOff val="80000"/>
                  </a:schemeClr>
                </a:solidFill>
                <a:latin typeface="Indivisa Text Serif"/>
              </a:rPr>
              <a:t>MISIONES LASALLISTAS </a:t>
            </a:r>
          </a:p>
        </p:txBody>
      </p:sp>
      <p:sp>
        <p:nvSpPr>
          <p:cNvPr id="12" name="CuadroTexto 11">
            <a:extLst>
              <a:ext uri="{FF2B5EF4-FFF2-40B4-BE49-F238E27FC236}">
                <a16:creationId xmlns:a16="http://schemas.microsoft.com/office/drawing/2014/main" id="{AB66C97A-47E9-C8D9-C614-E82503037C14}"/>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pic>
        <p:nvPicPr>
          <p:cNvPr id="2" name="Imagen 1">
            <a:extLst>
              <a:ext uri="{FF2B5EF4-FFF2-40B4-BE49-F238E27FC236}">
                <a16:creationId xmlns:a16="http://schemas.microsoft.com/office/drawing/2014/main" id="{1E7C615A-28C5-6ACA-E06D-0087BB5CC550}"/>
              </a:ext>
            </a:extLst>
          </p:cNvPr>
          <p:cNvPicPr>
            <a:picLocks noChangeAspect="1"/>
          </p:cNvPicPr>
          <p:nvPr/>
        </p:nvPicPr>
        <p:blipFill>
          <a:blip r:embed="rId3"/>
          <a:srcRect t="29893"/>
          <a:stretch>
            <a:fillRect/>
          </a:stretch>
        </p:blipFill>
        <p:spPr>
          <a:xfrm>
            <a:off x="8369139" y="162715"/>
            <a:ext cx="6857685" cy="8508113"/>
          </a:xfrm>
          <a:prstGeom prst="rect">
            <a:avLst/>
          </a:prstGeom>
        </p:spPr>
      </p:pic>
      <p:pic>
        <p:nvPicPr>
          <p:cNvPr id="3" name="Imagen 2">
            <a:extLst>
              <a:ext uri="{FF2B5EF4-FFF2-40B4-BE49-F238E27FC236}">
                <a16:creationId xmlns:a16="http://schemas.microsoft.com/office/drawing/2014/main" id="{33875771-E01F-BB2F-2B78-7B6F2B3D845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51344" y="523658"/>
            <a:ext cx="5289640" cy="7054002"/>
          </a:xfrm>
          <a:prstGeom prst="rect">
            <a:avLst/>
          </a:prstGeom>
          <a:noFill/>
        </p:spPr>
      </p:pic>
      <p:pic>
        <p:nvPicPr>
          <p:cNvPr id="7" name="Imagen 6">
            <a:extLst>
              <a:ext uri="{FF2B5EF4-FFF2-40B4-BE49-F238E27FC236}">
                <a16:creationId xmlns:a16="http://schemas.microsoft.com/office/drawing/2014/main" id="{E4908BED-3BD3-6FDB-37D6-7405FCD10858}"/>
              </a:ext>
            </a:extLst>
          </p:cNvPr>
          <p:cNvPicPr>
            <a:picLocks noChangeAspect="1"/>
          </p:cNvPicPr>
          <p:nvPr/>
        </p:nvPicPr>
        <p:blipFill>
          <a:blip r:embed="rId5"/>
          <a:srcRect t="29430" b="4074"/>
          <a:stretch>
            <a:fillRect/>
          </a:stretch>
        </p:blipFill>
        <p:spPr>
          <a:xfrm>
            <a:off x="12192000" y="8830739"/>
            <a:ext cx="9253651" cy="4614999"/>
          </a:xfrm>
          <a:prstGeom prst="rect">
            <a:avLst/>
          </a:prstGeom>
        </p:spPr>
      </p:pic>
    </p:spTree>
    <p:extLst>
      <p:ext uri="{BB962C8B-B14F-4D97-AF65-F5344CB8AC3E}">
        <p14:creationId xmlns:p14="http://schemas.microsoft.com/office/powerpoint/2010/main" val="10443897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D0B66-3AF0-6F4E-A6B1-FC247E80267F}"/>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482D5854-8F04-C810-60B1-FC91305E5298}"/>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407D8973-91AE-20D8-7F30-DBD58E0BF7F3}"/>
              </a:ext>
            </a:extLst>
          </p:cNvPr>
          <p:cNvSpPr txBox="1"/>
          <p:nvPr/>
        </p:nvSpPr>
        <p:spPr>
          <a:xfrm>
            <a:off x="769135" y="2658500"/>
            <a:ext cx="5944184"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0DAFAD6D-7EB7-7866-EFEB-9EC7DF0C4AC4}"/>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C18FD850-F762-9C15-3ADC-5104332A2151}"/>
              </a:ext>
            </a:extLst>
          </p:cNvPr>
          <p:cNvSpPr txBox="1"/>
          <p:nvPr/>
        </p:nvSpPr>
        <p:spPr>
          <a:xfrm>
            <a:off x="-881743" y="11251915"/>
            <a:ext cx="7936001"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r"/>
            <a:r>
              <a:rPr lang="es-ES" sz="5400" b="1" dirty="0">
                <a:solidFill>
                  <a:schemeClr val="accent1">
                    <a:lumMod val="20000"/>
                    <a:lumOff val="80000"/>
                  </a:schemeClr>
                </a:solidFill>
                <a:latin typeface="Indivisa Text Serif"/>
              </a:rPr>
              <a:t>DÍA INDIVISA</a:t>
            </a:r>
          </a:p>
        </p:txBody>
      </p:sp>
      <p:sp>
        <p:nvSpPr>
          <p:cNvPr id="12" name="CuadroTexto 11">
            <a:extLst>
              <a:ext uri="{FF2B5EF4-FFF2-40B4-BE49-F238E27FC236}">
                <a16:creationId xmlns:a16="http://schemas.microsoft.com/office/drawing/2014/main" id="{CAB498DF-823F-8E1A-8C0A-DA6F2383E937}"/>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pic>
        <p:nvPicPr>
          <p:cNvPr id="4" name="Picture 2">
            <a:extLst>
              <a:ext uri="{FF2B5EF4-FFF2-40B4-BE49-F238E27FC236}">
                <a16:creationId xmlns:a16="http://schemas.microsoft.com/office/drawing/2014/main" id="{FCE34514-DE30-14CD-59B0-CE1FAAD80E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162"/>
          <a:stretch/>
        </p:blipFill>
        <p:spPr bwMode="auto">
          <a:xfrm>
            <a:off x="7950370" y="932685"/>
            <a:ext cx="5194763" cy="66780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C79175C7-5863-BD48-34EF-AF3CF10329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379" t="20747" r="13516" b="23993"/>
          <a:stretch/>
        </p:blipFill>
        <p:spPr bwMode="auto">
          <a:xfrm>
            <a:off x="14219050" y="1234374"/>
            <a:ext cx="9395815" cy="60746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4AC0D77-562A-D053-777B-12A5ABA157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979" b="40231"/>
          <a:stretch/>
        </p:blipFill>
        <p:spPr bwMode="auto">
          <a:xfrm>
            <a:off x="10937386" y="7948014"/>
            <a:ext cx="7570792" cy="5259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0950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CFAF0-CAC0-805E-1513-69A32B14B168}"/>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DEFB24F4-B891-3720-082C-53CC34B325C8}"/>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E1E24655-03AF-BC89-6CEA-7179E73FCD94}"/>
              </a:ext>
            </a:extLst>
          </p:cNvPr>
          <p:cNvSpPr txBox="1"/>
          <p:nvPr/>
        </p:nvSpPr>
        <p:spPr>
          <a:xfrm>
            <a:off x="769135" y="2658500"/>
            <a:ext cx="594418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D98C24ED-6599-B0C1-354E-988F44AEE725}"/>
              </a:ext>
            </a:extLst>
          </p:cNvPr>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D05CE534-BCFB-1363-562C-57E6ABB4B5BA}"/>
              </a:ext>
            </a:extLst>
          </p:cNvPr>
          <p:cNvSpPr txBox="1"/>
          <p:nvPr/>
        </p:nvSpPr>
        <p:spPr>
          <a:xfrm>
            <a:off x="-881743" y="11251915"/>
            <a:ext cx="793600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r"/>
            <a:r>
              <a:rPr lang="es-ES" sz="5400" b="1" dirty="0">
                <a:solidFill>
                  <a:schemeClr val="accent1">
                    <a:lumMod val="20000"/>
                    <a:lumOff val="80000"/>
                  </a:schemeClr>
                </a:solidFill>
                <a:latin typeface="Indivisa Text Serif"/>
              </a:rPr>
              <a:t>CAMPAMENTOS</a:t>
            </a:r>
          </a:p>
        </p:txBody>
      </p:sp>
      <p:sp>
        <p:nvSpPr>
          <p:cNvPr id="12" name="CuadroTexto 11">
            <a:extLst>
              <a:ext uri="{FF2B5EF4-FFF2-40B4-BE49-F238E27FC236}">
                <a16:creationId xmlns:a16="http://schemas.microsoft.com/office/drawing/2014/main" id="{5F11499E-B734-96C0-0833-E516D6200AC7}"/>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pic>
        <p:nvPicPr>
          <p:cNvPr id="2" name="Imagen 1">
            <a:extLst>
              <a:ext uri="{FF2B5EF4-FFF2-40B4-BE49-F238E27FC236}">
                <a16:creationId xmlns:a16="http://schemas.microsoft.com/office/drawing/2014/main" id="{B20506D1-B412-44F9-BEE9-62CFBEC49DDF}"/>
              </a:ext>
            </a:extLst>
          </p:cNvPr>
          <p:cNvPicPr>
            <a:picLocks noChangeAspect="1"/>
          </p:cNvPicPr>
          <p:nvPr/>
        </p:nvPicPr>
        <p:blipFill>
          <a:blip r:embed="rId3"/>
          <a:srcRect r="13540"/>
          <a:stretch>
            <a:fillRect/>
          </a:stretch>
        </p:blipFill>
        <p:spPr>
          <a:xfrm>
            <a:off x="14525325" y="874069"/>
            <a:ext cx="9277350" cy="4957101"/>
          </a:xfrm>
          <a:prstGeom prst="rect">
            <a:avLst/>
          </a:prstGeom>
        </p:spPr>
      </p:pic>
      <p:pic>
        <p:nvPicPr>
          <p:cNvPr id="6" name="Imagen 5">
            <a:extLst>
              <a:ext uri="{FF2B5EF4-FFF2-40B4-BE49-F238E27FC236}">
                <a16:creationId xmlns:a16="http://schemas.microsoft.com/office/drawing/2014/main" id="{88DEE9DC-FACE-EE38-EB50-3E0A6DC05E2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5975" y="874069"/>
            <a:ext cx="6728722" cy="11967862"/>
          </a:xfrm>
          <a:prstGeom prst="rect">
            <a:avLst/>
          </a:prstGeom>
          <a:noFill/>
        </p:spPr>
      </p:pic>
      <p:pic>
        <p:nvPicPr>
          <p:cNvPr id="7" name="Imagen 6">
            <a:extLst>
              <a:ext uri="{FF2B5EF4-FFF2-40B4-BE49-F238E27FC236}">
                <a16:creationId xmlns:a16="http://schemas.microsoft.com/office/drawing/2014/main" id="{257A4DE8-C479-592C-81C6-E28E63FF0C46}"/>
              </a:ext>
            </a:extLst>
          </p:cNvPr>
          <p:cNvPicPr>
            <a:picLocks noChangeAspect="1"/>
          </p:cNvPicPr>
          <p:nvPr/>
        </p:nvPicPr>
        <p:blipFill rotWithShape="1">
          <a:blip r:embed="rId5">
            <a:extLst>
              <a:ext uri="{28A0092B-C50C-407E-A947-70E740481C1C}">
                <a14:useLocalDpi xmlns:a14="http://schemas.microsoft.com/office/drawing/2010/main" val="0"/>
              </a:ext>
            </a:extLst>
          </a:blip>
          <a:srcRect t="42597" b="23235"/>
          <a:stretch>
            <a:fillRect/>
          </a:stretch>
        </p:blipFill>
        <p:spPr bwMode="auto">
          <a:xfrm flipH="1">
            <a:off x="15400603" y="6106885"/>
            <a:ext cx="7446713" cy="550334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03808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CD424-1224-0640-1DF9-B854907856C8}"/>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8B5F6D9C-454E-C2AF-63B3-1E38554C3F94}"/>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6FFEDF6B-86DF-12FC-E859-D7311AA4B026}"/>
              </a:ext>
            </a:extLst>
          </p:cNvPr>
          <p:cNvSpPr txBox="1"/>
          <p:nvPr/>
        </p:nvSpPr>
        <p:spPr>
          <a:xfrm>
            <a:off x="769135" y="2658500"/>
            <a:ext cx="5944184"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r>
              <a:rPr lang="es-ES" sz="7200" b="1" dirty="0">
                <a:solidFill>
                  <a:schemeClr val="bg1"/>
                </a:solidFill>
                <a:latin typeface="Indivisa Text Serif"/>
              </a:rPr>
              <a:t>A</a:t>
            </a:r>
            <a:r>
              <a:rPr lang="es-MX" sz="7200" b="1" dirty="0">
                <a:solidFill>
                  <a:schemeClr val="bg1"/>
                </a:solidFill>
                <a:latin typeface="Indivisa Text Serif"/>
              </a:rPr>
              <a:t>CTIVIDADES Y EVENTOS </a:t>
            </a:r>
          </a:p>
        </p:txBody>
      </p:sp>
      <p:sp>
        <p:nvSpPr>
          <p:cNvPr id="301" name="TÍTULO DE POSICIÓN">
            <a:extLst>
              <a:ext uri="{FF2B5EF4-FFF2-40B4-BE49-F238E27FC236}">
                <a16:creationId xmlns:a16="http://schemas.microsoft.com/office/drawing/2014/main" id="{EF9BE644-87CF-158F-AFA0-F6929D7E3302}"/>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endParaRPr lang="es-MX" b="1" dirty="0">
              <a:latin typeface="Indivisa Text Serif"/>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045D174B-BD64-1AE0-5BC7-470F90564A84}"/>
              </a:ext>
            </a:extLst>
          </p:cNvPr>
          <p:cNvSpPr txBox="1"/>
          <p:nvPr/>
        </p:nvSpPr>
        <p:spPr>
          <a:xfrm>
            <a:off x="-881743" y="11251915"/>
            <a:ext cx="7936001"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gn="r"/>
            <a:r>
              <a:rPr lang="es-ES" sz="5400" b="1" dirty="0">
                <a:solidFill>
                  <a:schemeClr val="accent1">
                    <a:lumMod val="20000"/>
                    <a:lumOff val="80000"/>
                  </a:schemeClr>
                </a:solidFill>
                <a:latin typeface="Indivisa Text Serif"/>
              </a:rPr>
              <a:t>VOLUNTARIADO</a:t>
            </a:r>
          </a:p>
        </p:txBody>
      </p:sp>
      <p:sp>
        <p:nvSpPr>
          <p:cNvPr id="12" name="CuadroTexto 11">
            <a:extLst>
              <a:ext uri="{FF2B5EF4-FFF2-40B4-BE49-F238E27FC236}">
                <a16:creationId xmlns:a16="http://schemas.microsoft.com/office/drawing/2014/main" id="{613D31A7-563D-10E8-C795-51907D4029D3}"/>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endParaRPr lang="es-MX" dirty="0"/>
          </a:p>
        </p:txBody>
      </p:sp>
      <p:pic>
        <p:nvPicPr>
          <p:cNvPr id="3" name="Picture 2">
            <a:extLst>
              <a:ext uri="{FF2B5EF4-FFF2-40B4-BE49-F238E27FC236}">
                <a16:creationId xmlns:a16="http://schemas.microsoft.com/office/drawing/2014/main" id="{62725885-85F5-1ED2-CA97-55A229FEBC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61" t="20476" r="6825" b="6666"/>
          <a:stretch/>
        </p:blipFill>
        <p:spPr bwMode="auto">
          <a:xfrm>
            <a:off x="15975956" y="5351254"/>
            <a:ext cx="7476314" cy="51405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46DD46C5-E80B-7F31-5539-D01866015C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597" t="12335" r="13810" b="8148"/>
          <a:stretch/>
        </p:blipFill>
        <p:spPr bwMode="auto">
          <a:xfrm>
            <a:off x="8169650" y="6858000"/>
            <a:ext cx="7461977" cy="604694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descr="Un grupo de personas en una plaza&#10;&#10;Descripción generada automáticamente con confianza media">
            <a:extLst>
              <a:ext uri="{FF2B5EF4-FFF2-40B4-BE49-F238E27FC236}">
                <a16:creationId xmlns:a16="http://schemas.microsoft.com/office/drawing/2014/main" id="{CE77095F-B38B-24DB-9F92-FFA76DAE7C7F}"/>
              </a:ext>
            </a:extLst>
          </p:cNvPr>
          <p:cNvPicPr>
            <a:picLocks noChangeAspect="1"/>
          </p:cNvPicPr>
          <p:nvPr/>
        </p:nvPicPr>
        <p:blipFill rotWithShape="1">
          <a:blip r:embed="rId5">
            <a:extLst>
              <a:ext uri="{28A0092B-C50C-407E-A947-70E740481C1C}">
                <a14:useLocalDpi xmlns:a14="http://schemas.microsoft.com/office/drawing/2010/main" val="0"/>
              </a:ext>
            </a:extLst>
          </a:blip>
          <a:srcRect l="4001" t="33056" r="7517" b="17334"/>
          <a:stretch/>
        </p:blipFill>
        <p:spPr>
          <a:xfrm>
            <a:off x="7799887" y="889042"/>
            <a:ext cx="16352137" cy="4287257"/>
          </a:xfrm>
          <a:prstGeom prst="rect">
            <a:avLst/>
          </a:prstGeom>
        </p:spPr>
      </p:pic>
    </p:spTree>
    <p:extLst>
      <p:ext uri="{BB962C8B-B14F-4D97-AF65-F5344CB8AC3E}">
        <p14:creationId xmlns:p14="http://schemas.microsoft.com/office/powerpoint/2010/main" val="1702071525"/>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33</TotalTime>
  <Words>221</Words>
  <Application>Microsoft Office PowerPoint</Application>
  <PresentationFormat>Personalizado</PresentationFormat>
  <Paragraphs>40</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Paola Azcorra Baeza</dc:creator>
  <cp:lastModifiedBy>Paola Azcorra Baeza</cp:lastModifiedBy>
  <cp:revision>7</cp:revision>
  <dcterms:modified xsi:type="dcterms:W3CDTF">2026-07-03T16:50:40Z</dcterms:modified>
</cp:coreProperties>
</file>