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2"/>
    <p:sldId id="272" r:id="rId3"/>
    <p:sldId id="261" r:id="rId4"/>
    <p:sldId id="277" r:id="rId5"/>
    <p:sldId id="279" r:id="rId6"/>
    <p:sldId id="278" r:id="rId7"/>
    <p:sldId id="280" r:id="rId8"/>
    <p:sldId id="281" r:id="rId9"/>
    <p:sldId id="276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30D099-406A-4D20-8065-ACF36F93A337}" v="21" dt="2026-06-16T20:27:21.56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ero Martin, Blanca Alicia" userId="d5ef0ed1-f3ec-40e2-bc3f-92eeb2ce026b" providerId="ADAL" clId="{1C28DF2C-9E67-4EC3-A8FC-BAB34403F583}"/>
    <pc:docChg chg="undo custSel addSld modSld sldOrd modMainMaster">
      <pc:chgData name="Romero Martin, Blanca Alicia" userId="d5ef0ed1-f3ec-40e2-bc3f-92eeb2ce026b" providerId="ADAL" clId="{1C28DF2C-9E67-4EC3-A8FC-BAB34403F583}" dt="2026-06-16T20:30:18.755" v="255" actId="1076"/>
      <pc:docMkLst>
        <pc:docMk/>
      </pc:docMkLst>
      <pc:sldChg chg="addSp delSp modSp mod">
        <pc:chgData name="Romero Martin, Blanca Alicia" userId="d5ef0ed1-f3ec-40e2-bc3f-92eeb2ce026b" providerId="ADAL" clId="{1C28DF2C-9E67-4EC3-A8FC-BAB34403F583}" dt="2026-06-16T20:17:06.519" v="29" actId="478"/>
        <pc:sldMkLst>
          <pc:docMk/>
          <pc:sldMk cId="0" sldId="257"/>
        </pc:sldMkLst>
        <pc:spChg chg="mod">
          <ac:chgData name="Romero Martin, Blanca Alicia" userId="d5ef0ed1-f3ec-40e2-bc3f-92eeb2ce026b" providerId="ADAL" clId="{1C28DF2C-9E67-4EC3-A8FC-BAB34403F583}" dt="2026-06-16T20:13:26.287" v="4" actId="20577"/>
          <ac:spMkLst>
            <pc:docMk/>
            <pc:sldMk cId="0" sldId="257"/>
            <ac:spMk id="171" creationId="{00000000-0000-0000-0000-000000000000}"/>
          </ac:spMkLst>
        </pc:spChg>
        <pc:spChg chg="mod">
          <ac:chgData name="Romero Martin, Blanca Alicia" userId="d5ef0ed1-f3ec-40e2-bc3f-92eeb2ce026b" providerId="ADAL" clId="{1C28DF2C-9E67-4EC3-A8FC-BAB34403F583}" dt="2026-06-16T20:16:54.034" v="25"/>
          <ac:spMkLst>
            <pc:docMk/>
            <pc:sldMk cId="0" sldId="257"/>
            <ac:spMk id="172" creationId="{00000000-0000-0000-0000-000000000000}"/>
          </ac:spMkLst>
        </pc:spChg>
        <pc:spChg chg="del mod">
          <ac:chgData name="Romero Martin, Blanca Alicia" userId="d5ef0ed1-f3ec-40e2-bc3f-92eeb2ce026b" providerId="ADAL" clId="{1C28DF2C-9E67-4EC3-A8FC-BAB34403F583}" dt="2026-06-16T20:17:01.247" v="28" actId="478"/>
          <ac:spMkLst>
            <pc:docMk/>
            <pc:sldMk cId="0" sldId="257"/>
            <ac:spMk id="173" creationId="{00000000-0000-0000-0000-000000000000}"/>
          </ac:spMkLst>
        </pc:spChg>
        <pc:picChg chg="add del mod">
          <ac:chgData name="Romero Martin, Blanca Alicia" userId="d5ef0ed1-f3ec-40e2-bc3f-92eeb2ce026b" providerId="ADAL" clId="{1C28DF2C-9E67-4EC3-A8FC-BAB34403F583}" dt="2026-06-16T20:17:06.519" v="29" actId="478"/>
          <ac:picMkLst>
            <pc:docMk/>
            <pc:sldMk cId="0" sldId="257"/>
            <ac:picMk id="2" creationId="{E841F95F-F305-1B12-C7ED-754A225E4A4D}"/>
          </ac:picMkLst>
        </pc:picChg>
      </pc:sldChg>
      <pc:sldChg chg="addSp delSp modSp mod ord">
        <pc:chgData name="Romero Martin, Blanca Alicia" userId="d5ef0ed1-f3ec-40e2-bc3f-92eeb2ce026b" providerId="ADAL" clId="{1C28DF2C-9E67-4EC3-A8FC-BAB34403F583}" dt="2026-06-16T20:30:18.755" v="255" actId="1076"/>
        <pc:sldMkLst>
          <pc:docMk/>
          <pc:sldMk cId="0" sldId="261"/>
        </pc:sldMkLst>
        <pc:spChg chg="mod">
          <ac:chgData name="Romero Martin, Blanca Alicia" userId="d5ef0ed1-f3ec-40e2-bc3f-92eeb2ce026b" providerId="ADAL" clId="{1C28DF2C-9E67-4EC3-A8FC-BAB34403F583}" dt="2026-06-16T20:30:18.755" v="255" actId="1076"/>
          <ac:spMkLst>
            <pc:docMk/>
            <pc:sldMk cId="0" sldId="261"/>
            <ac:spMk id="241" creationId="{00000000-0000-0000-0000-000000000000}"/>
          </ac:spMkLst>
        </pc:spChg>
        <pc:spChg chg="del">
          <ac:chgData name="Romero Martin, Blanca Alicia" userId="d5ef0ed1-f3ec-40e2-bc3f-92eeb2ce026b" providerId="ADAL" clId="{1C28DF2C-9E67-4EC3-A8FC-BAB34403F583}" dt="2026-06-16T20:28:55.228" v="232" actId="478"/>
          <ac:spMkLst>
            <pc:docMk/>
            <pc:sldMk cId="0" sldId="261"/>
            <ac:spMk id="242" creationId="{00000000-0000-0000-0000-000000000000}"/>
          </ac:spMkLst>
        </pc:spChg>
        <pc:spChg chg="mod">
          <ac:chgData name="Romero Martin, Blanca Alicia" userId="d5ef0ed1-f3ec-40e2-bc3f-92eeb2ce026b" providerId="ADAL" clId="{1C28DF2C-9E67-4EC3-A8FC-BAB34403F583}" dt="2026-06-16T20:29:02.928" v="233" actId="1076"/>
          <ac:spMkLst>
            <pc:docMk/>
            <pc:sldMk cId="0" sldId="261"/>
            <ac:spMk id="243" creationId="{00000000-0000-0000-0000-000000000000}"/>
          </ac:spMkLst>
        </pc:spChg>
        <pc:spChg chg="del">
          <ac:chgData name="Romero Martin, Blanca Alicia" userId="d5ef0ed1-f3ec-40e2-bc3f-92eeb2ce026b" providerId="ADAL" clId="{1C28DF2C-9E67-4EC3-A8FC-BAB34403F583}" dt="2026-06-16T20:18:23.644" v="83" actId="478"/>
          <ac:spMkLst>
            <pc:docMk/>
            <pc:sldMk cId="0" sldId="261"/>
            <ac:spMk id="244" creationId="{00000000-0000-0000-0000-000000000000}"/>
          </ac:spMkLst>
        </pc:spChg>
        <pc:picChg chg="add mod">
          <ac:chgData name="Romero Martin, Blanca Alicia" userId="d5ef0ed1-f3ec-40e2-bc3f-92eeb2ce026b" providerId="ADAL" clId="{1C28DF2C-9E67-4EC3-A8FC-BAB34403F583}" dt="2026-06-16T20:18:29.666" v="86" actId="14100"/>
          <ac:picMkLst>
            <pc:docMk/>
            <pc:sldMk cId="0" sldId="261"/>
            <ac:picMk id="2" creationId="{B44F7AF7-1BC6-C592-1BAB-36F3D09EEFD4}"/>
          </ac:picMkLst>
        </pc:picChg>
      </pc:sldChg>
      <pc:sldChg chg="delSp modSp mod">
        <pc:chgData name="Romero Martin, Blanca Alicia" userId="d5ef0ed1-f3ec-40e2-bc3f-92eeb2ce026b" providerId="ADAL" clId="{1C28DF2C-9E67-4EC3-A8FC-BAB34403F583}" dt="2026-06-16T20:18:07.188" v="80" actId="478"/>
        <pc:sldMkLst>
          <pc:docMk/>
          <pc:sldMk cId="0" sldId="272"/>
        </pc:sldMkLst>
        <pc:spChg chg="del">
          <ac:chgData name="Romero Martin, Blanca Alicia" userId="d5ef0ed1-f3ec-40e2-bc3f-92eeb2ce026b" providerId="ADAL" clId="{1C28DF2C-9E67-4EC3-A8FC-BAB34403F583}" dt="2026-06-16T20:18:05.090" v="79" actId="478"/>
          <ac:spMkLst>
            <pc:docMk/>
            <pc:sldMk cId="0" sldId="272"/>
            <ac:spMk id="299" creationId="{00000000-0000-0000-0000-000000000000}"/>
          </ac:spMkLst>
        </pc:spChg>
        <pc:spChg chg="del">
          <ac:chgData name="Romero Martin, Blanca Alicia" userId="d5ef0ed1-f3ec-40e2-bc3f-92eeb2ce026b" providerId="ADAL" clId="{1C28DF2C-9E67-4EC3-A8FC-BAB34403F583}" dt="2026-06-16T20:18:07.188" v="80" actId="478"/>
          <ac:spMkLst>
            <pc:docMk/>
            <pc:sldMk cId="0" sldId="272"/>
            <ac:spMk id="300" creationId="{00000000-0000-0000-0000-000000000000}"/>
          </ac:spMkLst>
        </pc:spChg>
        <pc:spChg chg="mod">
          <ac:chgData name="Romero Martin, Blanca Alicia" userId="d5ef0ed1-f3ec-40e2-bc3f-92eeb2ce026b" providerId="ADAL" clId="{1C28DF2C-9E67-4EC3-A8FC-BAB34403F583}" dt="2026-06-16T20:17:51.991" v="77" actId="1035"/>
          <ac:spMkLst>
            <pc:docMk/>
            <pc:sldMk cId="0" sldId="272"/>
            <ac:spMk id="301" creationId="{00000000-0000-0000-0000-000000000000}"/>
          </ac:spMkLst>
        </pc:spChg>
        <pc:spChg chg="mod">
          <ac:chgData name="Romero Martin, Blanca Alicia" userId="d5ef0ed1-f3ec-40e2-bc3f-92eeb2ce026b" providerId="ADAL" clId="{1C28DF2C-9E67-4EC3-A8FC-BAB34403F583}" dt="2026-06-16T20:17:51.991" v="77" actId="1035"/>
          <ac:spMkLst>
            <pc:docMk/>
            <pc:sldMk cId="0" sldId="272"/>
            <ac:spMk id="302" creationId="{00000000-0000-0000-0000-000000000000}"/>
          </ac:spMkLst>
        </pc:spChg>
        <pc:spChg chg="mod">
          <ac:chgData name="Romero Martin, Blanca Alicia" userId="d5ef0ed1-f3ec-40e2-bc3f-92eeb2ce026b" providerId="ADAL" clId="{1C28DF2C-9E67-4EC3-A8FC-BAB34403F583}" dt="2026-06-16T20:17:25.957" v="30"/>
          <ac:spMkLst>
            <pc:docMk/>
            <pc:sldMk cId="0" sldId="272"/>
            <ac:spMk id="303" creationId="{00000000-0000-0000-0000-000000000000}"/>
          </ac:spMkLst>
        </pc:spChg>
      </pc:sldChg>
      <pc:sldChg chg="modSp add mod">
        <pc:chgData name="Romero Martin, Blanca Alicia" userId="d5ef0ed1-f3ec-40e2-bc3f-92eeb2ce026b" providerId="ADAL" clId="{1C28DF2C-9E67-4EC3-A8FC-BAB34403F583}" dt="2026-06-16T20:21:10.036" v="119" actId="6549"/>
        <pc:sldMkLst>
          <pc:docMk/>
          <pc:sldMk cId="3114175217" sldId="277"/>
        </pc:sldMkLst>
        <pc:spChg chg="mod">
          <ac:chgData name="Romero Martin, Blanca Alicia" userId="d5ef0ed1-f3ec-40e2-bc3f-92eeb2ce026b" providerId="ADAL" clId="{1C28DF2C-9E67-4EC3-A8FC-BAB34403F583}" dt="2026-06-16T20:20:26.254" v="112" actId="20577"/>
          <ac:spMkLst>
            <pc:docMk/>
            <pc:sldMk cId="3114175217" sldId="277"/>
            <ac:spMk id="299" creationId="{99A0C50E-0205-8225-787D-38CA87B63736}"/>
          </ac:spMkLst>
        </pc:spChg>
        <pc:spChg chg="mod">
          <ac:chgData name="Romero Martin, Blanca Alicia" userId="d5ef0ed1-f3ec-40e2-bc3f-92eeb2ce026b" providerId="ADAL" clId="{1C28DF2C-9E67-4EC3-A8FC-BAB34403F583}" dt="2026-06-16T20:21:01.372" v="116" actId="14100"/>
          <ac:spMkLst>
            <pc:docMk/>
            <pc:sldMk cId="3114175217" sldId="277"/>
            <ac:spMk id="300" creationId="{1A2898A0-48E9-5917-D7EB-9F049BB407DF}"/>
          </ac:spMkLst>
        </pc:spChg>
        <pc:spChg chg="mod">
          <ac:chgData name="Romero Martin, Blanca Alicia" userId="d5ef0ed1-f3ec-40e2-bc3f-92eeb2ce026b" providerId="ADAL" clId="{1C28DF2C-9E67-4EC3-A8FC-BAB34403F583}" dt="2026-06-16T20:21:10.036" v="119" actId="6549"/>
          <ac:spMkLst>
            <pc:docMk/>
            <pc:sldMk cId="3114175217" sldId="277"/>
            <ac:spMk id="302" creationId="{2070F132-3FA7-F223-40A0-ABBE3976C152}"/>
          </ac:spMkLst>
        </pc:spChg>
        <pc:spChg chg="mod">
          <ac:chgData name="Romero Martin, Blanca Alicia" userId="d5ef0ed1-f3ec-40e2-bc3f-92eeb2ce026b" providerId="ADAL" clId="{1C28DF2C-9E67-4EC3-A8FC-BAB34403F583}" dt="2026-06-16T20:20:32.820" v="113" actId="21"/>
          <ac:spMkLst>
            <pc:docMk/>
            <pc:sldMk cId="3114175217" sldId="277"/>
            <ac:spMk id="303" creationId="{B09BBAE1-0708-4FCD-DCC6-90D3A1DDB21A}"/>
          </ac:spMkLst>
        </pc:spChg>
        <pc:spChg chg="mod">
          <ac:chgData name="Romero Martin, Blanca Alicia" userId="d5ef0ed1-f3ec-40e2-bc3f-92eeb2ce026b" providerId="ADAL" clId="{1C28DF2C-9E67-4EC3-A8FC-BAB34403F583}" dt="2026-06-16T20:21:05.295" v="118" actId="20577"/>
          <ac:spMkLst>
            <pc:docMk/>
            <pc:sldMk cId="3114175217" sldId="277"/>
            <ac:spMk id="304" creationId="{F14E7BBA-91E1-A8EB-02B3-9F9D11229AA8}"/>
          </ac:spMkLst>
        </pc:spChg>
      </pc:sldChg>
      <pc:sldChg chg="delSp modSp add mod ord">
        <pc:chgData name="Romero Martin, Blanca Alicia" userId="d5ef0ed1-f3ec-40e2-bc3f-92eeb2ce026b" providerId="ADAL" clId="{1C28DF2C-9E67-4EC3-A8FC-BAB34403F583}" dt="2026-06-16T20:24:35.179" v="175" actId="14100"/>
        <pc:sldMkLst>
          <pc:docMk/>
          <pc:sldMk cId="4286263819" sldId="278"/>
        </pc:sldMkLst>
        <pc:spChg chg="mod">
          <ac:chgData name="Romero Martin, Blanca Alicia" userId="d5ef0ed1-f3ec-40e2-bc3f-92eeb2ce026b" providerId="ADAL" clId="{1C28DF2C-9E67-4EC3-A8FC-BAB34403F583}" dt="2026-06-16T20:24:35.179" v="175" actId="14100"/>
          <ac:spMkLst>
            <pc:docMk/>
            <pc:sldMk cId="4286263819" sldId="278"/>
            <ac:spMk id="241" creationId="{DCC3CC42-242B-AD20-811C-5DDD2771D5D1}"/>
          </ac:spMkLst>
        </pc:spChg>
        <pc:spChg chg="del">
          <ac:chgData name="Romero Martin, Blanca Alicia" userId="d5ef0ed1-f3ec-40e2-bc3f-92eeb2ce026b" providerId="ADAL" clId="{1C28DF2C-9E67-4EC3-A8FC-BAB34403F583}" dt="2026-06-16T20:19:21.182" v="94" actId="478"/>
          <ac:spMkLst>
            <pc:docMk/>
            <pc:sldMk cId="4286263819" sldId="278"/>
            <ac:spMk id="242" creationId="{24F6CE12-0CEA-C289-7B93-737B5BDBA313}"/>
          </ac:spMkLst>
        </pc:spChg>
        <pc:spChg chg="mod">
          <ac:chgData name="Romero Martin, Blanca Alicia" userId="d5ef0ed1-f3ec-40e2-bc3f-92eeb2ce026b" providerId="ADAL" clId="{1C28DF2C-9E67-4EC3-A8FC-BAB34403F583}" dt="2026-06-16T20:24:19.433" v="173" actId="255"/>
          <ac:spMkLst>
            <pc:docMk/>
            <pc:sldMk cId="4286263819" sldId="278"/>
            <ac:spMk id="243" creationId="{CB84C8D6-8BB8-70F5-3FD3-0EA34D16E8CE}"/>
          </ac:spMkLst>
        </pc:spChg>
        <pc:picChg chg="del mod">
          <ac:chgData name="Romero Martin, Blanca Alicia" userId="d5ef0ed1-f3ec-40e2-bc3f-92eeb2ce026b" providerId="ADAL" clId="{1C28DF2C-9E67-4EC3-A8FC-BAB34403F583}" dt="2026-06-16T20:23:31.355" v="165" actId="478"/>
          <ac:picMkLst>
            <pc:docMk/>
            <pc:sldMk cId="4286263819" sldId="278"/>
            <ac:picMk id="2" creationId="{27DD28D5-8275-BBFD-82B0-E83873B80EE1}"/>
          </ac:picMkLst>
        </pc:picChg>
      </pc:sldChg>
      <pc:sldChg chg="delSp modSp add mod ord">
        <pc:chgData name="Romero Martin, Blanca Alicia" userId="d5ef0ed1-f3ec-40e2-bc3f-92eeb2ce026b" providerId="ADAL" clId="{1C28DF2C-9E67-4EC3-A8FC-BAB34403F583}" dt="2026-06-16T20:22:36.084" v="134" actId="120"/>
        <pc:sldMkLst>
          <pc:docMk/>
          <pc:sldMk cId="1772250621" sldId="279"/>
        </pc:sldMkLst>
        <pc:spChg chg="mod">
          <ac:chgData name="Romero Martin, Blanca Alicia" userId="d5ef0ed1-f3ec-40e2-bc3f-92eeb2ce026b" providerId="ADAL" clId="{1C28DF2C-9E67-4EC3-A8FC-BAB34403F583}" dt="2026-06-16T20:22:26.545" v="131" actId="20577"/>
          <ac:spMkLst>
            <pc:docMk/>
            <pc:sldMk cId="1772250621" sldId="279"/>
            <ac:spMk id="302" creationId="{59B18EC9-81B0-545E-8D06-72952DAB0EF1}"/>
          </ac:spMkLst>
        </pc:spChg>
        <pc:spChg chg="mod">
          <ac:chgData name="Romero Martin, Blanca Alicia" userId="d5ef0ed1-f3ec-40e2-bc3f-92eeb2ce026b" providerId="ADAL" clId="{1C28DF2C-9E67-4EC3-A8FC-BAB34403F583}" dt="2026-06-16T20:22:36.084" v="134" actId="120"/>
          <ac:spMkLst>
            <pc:docMk/>
            <pc:sldMk cId="1772250621" sldId="279"/>
            <ac:spMk id="303" creationId="{05C1115D-6015-A7C8-007A-F91B58AB406D}"/>
          </ac:spMkLst>
        </pc:spChg>
        <pc:spChg chg="del mod">
          <ac:chgData name="Romero Martin, Blanca Alicia" userId="d5ef0ed1-f3ec-40e2-bc3f-92eeb2ce026b" providerId="ADAL" clId="{1C28DF2C-9E67-4EC3-A8FC-BAB34403F583}" dt="2026-06-16T20:22:11.086" v="128" actId="478"/>
          <ac:spMkLst>
            <pc:docMk/>
            <pc:sldMk cId="1772250621" sldId="279"/>
            <ac:spMk id="304" creationId="{BA4EA315-9F9A-C659-C184-DFACD205C08D}"/>
          </ac:spMkLst>
        </pc:spChg>
      </pc:sldChg>
      <pc:sldChg chg="addSp delSp modSp add mod modAnim">
        <pc:chgData name="Romero Martin, Blanca Alicia" userId="d5ef0ed1-f3ec-40e2-bc3f-92eeb2ce026b" providerId="ADAL" clId="{1C28DF2C-9E67-4EC3-A8FC-BAB34403F583}" dt="2026-06-16T20:26:13.931" v="187" actId="114"/>
        <pc:sldMkLst>
          <pc:docMk/>
          <pc:sldMk cId="1168499695" sldId="280"/>
        </pc:sldMkLst>
        <pc:spChg chg="add mod">
          <ac:chgData name="Romero Martin, Blanca Alicia" userId="d5ef0ed1-f3ec-40e2-bc3f-92eeb2ce026b" providerId="ADAL" clId="{1C28DF2C-9E67-4EC3-A8FC-BAB34403F583}" dt="2026-06-16T20:26:13.931" v="187" actId="114"/>
          <ac:spMkLst>
            <pc:docMk/>
            <pc:sldMk cId="1168499695" sldId="280"/>
            <ac:spMk id="2" creationId="{0CA909DA-AAD4-B468-50D7-60ED14F7754B}"/>
          </ac:spMkLst>
        </pc:spChg>
        <pc:spChg chg="del">
          <ac:chgData name="Romero Martin, Blanca Alicia" userId="d5ef0ed1-f3ec-40e2-bc3f-92eeb2ce026b" providerId="ADAL" clId="{1C28DF2C-9E67-4EC3-A8FC-BAB34403F583}" dt="2026-06-16T20:25:24.414" v="180" actId="478"/>
          <ac:spMkLst>
            <pc:docMk/>
            <pc:sldMk cId="1168499695" sldId="280"/>
            <ac:spMk id="301" creationId="{E0372E3D-EBE5-6CF9-0B83-B7B61F2259B5}"/>
          </ac:spMkLst>
        </pc:spChg>
        <pc:spChg chg="del">
          <ac:chgData name="Romero Martin, Blanca Alicia" userId="d5ef0ed1-f3ec-40e2-bc3f-92eeb2ce026b" providerId="ADAL" clId="{1C28DF2C-9E67-4EC3-A8FC-BAB34403F583}" dt="2026-06-16T20:25:04.464" v="177" actId="478"/>
          <ac:spMkLst>
            <pc:docMk/>
            <pc:sldMk cId="1168499695" sldId="280"/>
            <ac:spMk id="302" creationId="{536FCB48-B1B2-16F7-B625-240BC9CEA555}"/>
          </ac:spMkLst>
        </pc:spChg>
        <pc:spChg chg="mod">
          <ac:chgData name="Romero Martin, Blanca Alicia" userId="d5ef0ed1-f3ec-40e2-bc3f-92eeb2ce026b" providerId="ADAL" clId="{1C28DF2C-9E67-4EC3-A8FC-BAB34403F583}" dt="2026-06-16T20:25:48.669" v="184" actId="1076"/>
          <ac:spMkLst>
            <pc:docMk/>
            <pc:sldMk cId="1168499695" sldId="280"/>
            <ac:spMk id="303" creationId="{48296535-5CAF-AC16-EDD4-15A920E3197C}"/>
          </ac:spMkLst>
        </pc:spChg>
        <pc:spChg chg="del">
          <ac:chgData name="Romero Martin, Blanca Alicia" userId="d5ef0ed1-f3ec-40e2-bc3f-92eeb2ce026b" providerId="ADAL" clId="{1C28DF2C-9E67-4EC3-A8FC-BAB34403F583}" dt="2026-06-16T20:25:27.419" v="181" actId="478"/>
          <ac:spMkLst>
            <pc:docMk/>
            <pc:sldMk cId="1168499695" sldId="280"/>
            <ac:spMk id="304" creationId="{CF1A17A8-2003-E4E8-715A-68C173C3FE8A}"/>
          </ac:spMkLst>
        </pc:spChg>
      </pc:sldChg>
      <pc:sldChg chg="delSp modSp add mod">
        <pc:chgData name="Romero Martin, Blanca Alicia" userId="d5ef0ed1-f3ec-40e2-bc3f-92eeb2ce026b" providerId="ADAL" clId="{1C28DF2C-9E67-4EC3-A8FC-BAB34403F583}" dt="2026-06-16T20:27:56.386" v="231" actId="1076"/>
        <pc:sldMkLst>
          <pc:docMk/>
          <pc:sldMk cId="3751538437" sldId="281"/>
        </pc:sldMkLst>
        <pc:spChg chg="mod">
          <ac:chgData name="Romero Martin, Blanca Alicia" userId="d5ef0ed1-f3ec-40e2-bc3f-92eeb2ce026b" providerId="ADAL" clId="{1C28DF2C-9E67-4EC3-A8FC-BAB34403F583}" dt="2026-06-16T20:26:36.227" v="199" actId="1076"/>
          <ac:spMkLst>
            <pc:docMk/>
            <pc:sldMk cId="3751538437" sldId="281"/>
            <ac:spMk id="241" creationId="{9A7FA8FB-CAC6-EDFA-17E4-3489DFBDE6E0}"/>
          </ac:spMkLst>
        </pc:spChg>
        <pc:spChg chg="mod">
          <ac:chgData name="Romero Martin, Blanca Alicia" userId="d5ef0ed1-f3ec-40e2-bc3f-92eeb2ce026b" providerId="ADAL" clId="{1C28DF2C-9E67-4EC3-A8FC-BAB34403F583}" dt="2026-06-16T20:27:56.386" v="231" actId="1076"/>
          <ac:spMkLst>
            <pc:docMk/>
            <pc:sldMk cId="3751538437" sldId="281"/>
            <ac:spMk id="243" creationId="{08C3A104-3B83-94DD-E2C5-24A65538AF41}"/>
          </ac:spMkLst>
        </pc:spChg>
        <pc:picChg chg="del">
          <ac:chgData name="Romero Martin, Blanca Alicia" userId="d5ef0ed1-f3ec-40e2-bc3f-92eeb2ce026b" providerId="ADAL" clId="{1C28DF2C-9E67-4EC3-A8FC-BAB34403F583}" dt="2026-06-16T20:26:20.445" v="188" actId="478"/>
          <ac:picMkLst>
            <pc:docMk/>
            <pc:sldMk cId="3751538437" sldId="281"/>
            <ac:picMk id="2" creationId="{AFE5E87B-A5C2-3B1E-A9FE-1ED015B4EB7D}"/>
          </ac:picMkLst>
        </pc:picChg>
      </pc:sldChg>
      <pc:sldMasterChg chg="modSldLayout">
        <pc:chgData name="Romero Martin, Blanca Alicia" userId="d5ef0ed1-f3ec-40e2-bc3f-92eeb2ce026b" providerId="ADAL" clId="{1C28DF2C-9E67-4EC3-A8FC-BAB34403F583}" dt="2026-06-16T20:16:11.653" v="24" actId="1076"/>
        <pc:sldMasterMkLst>
          <pc:docMk/>
          <pc:sldMasterMk cId="0" sldId="2147483648"/>
        </pc:sldMasterMkLst>
        <pc:sldLayoutChg chg="addSp modSp mod">
          <pc:chgData name="Romero Martin, Blanca Alicia" userId="d5ef0ed1-f3ec-40e2-bc3f-92eeb2ce026b" providerId="ADAL" clId="{1C28DF2C-9E67-4EC3-A8FC-BAB34403F583}" dt="2026-06-16T20:14:47.585" v="8" actId="1076"/>
          <pc:sldLayoutMkLst>
            <pc:docMk/>
            <pc:sldMasterMk cId="0" sldId="2147483648"/>
            <pc:sldLayoutMk cId="0" sldId="2147483649"/>
          </pc:sldLayoutMkLst>
          <pc:picChg chg="add mod">
            <ac:chgData name="Romero Martin, Blanca Alicia" userId="d5ef0ed1-f3ec-40e2-bc3f-92eeb2ce026b" providerId="ADAL" clId="{1C28DF2C-9E67-4EC3-A8FC-BAB34403F583}" dt="2026-06-16T20:14:47.585" v="8" actId="1076"/>
            <ac:picMkLst>
              <pc:docMk/>
              <pc:sldMasterMk cId="0" sldId="2147483648"/>
              <pc:sldLayoutMk cId="0" sldId="2147483649"/>
              <ac:picMk id="2" creationId="{B1A0A8E2-F0CE-15EE-B320-0CF66CAB37A7}"/>
            </ac:picMkLst>
          </pc:picChg>
        </pc:sldLayoutChg>
        <pc:sldLayoutChg chg="addSp modSp mod">
          <pc:chgData name="Romero Martin, Blanca Alicia" userId="d5ef0ed1-f3ec-40e2-bc3f-92eeb2ce026b" providerId="ADAL" clId="{1C28DF2C-9E67-4EC3-A8FC-BAB34403F583}" dt="2026-06-16T20:16:11.653" v="24" actId="1076"/>
          <pc:sldLayoutMkLst>
            <pc:docMk/>
            <pc:sldMasterMk cId="0" sldId="2147483648"/>
            <pc:sldLayoutMk cId="0" sldId="2147483652"/>
          </pc:sldLayoutMkLst>
          <pc:picChg chg="add mod">
            <ac:chgData name="Romero Martin, Blanca Alicia" userId="d5ef0ed1-f3ec-40e2-bc3f-92eeb2ce026b" providerId="ADAL" clId="{1C28DF2C-9E67-4EC3-A8FC-BAB34403F583}" dt="2026-06-16T20:16:11.653" v="24" actId="1076"/>
            <ac:picMkLst>
              <pc:docMk/>
              <pc:sldMasterMk cId="0" sldId="2147483648"/>
              <pc:sldLayoutMk cId="0" sldId="2147483652"/>
              <ac:picMk id="2" creationId="{5815EFC4-FA68-C574-A5E2-9D1736335A73}"/>
            </ac:picMkLst>
          </pc:picChg>
        </pc:sldLayoutChg>
        <pc:sldLayoutChg chg="addSp modSp mod">
          <pc:chgData name="Romero Martin, Blanca Alicia" userId="d5ef0ed1-f3ec-40e2-bc3f-92eeb2ce026b" providerId="ADAL" clId="{1C28DF2C-9E67-4EC3-A8FC-BAB34403F583}" dt="2026-06-16T20:15:56.033" v="22" actId="1076"/>
          <pc:sldLayoutMkLst>
            <pc:docMk/>
            <pc:sldMasterMk cId="0" sldId="2147483648"/>
            <pc:sldLayoutMk cId="0" sldId="2147483653"/>
          </pc:sldLayoutMkLst>
          <pc:picChg chg="add mod">
            <ac:chgData name="Romero Martin, Blanca Alicia" userId="d5ef0ed1-f3ec-40e2-bc3f-92eeb2ce026b" providerId="ADAL" clId="{1C28DF2C-9E67-4EC3-A8FC-BAB34403F583}" dt="2026-06-16T20:15:56.033" v="22" actId="1076"/>
            <ac:picMkLst>
              <pc:docMk/>
              <pc:sldMasterMk cId="0" sldId="2147483648"/>
              <pc:sldLayoutMk cId="0" sldId="2147483653"/>
              <ac:picMk id="2" creationId="{3CE360B6-07F3-4CFD-A20E-ADC1F63F8FD8}"/>
            </ac:picMkLst>
          </pc:picChg>
        </pc:sldLayoutChg>
        <pc:sldLayoutChg chg="addSp modSp mod">
          <pc:chgData name="Romero Martin, Blanca Alicia" userId="d5ef0ed1-f3ec-40e2-bc3f-92eeb2ce026b" providerId="ADAL" clId="{1C28DF2C-9E67-4EC3-A8FC-BAB34403F583}" dt="2026-06-16T20:15:22.983" v="14" actId="1076"/>
          <pc:sldLayoutMkLst>
            <pc:docMk/>
            <pc:sldMasterMk cId="0" sldId="2147483648"/>
            <pc:sldLayoutMk cId="0" sldId="2147483664"/>
          </pc:sldLayoutMkLst>
          <pc:picChg chg="add mod">
            <ac:chgData name="Romero Martin, Blanca Alicia" userId="d5ef0ed1-f3ec-40e2-bc3f-92eeb2ce026b" providerId="ADAL" clId="{1C28DF2C-9E67-4EC3-A8FC-BAB34403F583}" dt="2026-06-16T20:15:22.983" v="14" actId="1076"/>
            <ac:picMkLst>
              <pc:docMk/>
              <pc:sldMasterMk cId="0" sldId="2147483648"/>
              <pc:sldLayoutMk cId="0" sldId="2147483664"/>
              <ac:picMk id="2" creationId="{A3EE75F2-E0FD-D157-50A0-31559A1720E4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1A0A8E2-F0CE-15EE-B320-0CF66CAB37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47796" y="11477825"/>
            <a:ext cx="1288408" cy="781324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815EFC4-FA68-C574-A5E2-9D1736335A7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636697" y="418010"/>
            <a:ext cx="2197154" cy="1332411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CE360B6-07F3-4CFD-A20E-ADC1F63F8F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6175" y="173941"/>
            <a:ext cx="2271649" cy="1377587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EE75F2-E0FD-D157-50A0-31559A1720E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7796" y="10523601"/>
            <a:ext cx="1288408" cy="781324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64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5368819" y="6235700"/>
            <a:ext cx="13646363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INTEGRIDAD ACADÉMICA</a:t>
            </a:r>
            <a:endParaRPr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5167641" y="7900238"/>
            <a:ext cx="14048719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5400" dirty="0"/>
              <a:t>Comité de Integridad Académica. AGOSTO 2026.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11797982" y="3215216"/>
            <a:ext cx="687047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INTEGRIDAD ACADÉMICA</a:t>
            </a:r>
          </a:p>
        </p:txBody>
      </p:sp>
      <p:sp>
        <p:nvSpPr>
          <p:cNvPr id="302" name="Texto para subtítulo"/>
          <p:cNvSpPr txBox="1"/>
          <p:nvPr/>
        </p:nvSpPr>
        <p:spPr>
          <a:xfrm>
            <a:off x="11797982" y="4180416"/>
            <a:ext cx="2256708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Definición</a:t>
            </a:r>
            <a:endParaRPr dirty="0"/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/>
          <p:cNvSpPr txBox="1"/>
          <p:nvPr/>
        </p:nvSpPr>
        <p:spPr>
          <a:xfrm>
            <a:off x="11797982" y="5151966"/>
            <a:ext cx="6985636" cy="3857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sz="3200" dirty="0">
                <a:latin typeface="Indivisa Text Sans" pitchFamily="50" charset="0"/>
              </a:rPr>
              <a:t>Conjunto de </a:t>
            </a:r>
            <a:r>
              <a:rPr lang="es-ES" sz="3200" b="1" dirty="0">
                <a:latin typeface="Indivisa Text Sans" pitchFamily="50" charset="0"/>
              </a:rPr>
              <a:t>principios y valores</a:t>
            </a:r>
            <a:r>
              <a:rPr lang="es-ES" sz="3200" dirty="0">
                <a:latin typeface="Indivisa Text Sans" pitchFamily="50" charset="0"/>
              </a:rPr>
              <a:t> éticos que rigen el actuar de los integrantes de la comunidad educativa en torno a una </a:t>
            </a:r>
            <a:r>
              <a:rPr lang="es-ES" sz="3200" b="1" dirty="0">
                <a:latin typeface="Indivisa Text Sans" pitchFamily="50" charset="0"/>
              </a:rPr>
              <a:t>cultura de responsabilidad compartida </a:t>
            </a:r>
            <a:r>
              <a:rPr lang="es-ES" sz="3200" dirty="0">
                <a:latin typeface="Indivisa Text Sans" pitchFamily="50" charset="0"/>
              </a:rPr>
              <a:t>en las diversas dimensiones de la persona, especialmente la </a:t>
            </a:r>
            <a:r>
              <a:rPr lang="es-ES" sz="3200" b="1" dirty="0">
                <a:latin typeface="Indivisa Text Sans" pitchFamily="50" charset="0"/>
              </a:rPr>
              <a:t>honestidad en el entorno académico</a:t>
            </a:r>
            <a:r>
              <a:rPr lang="es-ES" sz="3200" dirty="0">
                <a:latin typeface="Indivisa Text Sans" pitchFamily="50" charset="0"/>
              </a:rPr>
              <a:t>. </a:t>
            </a:r>
            <a:r>
              <a:rPr lang="es-ES" sz="2000" dirty="0">
                <a:latin typeface="Indivisa Text Sans" pitchFamily="50" charset="0"/>
              </a:rPr>
              <a:t>(Comité de Integridad La Salle Cancún, 2024)</a:t>
            </a:r>
            <a:endParaRPr dirty="0"/>
          </a:p>
        </p:txBody>
      </p:sp>
      <p:sp>
        <p:nvSpPr>
          <p:cNvPr id="304" name="1"/>
          <p:cNvSpPr txBox="1"/>
          <p:nvPr/>
        </p:nvSpPr>
        <p:spPr>
          <a:xfrm>
            <a:off x="3078479" y="6501734"/>
            <a:ext cx="1386841" cy="467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dirty="0"/>
              <a:t>1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3248142" y="4491277"/>
            <a:ext cx="7779374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Manual de Integridad (2024)</a:t>
            </a: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3645011" y="6205728"/>
            <a:ext cx="6985637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3200" dirty="0">
                <a:latin typeface="Indivisa Text Sans" pitchFamily="50" charset="0"/>
              </a:rPr>
              <a:t>Documento que concentra los principios de Integridad Académica de la Universidad La Salle Cancún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44F7AF7-1BC6-C592-1BAB-36F3D09EE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8861" y="2578100"/>
            <a:ext cx="7058874" cy="92329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C6512-8319-CF7D-4762-89909A628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5C9FDC70-23A4-EA74-8F14-E0DE0EEF0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99A0C50E-0205-8225-787D-38CA87B63736}"/>
              </a:ext>
            </a:extLst>
          </p:cNvPr>
          <p:cNvSpPr txBox="1"/>
          <p:nvPr/>
        </p:nvSpPr>
        <p:spPr>
          <a:xfrm>
            <a:off x="1901716" y="1799166"/>
            <a:ext cx="387285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REGLAMENTO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1A2898A0-48E9-5917-D7EB-9F049BB407DF}"/>
              </a:ext>
            </a:extLst>
          </p:cNvPr>
          <p:cNvSpPr txBox="1"/>
          <p:nvPr/>
        </p:nvSpPr>
        <p:spPr>
          <a:xfrm>
            <a:off x="942975" y="4988650"/>
            <a:ext cx="5857875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>
                <a:latin typeface="Indivisa Text Sans" pitchFamily="50" charset="0"/>
              </a:rPr>
              <a:t>TÍTULO SEGUNDO DE LOS ALUMNOS EN GENERAL</a:t>
            </a:r>
            <a:endParaRPr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06C2DE6E-DDB8-BE9D-E57F-84C272836F67}"/>
              </a:ext>
            </a:extLst>
          </p:cNvPr>
          <p:cNvSpPr txBox="1"/>
          <p:nvPr/>
        </p:nvSpPr>
        <p:spPr>
          <a:xfrm>
            <a:off x="11797982" y="3215216"/>
            <a:ext cx="687047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INTEGRIDAD ACADÉMICA</a:t>
            </a:r>
          </a:p>
        </p:txBody>
      </p:sp>
      <p:sp>
        <p:nvSpPr>
          <p:cNvPr id="302" name="Texto para subtítulo">
            <a:extLst>
              <a:ext uri="{FF2B5EF4-FFF2-40B4-BE49-F238E27FC236}">
                <a16:creationId xmlns:a16="http://schemas.microsoft.com/office/drawing/2014/main" id="{2070F132-3FA7-F223-40A0-ABBE3976C152}"/>
              </a:ext>
            </a:extLst>
          </p:cNvPr>
          <p:cNvSpPr txBox="1"/>
          <p:nvPr/>
        </p:nvSpPr>
        <p:spPr>
          <a:xfrm>
            <a:off x="11797982" y="4180416"/>
            <a:ext cx="10265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endParaRPr dirty="0"/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B09BBAE1-0708-4FCD-DCC6-90D3A1DDB21A}"/>
              </a:ext>
            </a:extLst>
          </p:cNvPr>
          <p:cNvSpPr txBox="1"/>
          <p:nvPr/>
        </p:nvSpPr>
        <p:spPr>
          <a:xfrm>
            <a:off x="11797982" y="5151966"/>
            <a:ext cx="6985636" cy="6504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l"/>
            <a:br>
              <a:rPr lang="es-MX" sz="3200" dirty="0">
                <a:latin typeface="Indivisa Text Sans" pitchFamily="50" charset="0"/>
              </a:rPr>
            </a:br>
            <a:r>
              <a:rPr lang="es-MX" sz="3200" dirty="0">
                <a:latin typeface="Indivisa Text Sans" pitchFamily="50" charset="0"/>
              </a:rPr>
              <a:t>Capítulo XII. Responsabilidad de los alumnos</a:t>
            </a:r>
          </a:p>
          <a:p>
            <a:pPr algn="l"/>
            <a:r>
              <a:rPr lang="es-MX" sz="3200" dirty="0">
                <a:latin typeface="Indivisa Text Sans" pitchFamily="50" charset="0"/>
              </a:rPr>
              <a:t>Artículo 82.- Todo a miembro del alumnado de las universidades del SEULSA será responsable ante las autoridades universitarias por la realización de los siguientes actos u omisiones:</a:t>
            </a:r>
          </a:p>
          <a:p>
            <a:pPr algn="l"/>
            <a:r>
              <a:rPr lang="es-MX" sz="3200" dirty="0">
                <a:latin typeface="Indivisa Text Sans" pitchFamily="50" charset="0"/>
              </a:rPr>
              <a:t>VIII. Plagiar, falsificar o alterar documentación académica o administrativa de carácter institucional u oficial, o hacer uso de la misma.</a:t>
            </a:r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F14E7BBA-91E1-A8EB-02B3-9F9D11229AA8}"/>
              </a:ext>
            </a:extLst>
          </p:cNvPr>
          <p:cNvSpPr txBox="1"/>
          <p:nvPr/>
        </p:nvSpPr>
        <p:spPr>
          <a:xfrm>
            <a:off x="2666629" y="6501734"/>
            <a:ext cx="2210542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41752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175AE-DE0F-874C-14B8-E23C48D94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75F6E1B3-3FF6-141E-865E-5628D326C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C781AED2-59E7-9053-2D3E-2C5112B802D3}"/>
              </a:ext>
            </a:extLst>
          </p:cNvPr>
          <p:cNvSpPr txBox="1"/>
          <p:nvPr/>
        </p:nvSpPr>
        <p:spPr>
          <a:xfrm>
            <a:off x="11797982" y="3215216"/>
            <a:ext cx="687047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INTEGRIDAD ACADÉMICA</a:t>
            </a:r>
          </a:p>
        </p:txBody>
      </p:sp>
      <p:sp>
        <p:nvSpPr>
          <p:cNvPr id="302" name="Texto para subtítulo">
            <a:extLst>
              <a:ext uri="{FF2B5EF4-FFF2-40B4-BE49-F238E27FC236}">
                <a16:creationId xmlns:a16="http://schemas.microsoft.com/office/drawing/2014/main" id="{59B18EC9-81B0-545E-8D06-72952DAB0EF1}"/>
              </a:ext>
            </a:extLst>
          </p:cNvPr>
          <p:cNvSpPr txBox="1"/>
          <p:nvPr/>
        </p:nvSpPr>
        <p:spPr>
          <a:xfrm>
            <a:off x="11797982" y="4180416"/>
            <a:ext cx="272869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>
                <a:latin typeface="Indivisa Text Sans" pitchFamily="50" charset="0"/>
              </a:rPr>
              <a:t>Artículo 82.-</a:t>
            </a:r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05C1115D-6015-A7C8-007A-F91B58AB406D}"/>
              </a:ext>
            </a:extLst>
          </p:cNvPr>
          <p:cNvSpPr txBox="1"/>
          <p:nvPr/>
        </p:nvSpPr>
        <p:spPr>
          <a:xfrm>
            <a:off x="11797982" y="5151966"/>
            <a:ext cx="6985636" cy="7981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l"/>
            <a:r>
              <a:rPr lang="es-MX" sz="3200" dirty="0">
                <a:latin typeface="Indivisa Text Sans" pitchFamily="50" charset="0"/>
              </a:rPr>
              <a:t>X Plagiar, falsificar, alterar apropiarse o ser indebidamente asistido en exámenes, trabajos, documentos o productos, incluyendo el mal uso de claves o contraseñas de plataformas, aulas virtuales o cualquier otra tecnología propiedad de la universidad; o cometer cualquier otra conducta de carácter similar a las mencionadas. </a:t>
            </a:r>
          </a:p>
          <a:p>
            <a:pPr algn="l"/>
            <a:r>
              <a:rPr lang="es-MX" sz="3200" dirty="0">
                <a:latin typeface="Indivisa Text Sans" pitchFamily="50" charset="0"/>
              </a:rPr>
              <a:t>XII Hacer uso indebido de información que no sea de su autoría.</a:t>
            </a:r>
          </a:p>
          <a:p>
            <a:pPr algn="l"/>
            <a:r>
              <a:rPr lang="es-MX" sz="3200" dirty="0">
                <a:latin typeface="Indivisa Text Sans" pitchFamily="50" charset="0"/>
              </a:rPr>
              <a:t>XIV Suplantar o permitir ser suplantado dentro o fuera de la universidad en actividades académicas o de formación, aun las que se realicen en plataformas electrónicas de la universidad. </a:t>
            </a:r>
          </a:p>
        </p:txBody>
      </p:sp>
    </p:spTree>
    <p:extLst>
      <p:ext uri="{BB962C8B-B14F-4D97-AF65-F5344CB8AC3E}">
        <p14:creationId xmlns:p14="http://schemas.microsoft.com/office/powerpoint/2010/main" val="177225062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0B091-CC79-BE2B-BB9C-323CF40E2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D6D1F4C4-98EA-69A0-786C-FFCC018CC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DCC3CC42-242B-AD20-811C-5DDD2771D5D1}"/>
              </a:ext>
            </a:extLst>
          </p:cNvPr>
          <p:cNvSpPr txBox="1"/>
          <p:nvPr/>
        </p:nvSpPr>
        <p:spPr>
          <a:xfrm>
            <a:off x="3170635" y="5378450"/>
            <a:ext cx="4630340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8000" dirty="0"/>
              <a:t>Tipos de plagio</a:t>
            </a: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CB84C8D6-8BB8-70F5-3FD3-0EA34D16E8CE}"/>
              </a:ext>
            </a:extLst>
          </p:cNvPr>
          <p:cNvSpPr txBox="1"/>
          <p:nvPr/>
        </p:nvSpPr>
        <p:spPr>
          <a:xfrm>
            <a:off x="11588861" y="2984205"/>
            <a:ext cx="6985637" cy="82458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r>
              <a:rPr lang="es-ES" sz="6000" b="1" dirty="0">
                <a:latin typeface="Indivisa Text Sans" pitchFamily="50" charset="0"/>
              </a:rPr>
              <a:t>Intencional:</a:t>
            </a:r>
            <a:r>
              <a:rPr lang="es-ES" sz="3200" dirty="0">
                <a:latin typeface="Indivisa Text Sans" pitchFamily="50" charset="0"/>
              </a:rPr>
              <a:t> </a:t>
            </a:r>
            <a:r>
              <a:rPr lang="es-ES" sz="4000" dirty="0">
                <a:latin typeface="Indivisa Text Sans" pitchFamily="50" charset="0"/>
              </a:rPr>
              <a:t>copiar de manera </a:t>
            </a:r>
            <a:r>
              <a:rPr lang="es-ES" sz="4000" b="1" dirty="0">
                <a:latin typeface="Indivisa Text Sans" pitchFamily="50" charset="0"/>
              </a:rPr>
              <a:t>consciente y con dolo </a:t>
            </a:r>
            <a:r>
              <a:rPr lang="es-ES" sz="4000" dirty="0">
                <a:latin typeface="Indivisa Text Sans" pitchFamily="50" charset="0"/>
              </a:rPr>
              <a:t>las ideas y/o palabras de otros autores sin hacer referencia a sus obras.</a:t>
            </a:r>
          </a:p>
          <a:p>
            <a:r>
              <a:rPr lang="es-ES" sz="6000" b="1" dirty="0">
                <a:latin typeface="Indivisa Text Sans" pitchFamily="50" charset="0"/>
              </a:rPr>
              <a:t>Inconsciente: </a:t>
            </a:r>
            <a:r>
              <a:rPr lang="es-ES" sz="4000" b="1" dirty="0">
                <a:latin typeface="Indivisa Text Sans" pitchFamily="50" charset="0"/>
              </a:rPr>
              <a:t>errores que pueden conducir a problemas legales </a:t>
            </a:r>
            <a:r>
              <a:rPr lang="es-ES" sz="4000" dirty="0">
                <a:latin typeface="Indivisa Text Sans" pitchFamily="50" charset="0"/>
              </a:rPr>
              <a:t>por no dar reconocimiento a la obra de otro autor de donde se está obteniendo la información</a:t>
            </a:r>
          </a:p>
        </p:txBody>
      </p:sp>
    </p:spTree>
    <p:extLst>
      <p:ext uri="{BB962C8B-B14F-4D97-AF65-F5344CB8AC3E}">
        <p14:creationId xmlns:p14="http://schemas.microsoft.com/office/powerpoint/2010/main" val="428626381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A1C99-E2D7-6D91-455E-8179C3325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B474E2E5-FDAD-CDD5-E384-6E89DB3F3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48296535-5CAF-AC16-EDD4-15A920E3197C}"/>
              </a:ext>
            </a:extLst>
          </p:cNvPr>
          <p:cNvSpPr txBox="1"/>
          <p:nvPr/>
        </p:nvSpPr>
        <p:spPr>
          <a:xfrm>
            <a:off x="12467992" y="5294841"/>
            <a:ext cx="6985636" cy="2349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ctr"/>
            <a:r>
              <a:rPr lang="es-ES" sz="4800" dirty="0">
                <a:latin typeface="Indivisa Text Sans" pitchFamily="50" charset="0"/>
              </a:rPr>
              <a:t>Te invitamos a conducirte en el marco de la </a:t>
            </a:r>
            <a:br>
              <a:rPr lang="es-ES" sz="3200" dirty="0">
                <a:latin typeface="Indivisa Text Sans" pitchFamily="50" charset="0"/>
              </a:rPr>
            </a:br>
            <a:r>
              <a:rPr lang="es-ES" sz="5000" spc="-150" dirty="0">
                <a:solidFill>
                  <a:srgbClr val="022F87"/>
                </a:solidFill>
                <a:latin typeface="Indivisa Text Sans Bold"/>
                <a:sym typeface="Indivisa Text Sans Bold"/>
              </a:rPr>
              <a:t>INTEGRIDAD ACADÉMICA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0CA909DA-AAD4-B468-50D7-60ED14F7754B}"/>
              </a:ext>
            </a:extLst>
          </p:cNvPr>
          <p:cNvSpPr txBox="1">
            <a:spLocks/>
          </p:cNvSpPr>
          <p:nvPr/>
        </p:nvSpPr>
        <p:spPr>
          <a:xfrm>
            <a:off x="12926615" y="9329569"/>
            <a:ext cx="6068389" cy="585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5000" i="1" spc="-150" dirty="0">
                <a:solidFill>
                  <a:srgbClr val="022F87"/>
                </a:solidFill>
                <a:latin typeface="Indivisa Text Sans Bold"/>
                <a:ea typeface="Indivisa Text Sans Regular"/>
                <a:cs typeface="Indivisa Text Sans Regular"/>
                <a:sym typeface="Indivisa Text Sans Regular"/>
              </a:rPr>
              <a:t>“INDIVISA MANENT”</a:t>
            </a:r>
          </a:p>
        </p:txBody>
      </p:sp>
    </p:spTree>
    <p:extLst>
      <p:ext uri="{BB962C8B-B14F-4D97-AF65-F5344CB8AC3E}">
        <p14:creationId xmlns:p14="http://schemas.microsoft.com/office/powerpoint/2010/main" val="11684996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08166-2F74-303F-7919-286BC6799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129F2E97-034D-293A-CBC8-986DAE764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9A7FA8FB-CAC6-EDFA-17E4-3489DFBDE6E0}"/>
              </a:ext>
            </a:extLst>
          </p:cNvPr>
          <p:cNvSpPr txBox="1"/>
          <p:nvPr/>
        </p:nvSpPr>
        <p:spPr>
          <a:xfrm>
            <a:off x="3645011" y="2219186"/>
            <a:ext cx="563936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Comité de Integridad</a:t>
            </a: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08C3A104-3B83-94DD-E2C5-24A65538AF41}"/>
              </a:ext>
            </a:extLst>
          </p:cNvPr>
          <p:cNvSpPr txBox="1"/>
          <p:nvPr/>
        </p:nvSpPr>
        <p:spPr>
          <a:xfrm>
            <a:off x="3873611" y="4000917"/>
            <a:ext cx="8318389" cy="6504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q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3200" dirty="0">
                <a:latin typeface="Indivisa Text Sans" pitchFamily="50" charset="0"/>
              </a:rPr>
              <a:t>Dra. Norma V. Valencia Gutiérrez. Vicerrectoría </a:t>
            </a: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q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3200" dirty="0">
                <a:latin typeface="Indivisa Text Sans" pitchFamily="50" charset="0"/>
              </a:rPr>
              <a:t>Lic. Eduardo Mondragón Zubiria. Director de Comunicación Institucional.</a:t>
            </a: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q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3200" dirty="0">
                <a:latin typeface="Indivisa Text Sans" pitchFamily="50" charset="0"/>
              </a:rPr>
              <a:t>Mtro. Braulio Romero Martínez. Director de Preparatoria.</a:t>
            </a: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q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3200" dirty="0">
                <a:latin typeface="Indivisa Text Sans" pitchFamily="50" charset="0"/>
              </a:rPr>
              <a:t>Mtra. Fabiola L. Durán Briceño. Coordinadora de Derecho.</a:t>
            </a: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q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3200" dirty="0">
                <a:latin typeface="Indivisa Text Sans" pitchFamily="50" charset="0"/>
              </a:rPr>
              <a:t>Mtra. Blanca Alicia Romero M. Coordinadora de Comunicación y Diseño Gráfico.</a:t>
            </a: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q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3200" dirty="0">
                <a:latin typeface="Indivisa Text Sans" pitchFamily="50" charset="0"/>
              </a:rPr>
              <a:t>Mtro. Luis Jimenez Bueno . Coordinador DHP.</a:t>
            </a: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q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3200" dirty="0">
                <a:latin typeface="Indivisa Text Sans" pitchFamily="50" charset="0"/>
              </a:rPr>
              <a:t>Mtra. Paola Azcorra Baeza. Jefatura de Pastoral </a:t>
            </a:r>
          </a:p>
        </p:txBody>
      </p:sp>
    </p:spTree>
    <p:extLst>
      <p:ext uri="{BB962C8B-B14F-4D97-AF65-F5344CB8AC3E}">
        <p14:creationId xmlns:p14="http://schemas.microsoft.com/office/powerpoint/2010/main" val="375153843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407</Words>
  <Application>Microsoft Office PowerPoint</Application>
  <PresentationFormat>Personalizado</PresentationFormat>
  <Paragraphs>33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Helvetica Neue</vt:lpstr>
      <vt:lpstr>Helvetica Neue Light</vt:lpstr>
      <vt:lpstr>Helvetica Neue Medium</vt:lpstr>
      <vt:lpstr>Indivisa Text Sans</vt:lpstr>
      <vt:lpstr>Indivisa Text Sans Bold</vt:lpstr>
      <vt:lpstr>Wingdings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Romero Martin, Blanca Alicia</cp:lastModifiedBy>
  <cp:revision>5</cp:revision>
  <dcterms:modified xsi:type="dcterms:W3CDTF">2026-06-16T20:30:24Z</dcterms:modified>
</cp:coreProperties>
</file>