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1"/>
  </p:notesMasterIdLst>
  <p:sldIdLst>
    <p:sldId id="257" r:id="rId2"/>
    <p:sldId id="272" r:id="rId3"/>
    <p:sldId id="277" r:id="rId4"/>
    <p:sldId id="280" r:id="rId5"/>
    <p:sldId id="278" r:id="rId6"/>
    <p:sldId id="279" r:id="rId7"/>
    <p:sldId id="281" r:id="rId8"/>
    <p:sldId id="282" r:id="rId9"/>
    <p:sldId id="276" r:id="rId10"/>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45720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91440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137160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182880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228600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274320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320040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365760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DC96C30-7EDF-3AC4-8937-BD2AFF27C174}" v="1" dt="2026-07-03T19:39:54.365"/>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74"/>
  </p:normalViewPr>
  <p:slideViewPr>
    <p:cSldViewPr snapToGrid="0">
      <p:cViewPr varScale="1">
        <p:scale>
          <a:sx n="53" d="100"/>
          <a:sy n="53" d="100"/>
        </p:scale>
        <p:origin x="79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sicopedagogia" userId="S::ingresolicenciatura@lasallecancun.edu.mx::d49511b7-bbd7-4d8d-af20-6005ba723f7a" providerId="AD" clId="Web-{ADC96C30-7EDF-3AC4-8937-BD2AFF27C174}"/>
    <pc:docChg chg="modSld">
      <pc:chgData name="Psicopedagogia" userId="S::ingresolicenciatura@lasallecancun.edu.mx::d49511b7-bbd7-4d8d-af20-6005ba723f7a" providerId="AD" clId="Web-{ADC96C30-7EDF-3AC4-8937-BD2AFF27C174}" dt="2026-07-03T19:39:54.365" v="0" actId="14100"/>
      <pc:docMkLst>
        <pc:docMk/>
      </pc:docMkLst>
      <pc:sldChg chg="modSp">
        <pc:chgData name="Psicopedagogia" userId="S::ingresolicenciatura@lasallecancun.edu.mx::d49511b7-bbd7-4d8d-af20-6005ba723f7a" providerId="AD" clId="Web-{ADC96C30-7EDF-3AC4-8937-BD2AFF27C174}" dt="2026-07-03T19:39:54.365" v="0" actId="14100"/>
        <pc:sldMkLst>
          <pc:docMk/>
          <pc:sldMk cId="0" sldId="257"/>
        </pc:sldMkLst>
        <pc:spChg chg="mod">
          <ac:chgData name="Psicopedagogia" userId="S::ingresolicenciatura@lasallecancun.edu.mx::d49511b7-bbd7-4d8d-af20-6005ba723f7a" providerId="AD" clId="Web-{ADC96C30-7EDF-3AC4-8937-BD2AFF27C174}" dt="2026-07-03T19:39:54.365" v="0" actId="14100"/>
          <ac:spMkLst>
            <pc:docMk/>
            <pc:sldMk cId="0" sldId="257"/>
            <ac:spMk id="17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4" name="Shape 164"/>
          <p:cNvSpPr>
            <a:spLocks noGrp="1" noRot="1" noChangeAspect="1"/>
          </p:cNvSpPr>
          <p:nvPr>
            <p:ph type="sldImg"/>
          </p:nvPr>
        </p:nvSpPr>
        <p:spPr>
          <a:xfrm>
            <a:off x="1143000" y="685800"/>
            <a:ext cx="4572000" cy="3429000"/>
          </a:xfrm>
          <a:prstGeom prst="rect">
            <a:avLst/>
          </a:prstGeom>
        </p:spPr>
        <p:txBody>
          <a:bodyPr/>
          <a:lstStyle/>
          <a:p>
            <a:endParaRPr/>
          </a:p>
        </p:txBody>
      </p:sp>
      <p:sp>
        <p:nvSpPr>
          <p:cNvPr id="165" name="Shape 165"/>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PORTADA">
    <p:spTree>
      <p:nvGrpSpPr>
        <p:cNvPr id="1" name=""/>
        <p:cNvGrpSpPr/>
        <p:nvPr/>
      </p:nvGrpSpPr>
      <p:grpSpPr>
        <a:xfrm>
          <a:off x="0" y="0"/>
          <a:ext cx="0" cy="0"/>
          <a:chOff x="0" y="0"/>
          <a:chExt cx="0" cy="0"/>
        </a:xfrm>
      </p:grpSpPr>
      <p:sp>
        <p:nvSpPr>
          <p:cNvPr id="13"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SEPARADOR VERT">
    <p:spTree>
      <p:nvGrpSpPr>
        <p:cNvPr id="1" name=""/>
        <p:cNvGrpSpPr/>
        <p:nvPr/>
      </p:nvGrpSpPr>
      <p:grpSpPr>
        <a:xfrm>
          <a:off x="0" y="0"/>
          <a:ext cx="0" cy="0"/>
          <a:chOff x="0" y="0"/>
          <a:chExt cx="0" cy="0"/>
        </a:xfrm>
      </p:grpSpPr>
      <p:pic>
        <p:nvPicPr>
          <p:cNvPr id="41" name="SEPARADOR 01,5.png" descr="SEPARADOR 01,5.png"/>
          <p:cNvPicPr>
            <a:picLocks noChangeAspect="1"/>
          </p:cNvPicPr>
          <p:nvPr/>
        </p:nvPicPr>
        <p:blipFill>
          <a:blip r:embed="rId2"/>
          <a:stretch>
            <a:fillRect/>
          </a:stretch>
        </p:blipFill>
        <p:spPr>
          <a:xfrm>
            <a:off x="-6351" y="-1"/>
            <a:ext cx="7556502" cy="13716002"/>
          </a:xfrm>
          <a:prstGeom prst="rect">
            <a:avLst/>
          </a:prstGeom>
          <a:ln w="12700">
            <a:miter lim="400000"/>
          </a:ln>
        </p:spPr>
      </p:pic>
      <p:pic>
        <p:nvPicPr>
          <p:cNvPr id="42" name="La Salle.png" descr="La Salle.png"/>
          <p:cNvPicPr>
            <a:picLocks noChangeAspect="1"/>
          </p:cNvPicPr>
          <p:nvPr/>
        </p:nvPicPr>
        <p:blipFill>
          <a:blip r:embed="rId3"/>
          <a:stretch>
            <a:fillRect/>
          </a:stretch>
        </p:blipFill>
        <p:spPr>
          <a:xfrm>
            <a:off x="21764924" y="12970262"/>
            <a:ext cx="2037751" cy="475476"/>
          </a:xfrm>
          <a:prstGeom prst="rect">
            <a:avLst/>
          </a:prstGeom>
          <a:ln w="12700">
            <a:miter lim="400000"/>
          </a:ln>
        </p:spPr>
      </p:pic>
      <p:pic>
        <p:nvPicPr>
          <p:cNvPr id="43" name="Imagen" descr="Imagen"/>
          <p:cNvPicPr>
            <a:picLocks noChangeAspect="1"/>
          </p:cNvPicPr>
          <p:nvPr/>
        </p:nvPicPr>
        <p:blipFill>
          <a:blip r:embed="rId4"/>
          <a:stretch>
            <a:fillRect/>
          </a:stretch>
        </p:blipFill>
        <p:spPr>
          <a:xfrm>
            <a:off x="21972261" y="11125200"/>
            <a:ext cx="1623076" cy="1625600"/>
          </a:xfrm>
          <a:prstGeom prst="rect">
            <a:avLst/>
          </a:prstGeom>
          <a:ln w="12700">
            <a:miter lim="400000"/>
          </a:ln>
        </p:spPr>
      </p:pic>
      <p:sp>
        <p:nvSpPr>
          <p:cNvPr id="44"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CIERRE">
    <p:spTree>
      <p:nvGrpSpPr>
        <p:cNvPr id="1" name=""/>
        <p:cNvGrpSpPr/>
        <p:nvPr/>
      </p:nvGrpSpPr>
      <p:grpSpPr>
        <a:xfrm>
          <a:off x="0" y="0"/>
          <a:ext cx="0" cy="0"/>
          <a:chOff x="0" y="0"/>
          <a:chExt cx="0" cy="0"/>
        </a:xfrm>
      </p:grpSpPr>
      <p:pic>
        <p:nvPicPr>
          <p:cNvPr id="154" name="PORTADA.png" descr="PORTADA.png"/>
          <p:cNvPicPr>
            <a:picLocks noChangeAspect="1"/>
          </p:cNvPicPr>
          <p:nvPr/>
        </p:nvPicPr>
        <p:blipFill>
          <a:blip r:embed="rId2"/>
          <a:stretch>
            <a:fillRect/>
          </a:stretch>
        </p:blipFill>
        <p:spPr>
          <a:xfrm>
            <a:off x="0" y="12617450"/>
            <a:ext cx="24384000" cy="1104900"/>
          </a:xfrm>
          <a:prstGeom prst="rect">
            <a:avLst/>
          </a:prstGeom>
          <a:ln w="12700">
            <a:miter lim="400000"/>
          </a:ln>
        </p:spPr>
      </p:pic>
      <p:sp>
        <p:nvSpPr>
          <p:cNvPr id="155" name="GRACIAS"/>
          <p:cNvSpPr txBox="1"/>
          <p:nvPr/>
        </p:nvSpPr>
        <p:spPr>
          <a:xfrm>
            <a:off x="9800589" y="6845300"/>
            <a:ext cx="4782821" cy="16256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lgn="ctr">
              <a:spcBef>
                <a:spcPts val="0"/>
              </a:spcBef>
              <a:defRPr sz="10000" spc="-300">
                <a:solidFill>
                  <a:srgbClr val="022F87"/>
                </a:solidFill>
                <a:latin typeface="Indivisa Text Sans Bold"/>
                <a:ea typeface="Indivisa Text Sans Bold"/>
                <a:cs typeface="Indivisa Text Sans Bold"/>
                <a:sym typeface="Indivisa Text Sans Bold"/>
              </a:defRPr>
            </a:lvl1pPr>
          </a:lstStyle>
          <a:p>
            <a:r>
              <a:t>GRACIAS</a:t>
            </a:r>
          </a:p>
        </p:txBody>
      </p:sp>
      <p:pic>
        <p:nvPicPr>
          <p:cNvPr id="156" name="INDIVISA MANENT.png" descr="INDIVISA MANENT.png"/>
          <p:cNvPicPr>
            <a:picLocks noChangeAspect="1"/>
          </p:cNvPicPr>
          <p:nvPr/>
        </p:nvPicPr>
        <p:blipFill>
          <a:blip r:embed="rId3"/>
          <a:stretch>
            <a:fillRect/>
          </a:stretch>
        </p:blipFill>
        <p:spPr>
          <a:xfrm>
            <a:off x="9800590" y="11653638"/>
            <a:ext cx="4782821" cy="266386"/>
          </a:xfrm>
          <a:prstGeom prst="rect">
            <a:avLst/>
          </a:prstGeom>
          <a:ln w="12700">
            <a:miter lim="400000"/>
          </a:ln>
        </p:spPr>
      </p:pic>
      <p:pic>
        <p:nvPicPr>
          <p:cNvPr id="157" name="Imagen" descr="Imagen"/>
          <p:cNvPicPr>
            <a:picLocks noChangeAspect="1"/>
          </p:cNvPicPr>
          <p:nvPr/>
        </p:nvPicPr>
        <p:blipFill>
          <a:blip r:embed="rId4"/>
          <a:stretch>
            <a:fillRect/>
          </a:stretch>
        </p:blipFill>
        <p:spPr>
          <a:xfrm>
            <a:off x="10249090" y="746467"/>
            <a:ext cx="3885820" cy="3891866"/>
          </a:xfrm>
          <a:prstGeom prst="rect">
            <a:avLst/>
          </a:prstGeom>
          <a:ln w="12700">
            <a:miter lim="400000"/>
          </a:ln>
        </p:spPr>
      </p:pic>
      <p:sp>
        <p:nvSpPr>
          <p:cNvPr id="158"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ORTADA.png" descr="PORTADA.png"/>
          <p:cNvPicPr>
            <a:picLocks noChangeAspect="1"/>
          </p:cNvPicPr>
          <p:nvPr/>
        </p:nvPicPr>
        <p:blipFill>
          <a:blip r:embed="rId5"/>
          <a:stretch>
            <a:fillRect/>
          </a:stretch>
        </p:blipFill>
        <p:spPr>
          <a:xfrm>
            <a:off x="0" y="12617450"/>
            <a:ext cx="24384000" cy="1104900"/>
          </a:xfrm>
          <a:prstGeom prst="rect">
            <a:avLst/>
          </a:prstGeom>
          <a:ln w="12700">
            <a:miter lim="400000"/>
          </a:ln>
        </p:spPr>
      </p:pic>
      <p:pic>
        <p:nvPicPr>
          <p:cNvPr id="3" name="Imagen" descr="Imagen"/>
          <p:cNvPicPr>
            <a:picLocks noChangeAspect="1"/>
          </p:cNvPicPr>
          <p:nvPr/>
        </p:nvPicPr>
        <p:blipFill>
          <a:blip r:embed="rId6"/>
          <a:stretch>
            <a:fillRect/>
          </a:stretch>
        </p:blipFill>
        <p:spPr>
          <a:xfrm>
            <a:off x="7477083" y="1087160"/>
            <a:ext cx="9429834" cy="2406146"/>
          </a:xfrm>
          <a:prstGeom prst="rect">
            <a:avLst/>
          </a:prstGeom>
          <a:ln w="12700">
            <a:miter lim="400000"/>
          </a:ln>
        </p:spPr>
      </p:pic>
      <p:sp>
        <p:nvSpPr>
          <p:cNvPr id="4" name="Texto del título"/>
          <p:cNvSpPr txBox="1">
            <a:spLocks noGrp="1"/>
          </p:cNvSpPr>
          <p:nvPr>
            <p:ph type="title"/>
          </p:nvPr>
        </p:nvSpPr>
        <p:spPr>
          <a:xfrm>
            <a:off x="1778000" y="2298700"/>
            <a:ext cx="20828000" cy="4648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b">
            <a:normAutofit/>
          </a:bodyPr>
          <a:lstStyle/>
          <a:p>
            <a:r>
              <a:t>Texto del título</a:t>
            </a:r>
          </a:p>
        </p:txBody>
      </p:sp>
      <p:sp>
        <p:nvSpPr>
          <p:cNvPr id="5" name="Nivel de texto 1…"/>
          <p:cNvSpPr txBox="1">
            <a:spLocks noGrp="1"/>
          </p:cNvSpPr>
          <p:nvPr>
            <p:ph type="body" idx="1"/>
          </p:nvPr>
        </p:nvSpPr>
        <p:spPr>
          <a:xfrm>
            <a:off x="1778000" y="7073900"/>
            <a:ext cx="20828000" cy="15875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Nivel de texto 1</a:t>
            </a:r>
          </a:p>
          <a:p>
            <a:pPr lvl="1"/>
            <a:r>
              <a:t>Nivel de texto 2</a:t>
            </a:r>
          </a:p>
          <a:p>
            <a:pPr lvl="2"/>
            <a:r>
              <a:t>Nivel de texto 3</a:t>
            </a:r>
          </a:p>
          <a:p>
            <a:pPr lvl="3"/>
            <a:r>
              <a:t>Nivel de texto 4</a:t>
            </a:r>
          </a:p>
          <a:p>
            <a:pPr lvl="4"/>
            <a:r>
              <a:t>Nivel de texto 5</a:t>
            </a:r>
          </a:p>
        </p:txBody>
      </p:sp>
      <p:sp>
        <p:nvSpPr>
          <p:cNvPr id="6" name="Número de diapositiva"/>
          <p:cNvSpPr txBox="1">
            <a:spLocks noGrp="1"/>
          </p:cNvSpPr>
          <p:nvPr>
            <p:ph type="sldNum" sz="quarter" idx="2"/>
          </p:nvPr>
        </p:nvSpPr>
        <p:spPr>
          <a:xfrm>
            <a:off x="11959031" y="13081000"/>
            <a:ext cx="453238" cy="461059"/>
          </a:xfrm>
          <a:prstGeom prst="rect">
            <a:avLst/>
          </a:prstGeom>
          <a:ln w="12700">
            <a:miter lim="400000"/>
          </a:ln>
        </p:spPr>
        <p:txBody>
          <a:bodyPr wrap="none" lIns="50800" tIns="50800" rIns="50800" bIns="50800">
            <a:spAutoFit/>
          </a:bodyPr>
          <a:lstStyle>
            <a:lvl1pPr algn="ctr">
              <a:spcBef>
                <a:spcPts val="0"/>
              </a:spcBef>
              <a:defRPr sz="2400">
                <a:latin typeface="Helvetica Neue Light"/>
                <a:ea typeface="Helvetica Neue Light"/>
                <a:cs typeface="Helvetica Neue Light"/>
                <a:sym typeface="Helvetica Neue Light"/>
              </a:defRPr>
            </a:lvl1pPr>
          </a:lstStyle>
          <a:p>
            <a:fld id="{86CB4B4D-7CA3-9044-876B-883B54F8677D}" type="slidenum">
              <a:t>‹Nº›</a:t>
            </a:fld>
            <a:endParaRPr/>
          </a:p>
        </p:txBody>
      </p:sp>
    </p:spTree>
  </p:cSld>
  <p:clrMap bg1="lt1" tx1="dk1" bg2="lt2" tx2="dk2" accent1="accent1" accent2="accent2" accent3="accent3" accent4="accent4" accent5="accent5" accent6="accent6" hlink="hlink" folHlink="folHlink"/>
  <p:sldLayoutIdLst>
    <p:sldLayoutId id="2147483649" r:id="rId1"/>
    <p:sldLayoutId id="2147483652" r:id="rId2"/>
    <p:sldLayoutId id="2147483664" r:id="rId3"/>
  </p:sldLayoutIdLst>
  <p:transition spd="med"/>
  <p:txStyles>
    <p:titleStyle>
      <a:lvl1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1pPr>
      <a:lvl2pPr marL="0" marR="0" indent="457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2pPr>
      <a:lvl3pPr marL="0" marR="0" indent="9144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3pPr>
      <a:lvl4pPr marL="0" marR="0" indent="1371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4pPr>
      <a:lvl5pPr marL="0" marR="0" indent="18288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5pPr>
      <a:lvl6pPr marL="0" marR="0" indent="22860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6pPr>
      <a:lvl7pPr marL="0" marR="0" indent="2743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7pPr>
      <a:lvl8pPr marL="0" marR="0" indent="32004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8pPr>
      <a:lvl9pPr marL="0" marR="0" indent="3657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9pPr>
    </p:titleStyle>
    <p:bodyStyle>
      <a:lvl1pPr marL="0" marR="0" indent="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1pPr>
      <a:lvl2pPr marL="0" marR="0" indent="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2pPr>
      <a:lvl3pPr marL="0" marR="0" indent="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3pPr>
      <a:lvl4pPr marL="0" marR="0" indent="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4pPr>
      <a:lvl5pPr marL="0" marR="0" indent="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5pPr>
      <a:lvl6pPr marL="0" marR="0" indent="35560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6pPr>
      <a:lvl7pPr marL="0" marR="0" indent="71120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7pPr>
      <a:lvl8pPr marL="0" marR="0" indent="106680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8pPr>
      <a:lvl9pPr marL="0" marR="0" indent="142240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9pPr>
    </p:bodyStyle>
    <p:otherStyle>
      <a:lvl1pPr marL="0" marR="0" indent="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1pPr>
      <a:lvl2pPr marL="0" marR="0" indent="4572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2pPr>
      <a:lvl3pPr marL="0" marR="0" indent="9144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3pPr>
      <a:lvl4pPr marL="0" marR="0" indent="13716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4pPr>
      <a:lvl5pPr marL="0" marR="0" indent="18288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5pPr>
      <a:lvl6pPr marL="0" marR="0" indent="22860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6pPr>
      <a:lvl7pPr marL="0" marR="0" indent="27432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7pPr>
      <a:lvl8pPr marL="0" marR="0" indent="32004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8pPr>
      <a:lvl9pPr marL="0" marR="0" indent="36576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9.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 name="SIEMPRE UTILIZA “INDIVISA TEXT SANS”"/>
          <p:cNvSpPr txBox="1"/>
          <p:nvPr/>
        </p:nvSpPr>
        <p:spPr>
          <a:xfrm>
            <a:off x="5438741" y="4480052"/>
            <a:ext cx="14859837" cy="318035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lgn="ctr">
              <a:spcBef>
                <a:spcPts val="0"/>
              </a:spcBef>
              <a:defRPr sz="10000" spc="-300">
                <a:solidFill>
                  <a:srgbClr val="022F87"/>
                </a:solidFill>
                <a:latin typeface="Indivisa Text Sans Bold"/>
                <a:ea typeface="Indivisa Text Sans Bold"/>
                <a:cs typeface="Indivisa Text Sans Bold"/>
                <a:sym typeface="Indivisa Text Sans Bold"/>
              </a:defRPr>
            </a:lvl1pPr>
          </a:lstStyle>
          <a:p>
            <a:r>
              <a:rPr lang="es-MX" b="1" dirty="0">
                <a:solidFill>
                  <a:srgbClr val="002060"/>
                </a:solidFill>
                <a:effectLst>
                  <a:outerShdw blurRad="38100" dist="38100" dir="2700000" algn="tl">
                    <a:srgbClr val="000000">
                      <a:alpha val="43137"/>
                    </a:srgbClr>
                  </a:outerShdw>
                </a:effectLst>
              </a:rPr>
              <a:t>CURSO DE INDUCCIÓN </a:t>
            </a:r>
          </a:p>
          <a:p>
            <a:r>
              <a:rPr lang="es-MX" b="1" dirty="0">
                <a:solidFill>
                  <a:srgbClr val="002060"/>
                </a:solidFill>
                <a:effectLst>
                  <a:outerShdw blurRad="38100" dist="38100" dir="2700000" algn="tl">
                    <a:srgbClr val="000000">
                      <a:alpha val="43137"/>
                    </a:srgbClr>
                  </a:outerShdw>
                </a:effectLst>
              </a:rPr>
              <a:t>DIRECCIÓN ADMINISTRATIVA</a:t>
            </a:r>
            <a:endParaRPr b="1" dirty="0">
              <a:solidFill>
                <a:srgbClr val="002060"/>
              </a:solidFill>
              <a:effectLst>
                <a:outerShdw blurRad="38100" dist="38100" dir="2700000" algn="tl">
                  <a:srgbClr val="000000">
                    <a:alpha val="43137"/>
                  </a:srgbClr>
                </a:outerShdw>
              </a:effectLst>
            </a:endParaRPr>
          </a:p>
        </p:txBody>
      </p:sp>
      <p:sp>
        <p:nvSpPr>
          <p:cNvPr id="172" name="EN SUS VARIENTES (Regular) y (Bold)"/>
          <p:cNvSpPr txBox="1"/>
          <p:nvPr/>
        </p:nvSpPr>
        <p:spPr>
          <a:xfrm>
            <a:off x="15743578" y="9930206"/>
            <a:ext cx="7895335" cy="16269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spAutoFit/>
          </a:bodyPr>
          <a:lstStyle>
            <a:lvl1pPr algn="ctr">
              <a:spcBef>
                <a:spcPts val="0"/>
              </a:spcBef>
              <a:defRPr sz="5000" spc="-150">
                <a:solidFill>
                  <a:srgbClr val="61ABDA"/>
                </a:solidFill>
                <a:latin typeface="Indivisa Text Sans Regular"/>
                <a:ea typeface="Indivisa Text Sans Regular"/>
                <a:cs typeface="Indivisa Text Sans Regular"/>
                <a:sym typeface="Indivisa Text Sans Regular"/>
              </a:defRPr>
            </a:lvl1pPr>
          </a:lstStyle>
          <a:p>
            <a:r>
              <a:rPr lang="es-MX" sz="10000" b="1" dirty="0">
                <a:solidFill>
                  <a:schemeClr val="accent1"/>
                </a:solidFill>
                <a:effectLst>
                  <a:outerShdw blurRad="38100" dist="38100" dir="2700000" algn="tl">
                    <a:srgbClr val="000000">
                      <a:alpha val="43137"/>
                    </a:srgbClr>
                  </a:outerShdw>
                </a:effectLst>
              </a:rPr>
              <a:t>BIENVENIDOS</a:t>
            </a:r>
            <a:endParaRPr sz="10000" b="1" dirty="0">
              <a:solidFill>
                <a:schemeClr val="accent1"/>
              </a:solidFill>
              <a:effectLst>
                <a:outerShdw blurRad="38100" dist="38100" dir="2700000" algn="tl">
                  <a:srgbClr val="000000">
                    <a:alpha val="43137"/>
                  </a:srgbClr>
                </a:outerShdw>
              </a:effectLst>
            </a:endParaRPr>
          </a:p>
        </p:txBody>
      </p:sp>
      <p:pic>
        <p:nvPicPr>
          <p:cNvPr id="4" name="Imagen 3">
            <a:extLst>
              <a:ext uri="{FF2B5EF4-FFF2-40B4-BE49-F238E27FC236}">
                <a16:creationId xmlns:a16="http://schemas.microsoft.com/office/drawing/2014/main" id="{1EA7255C-900D-35B8-8798-AC8994443E13}"/>
              </a:ext>
            </a:extLst>
          </p:cNvPr>
          <p:cNvPicPr>
            <a:picLocks noChangeAspect="1"/>
          </p:cNvPicPr>
          <p:nvPr/>
        </p:nvPicPr>
        <p:blipFill>
          <a:blip r:embed="rId2">
            <a:extLst>
              <a:ext uri="{28A0092B-C50C-407E-A947-70E740481C1C}">
                <a14:useLocalDpi xmlns:a14="http://schemas.microsoft.com/office/drawing/2010/main" val="0"/>
              </a:ext>
            </a:extLst>
          </a:blip>
          <a:srcRect t="26688" b="32299"/>
          <a:stretch>
            <a:fillRect/>
          </a:stretch>
        </p:blipFill>
        <p:spPr>
          <a:xfrm>
            <a:off x="1537545" y="8851393"/>
            <a:ext cx="6632763" cy="2720288"/>
          </a:xfrm>
          <a:prstGeom prst="rect">
            <a:avLst/>
          </a:prstGeom>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8" name="La Salle.png" descr="La Salle.png"/>
          <p:cNvPicPr>
            <a:picLocks noChangeAspect="1"/>
          </p:cNvPicPr>
          <p:nvPr/>
        </p:nvPicPr>
        <p:blipFill>
          <a:blip r:embed="rId2"/>
          <a:stretch>
            <a:fillRect/>
          </a:stretch>
        </p:blipFill>
        <p:spPr>
          <a:xfrm>
            <a:off x="21764924" y="12970262"/>
            <a:ext cx="2037751" cy="475476"/>
          </a:xfrm>
          <a:prstGeom prst="rect">
            <a:avLst/>
          </a:prstGeom>
          <a:ln w="12700">
            <a:miter lim="400000"/>
          </a:ln>
        </p:spPr>
      </p:pic>
      <p:sp>
        <p:nvSpPr>
          <p:cNvPr id="301" name="TÍTULO DE POSICIÓN"/>
          <p:cNvSpPr txBox="1"/>
          <p:nvPr/>
        </p:nvSpPr>
        <p:spPr>
          <a:xfrm>
            <a:off x="12192000" y="494481"/>
            <a:ext cx="6485750" cy="8720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spcBef>
                <a:spcPts val="0"/>
              </a:spcBef>
              <a:defRPr sz="5000" spc="-150">
                <a:solidFill>
                  <a:srgbClr val="022F87"/>
                </a:solidFill>
                <a:latin typeface="Indivisa Text Sans Bold"/>
                <a:ea typeface="Indivisa Text Sans Bold"/>
                <a:cs typeface="Indivisa Text Sans Bold"/>
                <a:sym typeface="Indivisa Text Sans Bold"/>
              </a:defRPr>
            </a:lvl1pPr>
          </a:lstStyle>
          <a:p>
            <a:r>
              <a:rPr lang="es-MX" b="1" dirty="0">
                <a:solidFill>
                  <a:schemeClr val="accent1"/>
                </a:solidFill>
                <a:effectLst>
                  <a:outerShdw blurRad="38100" dist="38100" dir="2700000" algn="tl">
                    <a:srgbClr val="000000">
                      <a:alpha val="43137"/>
                    </a:srgbClr>
                  </a:outerShdw>
                </a:effectLst>
              </a:rPr>
              <a:t>ESCUELA LIBRE DE HUMO</a:t>
            </a:r>
            <a:endParaRPr b="1" dirty="0">
              <a:solidFill>
                <a:schemeClr val="accent1"/>
              </a:solidFill>
              <a:effectLst>
                <a:outerShdw blurRad="38100" dist="38100" dir="2700000" algn="tl">
                  <a:srgbClr val="000000">
                    <a:alpha val="43137"/>
                  </a:srgbClr>
                </a:outerShdw>
              </a:effectLst>
            </a:endParaRPr>
          </a:p>
        </p:txBody>
      </p:sp>
      <p:pic>
        <p:nvPicPr>
          <p:cNvPr id="3" name="Imagen 2">
            <a:extLst>
              <a:ext uri="{FF2B5EF4-FFF2-40B4-BE49-F238E27FC236}">
                <a16:creationId xmlns:a16="http://schemas.microsoft.com/office/drawing/2014/main" id="{866150C6-3B19-49FC-D295-37E21F4F4240}"/>
              </a:ext>
            </a:extLst>
          </p:cNvPr>
          <p:cNvPicPr>
            <a:picLocks noChangeAspect="1"/>
          </p:cNvPicPr>
          <p:nvPr/>
        </p:nvPicPr>
        <p:blipFill>
          <a:blip r:embed="rId3"/>
          <a:stretch>
            <a:fillRect/>
          </a:stretch>
        </p:blipFill>
        <p:spPr>
          <a:xfrm>
            <a:off x="1120479" y="5087016"/>
            <a:ext cx="5684298" cy="4056984"/>
          </a:xfrm>
          <a:prstGeom prst="rect">
            <a:avLst/>
          </a:prstGeom>
        </p:spPr>
      </p:pic>
      <p:sp>
        <p:nvSpPr>
          <p:cNvPr id="6" name="Lorem ipsum dolor sit amet, consectetuer adipiscing elit. Aenean commodo ligula eget dolor. Aenean massa. Cum sociis natoque penatibus et magnis dis parturient montes, nascetur ridiculus mus.…">
            <a:extLst>
              <a:ext uri="{FF2B5EF4-FFF2-40B4-BE49-F238E27FC236}">
                <a16:creationId xmlns:a16="http://schemas.microsoft.com/office/drawing/2014/main" id="{2643BE1F-8FCC-D48C-7C3D-6DF7E26974F9}"/>
              </a:ext>
            </a:extLst>
          </p:cNvPr>
          <p:cNvSpPr txBox="1"/>
          <p:nvPr/>
        </p:nvSpPr>
        <p:spPr>
          <a:xfrm>
            <a:off x="8342331" y="2269803"/>
            <a:ext cx="13422593" cy="1051569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spAutoFit/>
          </a:bodyPr>
          <a:lstStyle/>
          <a:p>
            <a:pPr marL="285750" indent="-285750" algn="just">
              <a:buFont typeface="Arial" panose="020B0604020202020204" pitchFamily="34" charset="0"/>
              <a:buChar char="•"/>
            </a:pPr>
            <a:r>
              <a:rPr lang="es-MX" sz="3200" b="1" dirty="0">
                <a:solidFill>
                  <a:srgbClr val="002060"/>
                </a:solidFill>
                <a:latin typeface="Indivisa Text Sans" pitchFamily="50" charset="0"/>
              </a:rPr>
              <a:t>De acuerdo con la Organización Mundial de la Salud (OMS), el consumo de tabaco y la exposición al humo de tabaco ajeno, se mantienen como la primera causa de muerte prevenible a nivel mundial.</a:t>
            </a:r>
          </a:p>
          <a:p>
            <a:pPr marL="285750" indent="-285750" algn="just">
              <a:buFont typeface="Arial" panose="020B0604020202020204" pitchFamily="34" charset="0"/>
              <a:buChar char="•"/>
            </a:pPr>
            <a:r>
              <a:rPr lang="es-MX" sz="3200" b="1" dirty="0">
                <a:solidFill>
                  <a:srgbClr val="002060"/>
                </a:solidFill>
                <a:latin typeface="Indivisa Text Sans" pitchFamily="50" charset="0"/>
              </a:rPr>
              <a:t> Se estima que actualmente existen más de 1,300 millones de fumadores en el mundo y que el tabaco mata a 8 millones de personas cada año (7 millones de fumadores activos y más de un millón de no fumadores afectados por humo de fuente ajena).</a:t>
            </a:r>
          </a:p>
          <a:p>
            <a:pPr marL="285750" indent="-285750" algn="just">
              <a:buFont typeface="Arial" panose="020B0604020202020204" pitchFamily="34" charset="0"/>
              <a:buChar char="•"/>
            </a:pPr>
            <a:r>
              <a:rPr lang="es-MX" sz="3200" b="1" dirty="0">
                <a:solidFill>
                  <a:srgbClr val="002060"/>
                </a:solidFill>
                <a:latin typeface="Indivisa Text Sans" pitchFamily="50" charset="0"/>
              </a:rPr>
              <a:t>A través de la Ley General para el Control del Tabaco, en sus artículos 26 y 28 se establece que queda prohibido a cualquier persona consumir o tener encendido cualquier producto del tabaco en los espacios 100% libres de humo de tabaco, así como en las escuelas públicas y privadas.</a:t>
            </a:r>
          </a:p>
          <a:p>
            <a:pPr marL="285750" indent="-285750" algn="just">
              <a:buFont typeface="Arial" panose="020B0604020202020204" pitchFamily="34" charset="0"/>
              <a:buChar char="•"/>
            </a:pPr>
            <a:r>
              <a:rPr lang="es-MX" sz="3200" b="1" dirty="0">
                <a:solidFill>
                  <a:srgbClr val="002060"/>
                </a:solidFill>
                <a:latin typeface="Indivisa Text Sans" pitchFamily="50" charset="0"/>
              </a:rPr>
              <a:t>Los vapeadores también están prohibidos dentro de las instalaciones de nuestra Universidad.</a:t>
            </a:r>
          </a:p>
          <a:p>
            <a:pPr marL="285750" indent="-285750" algn="just">
              <a:buFont typeface="Arial" panose="020B0604020202020204" pitchFamily="34" charset="0"/>
              <a:buChar char="•"/>
            </a:pPr>
            <a:r>
              <a:rPr lang="es-MX" sz="3200" b="1" dirty="0">
                <a:solidFill>
                  <a:srgbClr val="002060"/>
                </a:solidFill>
                <a:latin typeface="Indivisa Text Sans" pitchFamily="50" charset="0"/>
              </a:rPr>
              <a:t>La responsabilidad de nuestra Institución es hacer respetar este reglamento que marca la ley.</a:t>
            </a:r>
          </a:p>
        </p:txBody>
      </p:sp>
      <p:pic>
        <p:nvPicPr>
          <p:cNvPr id="8" name="Imagen 7">
            <a:extLst>
              <a:ext uri="{FF2B5EF4-FFF2-40B4-BE49-F238E27FC236}">
                <a16:creationId xmlns:a16="http://schemas.microsoft.com/office/drawing/2014/main" id="{A2879BA6-B654-E5C7-6EE3-2154CB8E761E}"/>
              </a:ext>
            </a:extLst>
          </p:cNvPr>
          <p:cNvPicPr>
            <a:picLocks noChangeAspect="1"/>
          </p:cNvPicPr>
          <p:nvPr/>
        </p:nvPicPr>
        <p:blipFill>
          <a:blip r:embed="rId4">
            <a:extLst>
              <a:ext uri="{28A0092B-C50C-407E-A947-70E740481C1C}">
                <a14:useLocalDpi xmlns:a14="http://schemas.microsoft.com/office/drawing/2010/main" val="0"/>
              </a:ext>
            </a:extLst>
          </a:blip>
          <a:srcRect t="26688" b="32299"/>
          <a:stretch>
            <a:fillRect/>
          </a:stretch>
        </p:blipFill>
        <p:spPr>
          <a:xfrm>
            <a:off x="1798282" y="510108"/>
            <a:ext cx="4328692" cy="1775322"/>
          </a:xfrm>
          <a:prstGeom prst="rect">
            <a:avLst/>
          </a:prstGeom>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B8F684-A74D-EB39-70CF-EE6BDE2C508E}"/>
            </a:ext>
          </a:extLst>
        </p:cNvPr>
        <p:cNvGrpSpPr/>
        <p:nvPr/>
      </p:nvGrpSpPr>
      <p:grpSpPr>
        <a:xfrm>
          <a:off x="0" y="0"/>
          <a:ext cx="0" cy="0"/>
          <a:chOff x="0" y="0"/>
          <a:chExt cx="0" cy="0"/>
        </a:xfrm>
      </p:grpSpPr>
      <p:pic>
        <p:nvPicPr>
          <p:cNvPr id="298" name="La Salle.png" descr="La Salle.png">
            <a:extLst>
              <a:ext uri="{FF2B5EF4-FFF2-40B4-BE49-F238E27FC236}">
                <a16:creationId xmlns:a16="http://schemas.microsoft.com/office/drawing/2014/main" id="{936ED0D9-3FEE-5ADA-46CC-A117698A4A15}"/>
              </a:ext>
            </a:extLst>
          </p:cNvPr>
          <p:cNvPicPr>
            <a:picLocks noChangeAspect="1"/>
          </p:cNvPicPr>
          <p:nvPr/>
        </p:nvPicPr>
        <p:blipFill>
          <a:blip r:embed="rId2"/>
          <a:stretch>
            <a:fillRect/>
          </a:stretch>
        </p:blipFill>
        <p:spPr>
          <a:xfrm>
            <a:off x="21764924" y="12970262"/>
            <a:ext cx="2037751" cy="475476"/>
          </a:xfrm>
          <a:prstGeom prst="rect">
            <a:avLst/>
          </a:prstGeom>
          <a:ln w="12700">
            <a:miter lim="400000"/>
          </a:ln>
        </p:spPr>
      </p:pic>
      <p:sp>
        <p:nvSpPr>
          <p:cNvPr id="301" name="TÍTULO DE POSICIÓN">
            <a:extLst>
              <a:ext uri="{FF2B5EF4-FFF2-40B4-BE49-F238E27FC236}">
                <a16:creationId xmlns:a16="http://schemas.microsoft.com/office/drawing/2014/main" id="{45E7D437-225F-BDF9-7991-B5F3DA5E81FB}"/>
              </a:ext>
            </a:extLst>
          </p:cNvPr>
          <p:cNvSpPr txBox="1"/>
          <p:nvPr/>
        </p:nvSpPr>
        <p:spPr>
          <a:xfrm>
            <a:off x="12192000" y="329782"/>
            <a:ext cx="6631624" cy="8720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spcBef>
                <a:spcPts val="0"/>
              </a:spcBef>
              <a:defRPr sz="5000" spc="-150">
                <a:solidFill>
                  <a:srgbClr val="022F87"/>
                </a:solidFill>
                <a:latin typeface="Indivisa Text Sans Bold"/>
                <a:ea typeface="Indivisa Text Sans Bold"/>
                <a:cs typeface="Indivisa Text Sans Bold"/>
                <a:sym typeface="Indivisa Text Sans Bold"/>
              </a:defRPr>
            </a:lvl1pPr>
          </a:lstStyle>
          <a:p>
            <a:r>
              <a:rPr lang="es-MX" b="1" dirty="0">
                <a:solidFill>
                  <a:schemeClr val="accent1"/>
                </a:solidFill>
                <a:effectLst>
                  <a:outerShdw blurRad="38100" dist="38100" dir="2700000" algn="tl">
                    <a:srgbClr val="000000">
                      <a:alpha val="43137"/>
                    </a:srgbClr>
                  </a:outerShdw>
                </a:effectLst>
              </a:rPr>
              <a:t>PROGRAMA CERO UNICEL</a:t>
            </a:r>
            <a:endParaRPr b="1" dirty="0">
              <a:solidFill>
                <a:schemeClr val="accent1"/>
              </a:solidFill>
              <a:effectLst>
                <a:outerShdw blurRad="38100" dist="38100" dir="2700000" algn="tl">
                  <a:srgbClr val="000000">
                    <a:alpha val="43137"/>
                  </a:srgbClr>
                </a:outerShdw>
              </a:effectLst>
            </a:endParaRPr>
          </a:p>
        </p:txBody>
      </p:sp>
      <p:pic>
        <p:nvPicPr>
          <p:cNvPr id="8" name="Imagen 7">
            <a:extLst>
              <a:ext uri="{FF2B5EF4-FFF2-40B4-BE49-F238E27FC236}">
                <a16:creationId xmlns:a16="http://schemas.microsoft.com/office/drawing/2014/main" id="{226F7610-79D9-6A78-9E6A-4139645AEA76}"/>
              </a:ext>
            </a:extLst>
          </p:cNvPr>
          <p:cNvPicPr>
            <a:picLocks noChangeAspect="1"/>
          </p:cNvPicPr>
          <p:nvPr/>
        </p:nvPicPr>
        <p:blipFill>
          <a:blip r:embed="rId3">
            <a:extLst>
              <a:ext uri="{28A0092B-C50C-407E-A947-70E740481C1C}">
                <a14:useLocalDpi xmlns:a14="http://schemas.microsoft.com/office/drawing/2010/main" val="0"/>
              </a:ext>
            </a:extLst>
          </a:blip>
          <a:srcRect t="26688" b="32299"/>
          <a:stretch>
            <a:fillRect/>
          </a:stretch>
        </p:blipFill>
        <p:spPr>
          <a:xfrm>
            <a:off x="1761706" y="509062"/>
            <a:ext cx="4323594" cy="1773231"/>
          </a:xfrm>
          <a:prstGeom prst="rect">
            <a:avLst/>
          </a:prstGeom>
        </p:spPr>
      </p:pic>
      <p:sp>
        <p:nvSpPr>
          <p:cNvPr id="5" name="CuadroTexto 4">
            <a:extLst>
              <a:ext uri="{FF2B5EF4-FFF2-40B4-BE49-F238E27FC236}">
                <a16:creationId xmlns:a16="http://schemas.microsoft.com/office/drawing/2014/main" id="{1809EB9A-3862-205C-159F-DB6340C0E596}"/>
              </a:ext>
            </a:extLst>
          </p:cNvPr>
          <p:cNvSpPr txBox="1"/>
          <p:nvPr/>
        </p:nvSpPr>
        <p:spPr>
          <a:xfrm>
            <a:off x="9252492" y="2024405"/>
            <a:ext cx="10754579" cy="8043228"/>
          </a:xfrm>
          <a:prstGeom prst="rect">
            <a:avLst/>
          </a:prstGeom>
          <a:noFill/>
        </p:spPr>
        <p:txBody>
          <a:bodyPr wrap="square">
            <a:spAutoFit/>
          </a:bodyPr>
          <a:lstStyle/>
          <a:p>
            <a:pPr marL="285750" indent="-285750" algn="just">
              <a:buFont typeface="Arial" panose="020B0604020202020204" pitchFamily="34" charset="0"/>
              <a:buChar char="•"/>
            </a:pPr>
            <a:r>
              <a:rPr lang="es-MX" sz="3200" b="1" i="0" dirty="0">
                <a:solidFill>
                  <a:srgbClr val="002060"/>
                </a:solidFill>
                <a:effectLst/>
                <a:latin typeface="Indivisa Text Sans" pitchFamily="50" charset="0"/>
              </a:rPr>
              <a:t>Se estima que en México se consumen anualmente más de 13 mil millones de piezas de unicel, entre ellos vasos, platos y placas dedicadas a la construcción.</a:t>
            </a:r>
          </a:p>
          <a:p>
            <a:pPr marL="285750" indent="-285750" algn="just">
              <a:buFont typeface="Arial" panose="020B0604020202020204" pitchFamily="34" charset="0"/>
              <a:buChar char="•"/>
            </a:pPr>
            <a:r>
              <a:rPr lang="es-MX" sz="3200" b="1" i="0" dirty="0">
                <a:solidFill>
                  <a:srgbClr val="002060"/>
                </a:solidFill>
                <a:effectLst/>
                <a:latin typeface="Indivisa Text Sans" pitchFamily="50" charset="0"/>
              </a:rPr>
              <a:t>Al quemarse el unicel, éste contamina el aire y afecta la salud de las personas.</a:t>
            </a:r>
          </a:p>
          <a:p>
            <a:pPr marL="457200" indent="-457200" algn="just">
              <a:buFont typeface="Arial" panose="020B0604020202020204" pitchFamily="34" charset="0"/>
              <a:buChar char="•"/>
            </a:pPr>
            <a:r>
              <a:rPr lang="es-MX" sz="3200" b="1" i="0" dirty="0">
                <a:solidFill>
                  <a:srgbClr val="002060"/>
                </a:solidFill>
                <a:effectLst/>
                <a:latin typeface="Indivisa Text Sans" pitchFamily="50" charset="0"/>
              </a:rPr>
              <a:t>La producción del unicel emite clorofluorocarbonos (CFC) a la atmósfera, los cuales dañan la capa de ozono.</a:t>
            </a:r>
          </a:p>
          <a:p>
            <a:pPr marL="457200" indent="-457200" algn="just">
              <a:buFont typeface="Arial" panose="020B0604020202020204" pitchFamily="34" charset="0"/>
              <a:buChar char="•"/>
            </a:pPr>
            <a:r>
              <a:rPr lang="es-MX" sz="3200" b="1" i="0" dirty="0">
                <a:solidFill>
                  <a:srgbClr val="002060"/>
                </a:solidFill>
                <a:effectLst/>
                <a:latin typeface="Indivisa Text Sans" pitchFamily="50" charset="0"/>
              </a:rPr>
              <a:t>No es un material biodegradable (tarda unos mil años en degradarse).</a:t>
            </a:r>
          </a:p>
          <a:p>
            <a:pPr marL="457200" indent="-457200" algn="just">
              <a:buFont typeface="Arial" panose="020B0604020202020204" pitchFamily="34" charset="0"/>
              <a:buChar char="•"/>
            </a:pPr>
            <a:endParaRPr lang="es-MX" sz="3200" b="1" i="0" dirty="0">
              <a:solidFill>
                <a:srgbClr val="002060"/>
              </a:solidFill>
              <a:effectLst/>
              <a:latin typeface="Indivisa Text Sans" pitchFamily="50" charset="0"/>
            </a:endParaRPr>
          </a:p>
        </p:txBody>
      </p:sp>
      <p:sp>
        <p:nvSpPr>
          <p:cNvPr id="9" name="CuadroTexto 8">
            <a:extLst>
              <a:ext uri="{FF2B5EF4-FFF2-40B4-BE49-F238E27FC236}">
                <a16:creationId xmlns:a16="http://schemas.microsoft.com/office/drawing/2014/main" id="{BBD1F821-4C0F-0042-0C27-B126960514E8}"/>
              </a:ext>
            </a:extLst>
          </p:cNvPr>
          <p:cNvSpPr txBox="1"/>
          <p:nvPr/>
        </p:nvSpPr>
        <p:spPr>
          <a:xfrm>
            <a:off x="9252492" y="9436873"/>
            <a:ext cx="12188952" cy="240065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457200" indent="-457200" algn="just">
              <a:buFont typeface="Arial" panose="020B0604020202020204" pitchFamily="34" charset="0"/>
              <a:buChar char="•"/>
            </a:pPr>
            <a:r>
              <a:rPr lang="es-MX" sz="3000" b="1" dirty="0">
                <a:solidFill>
                  <a:srgbClr val="002060"/>
                </a:solidFill>
                <a:latin typeface="Indivisa Text Sans"/>
              </a:rPr>
              <a:t>Por tal motivo el objetivo de este programa en la Universidad  es adoptar, en todas las áreas como medida mínima del cuidado del medio ambiente la prohibición, compra, ingreso, uso, distribución y utilización del material conocido como UNICEL o Poliestireno Expandido (EPS), como parte del programa de Universidad Saludable.</a:t>
            </a:r>
          </a:p>
        </p:txBody>
      </p:sp>
      <p:pic>
        <p:nvPicPr>
          <p:cNvPr id="10" name="Picture 2" descr="El unicel puede tardar más de 1000 años en biodegradarse, ¡mejor usa  recipientes reusables! 💚 · · A partir del 13 de abril de 2019 está  prohibido el ingreso con productos de unicel.">
            <a:extLst>
              <a:ext uri="{FF2B5EF4-FFF2-40B4-BE49-F238E27FC236}">
                <a16:creationId xmlns:a16="http://schemas.microsoft.com/office/drawing/2014/main" id="{CB2C1086-631B-700A-0875-9F8CFC08EE6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8667"/>
          <a:stretch>
            <a:fillRect/>
          </a:stretch>
        </p:blipFill>
        <p:spPr bwMode="auto">
          <a:xfrm>
            <a:off x="1191691" y="4514418"/>
            <a:ext cx="5131958" cy="468716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8600544"/>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B0DAE8-BC1D-B580-808E-A994C5EFB46C}"/>
            </a:ext>
          </a:extLst>
        </p:cNvPr>
        <p:cNvGrpSpPr/>
        <p:nvPr/>
      </p:nvGrpSpPr>
      <p:grpSpPr>
        <a:xfrm>
          <a:off x="0" y="0"/>
          <a:ext cx="0" cy="0"/>
          <a:chOff x="0" y="0"/>
          <a:chExt cx="0" cy="0"/>
        </a:xfrm>
      </p:grpSpPr>
      <p:pic>
        <p:nvPicPr>
          <p:cNvPr id="298" name="La Salle.png" descr="La Salle.png">
            <a:extLst>
              <a:ext uri="{FF2B5EF4-FFF2-40B4-BE49-F238E27FC236}">
                <a16:creationId xmlns:a16="http://schemas.microsoft.com/office/drawing/2014/main" id="{B2E5AE23-A0B4-A83A-8A43-9BD072ACB11E}"/>
              </a:ext>
            </a:extLst>
          </p:cNvPr>
          <p:cNvPicPr>
            <a:picLocks noChangeAspect="1"/>
          </p:cNvPicPr>
          <p:nvPr/>
        </p:nvPicPr>
        <p:blipFill>
          <a:blip r:embed="rId2"/>
          <a:stretch>
            <a:fillRect/>
          </a:stretch>
        </p:blipFill>
        <p:spPr>
          <a:xfrm>
            <a:off x="21764924" y="12970262"/>
            <a:ext cx="2037751" cy="475476"/>
          </a:xfrm>
          <a:prstGeom prst="rect">
            <a:avLst/>
          </a:prstGeom>
          <a:ln w="12700">
            <a:miter lim="400000"/>
          </a:ln>
        </p:spPr>
      </p:pic>
      <p:sp>
        <p:nvSpPr>
          <p:cNvPr id="301" name="TÍTULO DE POSICIÓN">
            <a:extLst>
              <a:ext uri="{FF2B5EF4-FFF2-40B4-BE49-F238E27FC236}">
                <a16:creationId xmlns:a16="http://schemas.microsoft.com/office/drawing/2014/main" id="{B95F4C82-7D3B-2809-C7D2-92E86A2AA8E3}"/>
              </a:ext>
            </a:extLst>
          </p:cNvPr>
          <p:cNvSpPr txBox="1"/>
          <p:nvPr/>
        </p:nvSpPr>
        <p:spPr>
          <a:xfrm>
            <a:off x="10948416" y="270262"/>
            <a:ext cx="11475898" cy="164147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spcBef>
                <a:spcPts val="0"/>
              </a:spcBef>
              <a:defRPr sz="5000" spc="-150">
                <a:solidFill>
                  <a:srgbClr val="022F87"/>
                </a:solidFill>
                <a:latin typeface="Indivisa Text Sans Bold"/>
                <a:ea typeface="Indivisa Text Sans Bold"/>
                <a:cs typeface="Indivisa Text Sans Bold"/>
                <a:sym typeface="Indivisa Text Sans Bold"/>
              </a:defRPr>
            </a:lvl1pPr>
          </a:lstStyle>
          <a:p>
            <a:pPr algn="ctr"/>
            <a:r>
              <a:rPr lang="es-MX" b="1" dirty="0">
                <a:solidFill>
                  <a:schemeClr val="accent1"/>
                </a:solidFill>
                <a:effectLst>
                  <a:outerShdw blurRad="38100" dist="38100" dir="2700000" algn="tl">
                    <a:srgbClr val="000000">
                      <a:alpha val="43137"/>
                    </a:srgbClr>
                  </a:outerShdw>
                </a:effectLst>
              </a:rPr>
              <a:t>LEY FEDERAL PARA LA VENTA DE ALIMENTOS </a:t>
            </a:r>
          </a:p>
          <a:p>
            <a:pPr algn="ctr"/>
            <a:r>
              <a:rPr lang="es-MX" b="1" dirty="0">
                <a:solidFill>
                  <a:schemeClr val="accent1"/>
                </a:solidFill>
                <a:effectLst>
                  <a:outerShdw blurRad="38100" dist="38100" dir="2700000" algn="tl">
                    <a:srgbClr val="000000">
                      <a:alpha val="43137"/>
                    </a:srgbClr>
                  </a:outerShdw>
                </a:effectLst>
              </a:rPr>
              <a:t>EN ESCUELAS </a:t>
            </a:r>
            <a:endParaRPr b="1" dirty="0">
              <a:solidFill>
                <a:schemeClr val="accent1"/>
              </a:solidFill>
              <a:effectLst>
                <a:outerShdw blurRad="38100" dist="38100" dir="2700000" algn="tl">
                  <a:srgbClr val="000000">
                    <a:alpha val="43137"/>
                  </a:srgbClr>
                </a:outerShdw>
              </a:effectLst>
            </a:endParaRPr>
          </a:p>
        </p:txBody>
      </p:sp>
      <p:pic>
        <p:nvPicPr>
          <p:cNvPr id="8" name="Imagen 7">
            <a:extLst>
              <a:ext uri="{FF2B5EF4-FFF2-40B4-BE49-F238E27FC236}">
                <a16:creationId xmlns:a16="http://schemas.microsoft.com/office/drawing/2014/main" id="{B47983B6-2A82-89BF-4409-925709200F07}"/>
              </a:ext>
            </a:extLst>
          </p:cNvPr>
          <p:cNvPicPr>
            <a:picLocks noChangeAspect="1"/>
          </p:cNvPicPr>
          <p:nvPr/>
        </p:nvPicPr>
        <p:blipFill>
          <a:blip r:embed="rId3">
            <a:extLst>
              <a:ext uri="{28A0092B-C50C-407E-A947-70E740481C1C}">
                <a14:useLocalDpi xmlns:a14="http://schemas.microsoft.com/office/drawing/2010/main" val="0"/>
              </a:ext>
            </a:extLst>
          </a:blip>
          <a:srcRect t="26688" b="32299"/>
          <a:stretch>
            <a:fillRect/>
          </a:stretch>
        </p:blipFill>
        <p:spPr>
          <a:xfrm>
            <a:off x="1600201" y="494481"/>
            <a:ext cx="4458593" cy="1828598"/>
          </a:xfrm>
          <a:prstGeom prst="rect">
            <a:avLst/>
          </a:prstGeom>
        </p:spPr>
      </p:pic>
      <p:sp>
        <p:nvSpPr>
          <p:cNvPr id="5" name="CuadroTexto 4">
            <a:extLst>
              <a:ext uri="{FF2B5EF4-FFF2-40B4-BE49-F238E27FC236}">
                <a16:creationId xmlns:a16="http://schemas.microsoft.com/office/drawing/2014/main" id="{FBF71858-7DDA-28BE-4970-82B6CBC528BF}"/>
              </a:ext>
            </a:extLst>
          </p:cNvPr>
          <p:cNvSpPr txBox="1"/>
          <p:nvPr/>
        </p:nvSpPr>
        <p:spPr>
          <a:xfrm>
            <a:off x="8049775" y="2323079"/>
            <a:ext cx="14734024" cy="9874498"/>
          </a:xfrm>
          <a:prstGeom prst="rect">
            <a:avLst/>
          </a:prstGeom>
          <a:noFill/>
        </p:spPr>
        <p:txBody>
          <a:bodyPr wrap="square">
            <a:spAutoFit/>
          </a:bodyPr>
          <a:lstStyle/>
          <a:p>
            <a:pPr marL="285750" indent="-285750" algn="just" fontAlgn="base">
              <a:buFont typeface="Arial" panose="020B0604020202020204" pitchFamily="34" charset="0"/>
              <a:buChar char="•"/>
            </a:pPr>
            <a:r>
              <a:rPr lang="es-MX" sz="3600" b="1" i="0" dirty="0">
                <a:solidFill>
                  <a:srgbClr val="002060"/>
                </a:solidFill>
                <a:effectLst/>
                <a:latin typeface="Indivisa Text Sans" pitchFamily="50" charset="0"/>
              </a:rPr>
              <a:t>En Septiembre de 2024 el gobierno federal publicó los nuevos lineamientos para la preparación, distribución y oferta de alimentos y bebidas en todas las escuelas de educación básica, media superior y superior del país.</a:t>
            </a:r>
            <a:endParaRPr lang="es-MX" sz="3600" b="1" dirty="0">
              <a:solidFill>
                <a:srgbClr val="002060"/>
              </a:solidFill>
              <a:latin typeface="Indivisa Text Sans" pitchFamily="50" charset="0"/>
            </a:endParaRPr>
          </a:p>
          <a:p>
            <a:pPr algn="just" fontAlgn="base"/>
            <a:r>
              <a:rPr lang="es-MX" sz="3600" b="1" i="0" dirty="0">
                <a:solidFill>
                  <a:srgbClr val="002060"/>
                </a:solidFill>
                <a:effectLst/>
                <a:latin typeface="Indivisa Text Sans" pitchFamily="50" charset="0"/>
              </a:rPr>
              <a:t>Desde marzo del 2025  </a:t>
            </a:r>
            <a:r>
              <a:rPr lang="es-MX" sz="3600" b="1" i="0" u="sng" dirty="0">
                <a:solidFill>
                  <a:srgbClr val="002060"/>
                </a:solidFill>
                <a:effectLst/>
                <a:latin typeface="Indivisa Text Sans" pitchFamily="50" charset="0"/>
              </a:rPr>
              <a:t>TODAS</a:t>
            </a:r>
            <a:r>
              <a:rPr lang="es-MX" sz="3600" b="1" i="0" dirty="0">
                <a:solidFill>
                  <a:srgbClr val="002060"/>
                </a:solidFill>
                <a:effectLst/>
                <a:latin typeface="Indivisa Text Sans" pitchFamily="50" charset="0"/>
              </a:rPr>
              <a:t>  las escuelas públicas y privadas deberán:</a:t>
            </a:r>
          </a:p>
          <a:p>
            <a:pPr marL="285750" indent="-285750" algn="just" fontAlgn="base">
              <a:spcBef>
                <a:spcPts val="1125"/>
              </a:spcBef>
              <a:spcAft>
                <a:spcPts val="1125"/>
              </a:spcAft>
              <a:buFont typeface="Arial" panose="020B0604020202020204" pitchFamily="34" charset="0"/>
              <a:buChar char="•"/>
            </a:pPr>
            <a:r>
              <a:rPr lang="es-MX" sz="3600" b="1" i="0" dirty="0">
                <a:solidFill>
                  <a:srgbClr val="002060"/>
                </a:solidFill>
                <a:effectLst/>
                <a:latin typeface="Indivisa Text Sans" pitchFamily="50" charset="0"/>
              </a:rPr>
              <a:t>Vender variedad de frutas, verduras, cereales integrales, semillas y leguminosas secas.</a:t>
            </a:r>
          </a:p>
          <a:p>
            <a:pPr marL="285750" indent="-285750" algn="just" fontAlgn="base">
              <a:spcBef>
                <a:spcPts val="1125"/>
              </a:spcBef>
              <a:spcAft>
                <a:spcPts val="1125"/>
              </a:spcAft>
              <a:buFont typeface="Arial" panose="020B0604020202020204" pitchFamily="34" charset="0"/>
              <a:buChar char="•"/>
            </a:pPr>
            <a:r>
              <a:rPr lang="es-MX" sz="3600" b="1" i="0" dirty="0">
                <a:solidFill>
                  <a:srgbClr val="002060"/>
                </a:solidFill>
                <a:effectLst/>
                <a:latin typeface="Indivisa Text Sans" pitchFamily="50" charset="0"/>
              </a:rPr>
              <a:t>Vender agua simple potable y segura para consumir .</a:t>
            </a:r>
          </a:p>
          <a:p>
            <a:pPr marL="285750" indent="-285750" algn="just" fontAlgn="base">
              <a:spcBef>
                <a:spcPts val="1125"/>
              </a:spcBef>
              <a:spcAft>
                <a:spcPts val="1125"/>
              </a:spcAft>
              <a:buFont typeface="Arial" panose="020B0604020202020204" pitchFamily="34" charset="0"/>
              <a:buChar char="•"/>
            </a:pPr>
            <a:r>
              <a:rPr lang="es-MX" sz="3600" b="1" i="0" dirty="0">
                <a:solidFill>
                  <a:srgbClr val="002060"/>
                </a:solidFill>
                <a:effectLst/>
                <a:latin typeface="Indivisa Text Sans" pitchFamily="50" charset="0"/>
              </a:rPr>
              <a:t>Prohibir la venta y publicidad de comida chatarra y bebidas azucaradas a granel, con sellos de advertencia y leyendas.</a:t>
            </a:r>
          </a:p>
          <a:p>
            <a:pPr marL="285750" indent="-285750" algn="just" fontAlgn="base">
              <a:spcBef>
                <a:spcPts val="1125"/>
              </a:spcBef>
              <a:spcAft>
                <a:spcPts val="1125"/>
              </a:spcAft>
              <a:buFont typeface="Arial" panose="020B0604020202020204" pitchFamily="34" charset="0"/>
              <a:buChar char="•"/>
            </a:pPr>
            <a:r>
              <a:rPr lang="es-MX" sz="3600" b="1" i="0" dirty="0">
                <a:solidFill>
                  <a:srgbClr val="002060"/>
                </a:solidFill>
                <a:effectLst/>
                <a:latin typeface="Indivisa Text Sans" pitchFamily="50" charset="0"/>
              </a:rPr>
              <a:t>Prohibir la venta de alimentos preparados con altas cantidades de grasa, sal y/o azúcar.</a:t>
            </a:r>
          </a:p>
          <a:p>
            <a:pPr marL="285750" indent="-285750" algn="just" fontAlgn="base">
              <a:spcBef>
                <a:spcPts val="1125"/>
              </a:spcBef>
              <a:spcAft>
                <a:spcPts val="1125"/>
              </a:spcAft>
              <a:buFont typeface="Arial" panose="020B0604020202020204" pitchFamily="34" charset="0"/>
              <a:buChar char="•"/>
            </a:pPr>
            <a:r>
              <a:rPr lang="es-MX" sz="3600" b="1" i="0" dirty="0">
                <a:solidFill>
                  <a:srgbClr val="002060"/>
                </a:solidFill>
                <a:effectLst/>
                <a:latin typeface="Indivisa Text Sans" pitchFamily="50" charset="0"/>
              </a:rPr>
              <a:t>Monitorear el cumplimiento de la ley (existen sanciones por incumplimiento).</a:t>
            </a:r>
          </a:p>
        </p:txBody>
      </p:sp>
      <p:pic>
        <p:nvPicPr>
          <p:cNvPr id="7" name="Imagen 6">
            <a:extLst>
              <a:ext uri="{FF2B5EF4-FFF2-40B4-BE49-F238E27FC236}">
                <a16:creationId xmlns:a16="http://schemas.microsoft.com/office/drawing/2014/main" id="{577261ED-C776-B439-B71B-BC82CFF46825}"/>
              </a:ext>
            </a:extLst>
          </p:cNvPr>
          <p:cNvPicPr>
            <a:picLocks noChangeAspect="1"/>
          </p:cNvPicPr>
          <p:nvPr/>
        </p:nvPicPr>
        <p:blipFill>
          <a:blip r:embed="rId4"/>
          <a:srcRect l="13809"/>
          <a:stretch>
            <a:fillRect/>
          </a:stretch>
        </p:blipFill>
        <p:spPr>
          <a:xfrm>
            <a:off x="1217349" y="4656418"/>
            <a:ext cx="5405757" cy="4633885"/>
          </a:xfrm>
          <a:prstGeom prst="rect">
            <a:avLst/>
          </a:prstGeom>
          <a:ln>
            <a:noFill/>
          </a:ln>
          <a:effectLst>
            <a:softEdge rad="112500"/>
          </a:effectLst>
        </p:spPr>
      </p:pic>
    </p:spTree>
    <p:extLst>
      <p:ext uri="{BB962C8B-B14F-4D97-AF65-F5344CB8AC3E}">
        <p14:creationId xmlns:p14="http://schemas.microsoft.com/office/powerpoint/2010/main" val="2689847322"/>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C8118C-B572-0E15-AAFF-6027B76D0406}"/>
            </a:ext>
          </a:extLst>
        </p:cNvPr>
        <p:cNvGrpSpPr/>
        <p:nvPr/>
      </p:nvGrpSpPr>
      <p:grpSpPr>
        <a:xfrm>
          <a:off x="0" y="0"/>
          <a:ext cx="0" cy="0"/>
          <a:chOff x="0" y="0"/>
          <a:chExt cx="0" cy="0"/>
        </a:xfrm>
      </p:grpSpPr>
      <p:pic>
        <p:nvPicPr>
          <p:cNvPr id="298" name="La Salle.png" descr="La Salle.png">
            <a:extLst>
              <a:ext uri="{FF2B5EF4-FFF2-40B4-BE49-F238E27FC236}">
                <a16:creationId xmlns:a16="http://schemas.microsoft.com/office/drawing/2014/main" id="{AFAF6E53-D29A-8228-6C3A-EEFC97A28692}"/>
              </a:ext>
            </a:extLst>
          </p:cNvPr>
          <p:cNvPicPr>
            <a:picLocks noChangeAspect="1"/>
          </p:cNvPicPr>
          <p:nvPr/>
        </p:nvPicPr>
        <p:blipFill>
          <a:blip r:embed="rId2"/>
          <a:stretch>
            <a:fillRect/>
          </a:stretch>
        </p:blipFill>
        <p:spPr>
          <a:xfrm>
            <a:off x="21764924" y="12970262"/>
            <a:ext cx="2037751" cy="475476"/>
          </a:xfrm>
          <a:prstGeom prst="rect">
            <a:avLst/>
          </a:prstGeom>
          <a:ln w="12700">
            <a:miter lim="400000"/>
          </a:ln>
        </p:spPr>
      </p:pic>
      <p:sp>
        <p:nvSpPr>
          <p:cNvPr id="301" name="TÍTULO DE POSICIÓN">
            <a:extLst>
              <a:ext uri="{FF2B5EF4-FFF2-40B4-BE49-F238E27FC236}">
                <a16:creationId xmlns:a16="http://schemas.microsoft.com/office/drawing/2014/main" id="{CBAF272A-B974-5EEB-FDFA-E4FF4BE1CFC0}"/>
              </a:ext>
            </a:extLst>
          </p:cNvPr>
          <p:cNvSpPr txBox="1"/>
          <p:nvPr/>
        </p:nvSpPr>
        <p:spPr>
          <a:xfrm>
            <a:off x="12192000" y="494481"/>
            <a:ext cx="9308639" cy="8720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spcBef>
                <a:spcPts val="0"/>
              </a:spcBef>
              <a:defRPr sz="5000" spc="-150">
                <a:solidFill>
                  <a:srgbClr val="022F87"/>
                </a:solidFill>
                <a:latin typeface="Indivisa Text Sans Bold"/>
                <a:ea typeface="Indivisa Text Sans Bold"/>
                <a:cs typeface="Indivisa Text Sans Bold"/>
                <a:sym typeface="Indivisa Text Sans Bold"/>
              </a:defRPr>
            </a:lvl1pPr>
          </a:lstStyle>
          <a:p>
            <a:r>
              <a:rPr lang="es-MX" b="1" dirty="0">
                <a:solidFill>
                  <a:schemeClr val="accent1"/>
                </a:solidFill>
                <a:effectLst>
                  <a:outerShdw blurRad="38100" dist="38100" dir="2700000" algn="tl">
                    <a:srgbClr val="000000">
                      <a:alpha val="43137"/>
                    </a:srgbClr>
                  </a:outerShdw>
                </a:effectLst>
              </a:rPr>
              <a:t>TRÁMITE DEL TARJETÓN VEHICULAR </a:t>
            </a:r>
            <a:endParaRPr b="1" dirty="0">
              <a:solidFill>
                <a:schemeClr val="accent1"/>
              </a:solidFill>
              <a:effectLst>
                <a:outerShdw blurRad="38100" dist="38100" dir="2700000" algn="tl">
                  <a:srgbClr val="000000">
                    <a:alpha val="43137"/>
                  </a:srgbClr>
                </a:outerShdw>
              </a:effectLst>
            </a:endParaRPr>
          </a:p>
        </p:txBody>
      </p:sp>
      <p:pic>
        <p:nvPicPr>
          <p:cNvPr id="8" name="Imagen 7">
            <a:extLst>
              <a:ext uri="{FF2B5EF4-FFF2-40B4-BE49-F238E27FC236}">
                <a16:creationId xmlns:a16="http://schemas.microsoft.com/office/drawing/2014/main" id="{A4A5D00D-5682-DEFD-1AAF-5A7E9B5357B0}"/>
              </a:ext>
            </a:extLst>
          </p:cNvPr>
          <p:cNvPicPr>
            <a:picLocks noChangeAspect="1"/>
          </p:cNvPicPr>
          <p:nvPr/>
        </p:nvPicPr>
        <p:blipFill>
          <a:blip r:embed="rId3">
            <a:extLst>
              <a:ext uri="{28A0092B-C50C-407E-A947-70E740481C1C}">
                <a14:useLocalDpi xmlns:a14="http://schemas.microsoft.com/office/drawing/2010/main" val="0"/>
              </a:ext>
            </a:extLst>
          </a:blip>
          <a:srcRect t="26688" b="32299"/>
          <a:stretch>
            <a:fillRect/>
          </a:stretch>
        </p:blipFill>
        <p:spPr>
          <a:xfrm>
            <a:off x="1761706" y="768801"/>
            <a:ext cx="4412776" cy="1809807"/>
          </a:xfrm>
          <a:prstGeom prst="rect">
            <a:avLst/>
          </a:prstGeom>
        </p:spPr>
      </p:pic>
      <p:pic>
        <p:nvPicPr>
          <p:cNvPr id="4" name="Imagen 3">
            <a:extLst>
              <a:ext uri="{FF2B5EF4-FFF2-40B4-BE49-F238E27FC236}">
                <a16:creationId xmlns:a16="http://schemas.microsoft.com/office/drawing/2014/main" id="{25201A9D-FC2D-66BD-E422-B724652E77D9}"/>
              </a:ext>
            </a:extLst>
          </p:cNvPr>
          <p:cNvPicPr>
            <a:picLocks noChangeAspect="1"/>
          </p:cNvPicPr>
          <p:nvPr/>
        </p:nvPicPr>
        <p:blipFill>
          <a:blip r:embed="rId4"/>
          <a:stretch>
            <a:fillRect/>
          </a:stretch>
        </p:blipFill>
        <p:spPr>
          <a:xfrm>
            <a:off x="7961588" y="2838734"/>
            <a:ext cx="15841087" cy="8329444"/>
          </a:xfrm>
          <a:prstGeom prst="rect">
            <a:avLst/>
          </a:prstGeom>
        </p:spPr>
      </p:pic>
      <p:pic>
        <p:nvPicPr>
          <p:cNvPr id="6" name="Imagen 5">
            <a:extLst>
              <a:ext uri="{FF2B5EF4-FFF2-40B4-BE49-F238E27FC236}">
                <a16:creationId xmlns:a16="http://schemas.microsoft.com/office/drawing/2014/main" id="{67B4ECDE-32F2-9D05-F234-4EBCDD9E3095}"/>
              </a:ext>
            </a:extLst>
          </p:cNvPr>
          <p:cNvPicPr>
            <a:picLocks noChangeAspect="1"/>
          </p:cNvPicPr>
          <p:nvPr/>
        </p:nvPicPr>
        <p:blipFill>
          <a:blip r:embed="rId5"/>
          <a:stretch>
            <a:fillRect/>
          </a:stretch>
        </p:blipFill>
        <p:spPr>
          <a:xfrm>
            <a:off x="188975" y="5397108"/>
            <a:ext cx="7254239" cy="3673740"/>
          </a:xfrm>
          <a:prstGeom prst="rect">
            <a:avLst/>
          </a:prstGeom>
        </p:spPr>
      </p:pic>
    </p:spTree>
    <p:extLst>
      <p:ext uri="{BB962C8B-B14F-4D97-AF65-F5344CB8AC3E}">
        <p14:creationId xmlns:p14="http://schemas.microsoft.com/office/powerpoint/2010/main" val="4143434376"/>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CB6EB7-5E51-6C55-135A-F590B0917A39}"/>
            </a:ext>
          </a:extLst>
        </p:cNvPr>
        <p:cNvGrpSpPr/>
        <p:nvPr/>
      </p:nvGrpSpPr>
      <p:grpSpPr>
        <a:xfrm>
          <a:off x="0" y="0"/>
          <a:ext cx="0" cy="0"/>
          <a:chOff x="0" y="0"/>
          <a:chExt cx="0" cy="0"/>
        </a:xfrm>
      </p:grpSpPr>
      <p:pic>
        <p:nvPicPr>
          <p:cNvPr id="298" name="La Salle.png" descr="La Salle.png">
            <a:extLst>
              <a:ext uri="{FF2B5EF4-FFF2-40B4-BE49-F238E27FC236}">
                <a16:creationId xmlns:a16="http://schemas.microsoft.com/office/drawing/2014/main" id="{79D94409-CC17-23D1-E7E7-BA34510D1881}"/>
              </a:ext>
            </a:extLst>
          </p:cNvPr>
          <p:cNvPicPr>
            <a:picLocks noChangeAspect="1"/>
          </p:cNvPicPr>
          <p:nvPr/>
        </p:nvPicPr>
        <p:blipFill>
          <a:blip r:embed="rId2"/>
          <a:stretch>
            <a:fillRect/>
          </a:stretch>
        </p:blipFill>
        <p:spPr>
          <a:xfrm>
            <a:off x="21764924" y="12970262"/>
            <a:ext cx="2037751" cy="475476"/>
          </a:xfrm>
          <a:prstGeom prst="rect">
            <a:avLst/>
          </a:prstGeom>
          <a:ln w="12700">
            <a:miter lim="400000"/>
          </a:ln>
        </p:spPr>
      </p:pic>
      <p:sp>
        <p:nvSpPr>
          <p:cNvPr id="301" name="TÍTULO DE POSICIÓN">
            <a:extLst>
              <a:ext uri="{FF2B5EF4-FFF2-40B4-BE49-F238E27FC236}">
                <a16:creationId xmlns:a16="http://schemas.microsoft.com/office/drawing/2014/main" id="{491F2CE3-CA4B-34AB-353E-5F5ED4BB6BEF}"/>
              </a:ext>
            </a:extLst>
          </p:cNvPr>
          <p:cNvSpPr txBox="1"/>
          <p:nvPr/>
        </p:nvSpPr>
        <p:spPr>
          <a:xfrm>
            <a:off x="11570208" y="476898"/>
            <a:ext cx="9818393" cy="8720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spcBef>
                <a:spcPts val="0"/>
              </a:spcBef>
              <a:defRPr sz="5000" spc="-150">
                <a:solidFill>
                  <a:srgbClr val="022F87"/>
                </a:solidFill>
                <a:latin typeface="Indivisa Text Sans Bold"/>
                <a:ea typeface="Indivisa Text Sans Bold"/>
                <a:cs typeface="Indivisa Text Sans Bold"/>
                <a:sym typeface="Indivisa Text Sans Bold"/>
              </a:defRPr>
            </a:lvl1pPr>
          </a:lstStyle>
          <a:p>
            <a:r>
              <a:rPr lang="es-MX" b="1" dirty="0">
                <a:solidFill>
                  <a:schemeClr val="accent1"/>
                </a:solidFill>
                <a:effectLst>
                  <a:outerShdw blurRad="38100" dist="38100" dir="2700000" algn="tl">
                    <a:srgbClr val="000000">
                      <a:alpha val="43137"/>
                    </a:srgbClr>
                  </a:outerShdw>
                </a:effectLst>
              </a:rPr>
              <a:t>BENEFICIOS DEL TARJETÓN VEHICULAR</a:t>
            </a:r>
            <a:endParaRPr b="1" dirty="0">
              <a:solidFill>
                <a:schemeClr val="accent1"/>
              </a:solidFill>
              <a:effectLst>
                <a:outerShdw blurRad="38100" dist="38100" dir="2700000" algn="tl">
                  <a:srgbClr val="000000">
                    <a:alpha val="43137"/>
                  </a:srgbClr>
                </a:outerShdw>
              </a:effectLst>
            </a:endParaRPr>
          </a:p>
        </p:txBody>
      </p:sp>
      <p:pic>
        <p:nvPicPr>
          <p:cNvPr id="8" name="Imagen 7">
            <a:extLst>
              <a:ext uri="{FF2B5EF4-FFF2-40B4-BE49-F238E27FC236}">
                <a16:creationId xmlns:a16="http://schemas.microsoft.com/office/drawing/2014/main" id="{1E5E08AF-C9F9-813A-C4EE-E763318E8B25}"/>
              </a:ext>
            </a:extLst>
          </p:cNvPr>
          <p:cNvPicPr>
            <a:picLocks noChangeAspect="1"/>
          </p:cNvPicPr>
          <p:nvPr/>
        </p:nvPicPr>
        <p:blipFill>
          <a:blip r:embed="rId3">
            <a:extLst>
              <a:ext uri="{28A0092B-C50C-407E-A947-70E740481C1C}">
                <a14:useLocalDpi xmlns:a14="http://schemas.microsoft.com/office/drawing/2010/main" val="0"/>
              </a:ext>
            </a:extLst>
          </a:blip>
          <a:srcRect t="26688" b="32299"/>
          <a:stretch>
            <a:fillRect/>
          </a:stretch>
        </p:blipFill>
        <p:spPr>
          <a:xfrm>
            <a:off x="1523962" y="617156"/>
            <a:ext cx="4850716" cy="1989419"/>
          </a:xfrm>
          <a:prstGeom prst="rect">
            <a:avLst/>
          </a:prstGeom>
        </p:spPr>
      </p:pic>
      <p:pic>
        <p:nvPicPr>
          <p:cNvPr id="4" name="Imagen 3">
            <a:extLst>
              <a:ext uri="{FF2B5EF4-FFF2-40B4-BE49-F238E27FC236}">
                <a16:creationId xmlns:a16="http://schemas.microsoft.com/office/drawing/2014/main" id="{2F78964A-187E-8641-289C-6084D2514A53}"/>
              </a:ext>
            </a:extLst>
          </p:cNvPr>
          <p:cNvPicPr>
            <a:picLocks noChangeAspect="1"/>
          </p:cNvPicPr>
          <p:nvPr/>
        </p:nvPicPr>
        <p:blipFill>
          <a:blip r:embed="rId4"/>
          <a:stretch>
            <a:fillRect/>
          </a:stretch>
        </p:blipFill>
        <p:spPr>
          <a:xfrm>
            <a:off x="8622046" y="2483900"/>
            <a:ext cx="14859746" cy="9131749"/>
          </a:xfrm>
          <a:prstGeom prst="rect">
            <a:avLst/>
          </a:prstGeom>
        </p:spPr>
      </p:pic>
      <p:pic>
        <p:nvPicPr>
          <p:cNvPr id="6" name="Imagen 5">
            <a:extLst>
              <a:ext uri="{FF2B5EF4-FFF2-40B4-BE49-F238E27FC236}">
                <a16:creationId xmlns:a16="http://schemas.microsoft.com/office/drawing/2014/main" id="{2F3255DE-AE48-1441-C03C-9786D5846E2B}"/>
              </a:ext>
            </a:extLst>
          </p:cNvPr>
          <p:cNvPicPr>
            <a:picLocks noChangeAspect="1"/>
          </p:cNvPicPr>
          <p:nvPr/>
        </p:nvPicPr>
        <p:blipFill>
          <a:blip r:embed="rId5"/>
          <a:stretch>
            <a:fillRect/>
          </a:stretch>
        </p:blipFill>
        <p:spPr>
          <a:xfrm>
            <a:off x="550931" y="5396208"/>
            <a:ext cx="6530328" cy="3307132"/>
          </a:xfrm>
          <a:prstGeom prst="rect">
            <a:avLst/>
          </a:prstGeom>
        </p:spPr>
      </p:pic>
    </p:spTree>
    <p:extLst>
      <p:ext uri="{BB962C8B-B14F-4D97-AF65-F5344CB8AC3E}">
        <p14:creationId xmlns:p14="http://schemas.microsoft.com/office/powerpoint/2010/main" val="3054169773"/>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7A3589-875A-64D8-7E74-312DE6D42AC2}"/>
            </a:ext>
          </a:extLst>
        </p:cNvPr>
        <p:cNvGrpSpPr/>
        <p:nvPr/>
      </p:nvGrpSpPr>
      <p:grpSpPr>
        <a:xfrm>
          <a:off x="0" y="0"/>
          <a:ext cx="0" cy="0"/>
          <a:chOff x="0" y="0"/>
          <a:chExt cx="0" cy="0"/>
        </a:xfrm>
      </p:grpSpPr>
      <p:sp>
        <p:nvSpPr>
          <p:cNvPr id="301" name="TÍTULO DE POSICIÓN">
            <a:extLst>
              <a:ext uri="{FF2B5EF4-FFF2-40B4-BE49-F238E27FC236}">
                <a16:creationId xmlns:a16="http://schemas.microsoft.com/office/drawing/2014/main" id="{67297623-8A82-6F66-106B-317DBAF20996}"/>
              </a:ext>
            </a:extLst>
          </p:cNvPr>
          <p:cNvSpPr txBox="1"/>
          <p:nvPr/>
        </p:nvSpPr>
        <p:spPr>
          <a:xfrm>
            <a:off x="11716512" y="322371"/>
            <a:ext cx="9618018" cy="8720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spcBef>
                <a:spcPts val="0"/>
              </a:spcBef>
              <a:defRPr sz="5000" spc="-150">
                <a:solidFill>
                  <a:srgbClr val="022F87"/>
                </a:solidFill>
                <a:latin typeface="Indivisa Text Sans Bold"/>
                <a:ea typeface="Indivisa Text Sans Bold"/>
                <a:cs typeface="Indivisa Text Sans Bold"/>
                <a:sym typeface="Indivisa Text Sans Bold"/>
              </a:defRPr>
            </a:lvl1pPr>
          </a:lstStyle>
          <a:p>
            <a:r>
              <a:rPr lang="es-MX" b="1" dirty="0">
                <a:solidFill>
                  <a:schemeClr val="accent1"/>
                </a:solidFill>
                <a:effectLst>
                  <a:outerShdw blurRad="38100" dist="38100" dir="2700000" algn="tl">
                    <a:srgbClr val="000000">
                      <a:alpha val="43137"/>
                    </a:srgbClr>
                  </a:outerShdw>
                </a:effectLst>
              </a:rPr>
              <a:t>PROCESO DE SOLICITUD DE TARJETÓN</a:t>
            </a:r>
            <a:endParaRPr b="1" dirty="0">
              <a:solidFill>
                <a:schemeClr val="accent1"/>
              </a:solidFill>
              <a:effectLst>
                <a:outerShdw blurRad="38100" dist="38100" dir="2700000" algn="tl">
                  <a:srgbClr val="000000">
                    <a:alpha val="43137"/>
                  </a:srgbClr>
                </a:outerShdw>
              </a:effectLst>
            </a:endParaRPr>
          </a:p>
        </p:txBody>
      </p:sp>
      <p:pic>
        <p:nvPicPr>
          <p:cNvPr id="8" name="Imagen 7">
            <a:extLst>
              <a:ext uri="{FF2B5EF4-FFF2-40B4-BE49-F238E27FC236}">
                <a16:creationId xmlns:a16="http://schemas.microsoft.com/office/drawing/2014/main" id="{1C542E04-DA7E-809D-55AE-41676EB01D2D}"/>
              </a:ext>
            </a:extLst>
          </p:cNvPr>
          <p:cNvPicPr>
            <a:picLocks noChangeAspect="1"/>
          </p:cNvPicPr>
          <p:nvPr/>
        </p:nvPicPr>
        <p:blipFill>
          <a:blip r:embed="rId2">
            <a:extLst>
              <a:ext uri="{28A0092B-C50C-407E-A947-70E740481C1C}">
                <a14:useLocalDpi xmlns:a14="http://schemas.microsoft.com/office/drawing/2010/main" val="0"/>
              </a:ext>
            </a:extLst>
          </a:blip>
          <a:srcRect t="26688" b="32299"/>
          <a:stretch>
            <a:fillRect/>
          </a:stretch>
        </p:blipFill>
        <p:spPr>
          <a:xfrm>
            <a:off x="1523962" y="600502"/>
            <a:ext cx="4769503" cy="1956111"/>
          </a:xfrm>
          <a:prstGeom prst="rect">
            <a:avLst/>
          </a:prstGeom>
        </p:spPr>
      </p:pic>
      <p:pic>
        <p:nvPicPr>
          <p:cNvPr id="7" name="Imagen 6">
            <a:extLst>
              <a:ext uri="{FF2B5EF4-FFF2-40B4-BE49-F238E27FC236}">
                <a16:creationId xmlns:a16="http://schemas.microsoft.com/office/drawing/2014/main" id="{1463D86A-353D-E249-5C4E-94ADC0435C9D}"/>
              </a:ext>
            </a:extLst>
          </p:cNvPr>
          <p:cNvPicPr>
            <a:picLocks noChangeAspect="1"/>
          </p:cNvPicPr>
          <p:nvPr/>
        </p:nvPicPr>
        <p:blipFill>
          <a:blip r:embed="rId3"/>
          <a:stretch>
            <a:fillRect/>
          </a:stretch>
        </p:blipFill>
        <p:spPr>
          <a:xfrm>
            <a:off x="530314" y="5152098"/>
            <a:ext cx="6737016" cy="3411804"/>
          </a:xfrm>
          <a:prstGeom prst="rect">
            <a:avLst/>
          </a:prstGeom>
        </p:spPr>
      </p:pic>
      <p:grpSp>
        <p:nvGrpSpPr>
          <p:cNvPr id="10" name="Grupo 9">
            <a:extLst>
              <a:ext uri="{FF2B5EF4-FFF2-40B4-BE49-F238E27FC236}">
                <a16:creationId xmlns:a16="http://schemas.microsoft.com/office/drawing/2014/main" id="{369AC145-A994-04B5-045E-B4459F5640E9}"/>
              </a:ext>
            </a:extLst>
          </p:cNvPr>
          <p:cNvGrpSpPr/>
          <p:nvPr/>
        </p:nvGrpSpPr>
        <p:grpSpPr>
          <a:xfrm>
            <a:off x="8733836" y="2159999"/>
            <a:ext cx="15068839" cy="11285739"/>
            <a:chOff x="8733836" y="2159999"/>
            <a:chExt cx="15068839" cy="11285739"/>
          </a:xfrm>
        </p:grpSpPr>
        <p:pic>
          <p:nvPicPr>
            <p:cNvPr id="298" name="La Salle.png" descr="La Salle.png">
              <a:extLst>
                <a:ext uri="{FF2B5EF4-FFF2-40B4-BE49-F238E27FC236}">
                  <a16:creationId xmlns:a16="http://schemas.microsoft.com/office/drawing/2014/main" id="{1AFC2D87-5F75-35B6-6A4E-2B973BDE836B}"/>
                </a:ext>
              </a:extLst>
            </p:cNvPr>
            <p:cNvPicPr>
              <a:picLocks noChangeAspect="1"/>
            </p:cNvPicPr>
            <p:nvPr/>
          </p:nvPicPr>
          <p:blipFill>
            <a:blip r:embed="rId4"/>
            <a:stretch>
              <a:fillRect/>
            </a:stretch>
          </p:blipFill>
          <p:spPr>
            <a:xfrm>
              <a:off x="21764924" y="12970262"/>
              <a:ext cx="2037751" cy="475476"/>
            </a:xfrm>
            <a:prstGeom prst="rect">
              <a:avLst/>
            </a:prstGeom>
            <a:ln w="12700">
              <a:miter lim="400000"/>
            </a:ln>
          </p:spPr>
        </p:pic>
        <p:pic>
          <p:nvPicPr>
            <p:cNvPr id="4" name="Imagen 3">
              <a:extLst>
                <a:ext uri="{FF2B5EF4-FFF2-40B4-BE49-F238E27FC236}">
                  <a16:creationId xmlns:a16="http://schemas.microsoft.com/office/drawing/2014/main" id="{F9C85BA6-0BBD-BD0D-7057-D2D3A7CDABFF}"/>
                </a:ext>
              </a:extLst>
            </p:cNvPr>
            <p:cNvPicPr>
              <a:picLocks noChangeAspect="1"/>
            </p:cNvPicPr>
            <p:nvPr/>
          </p:nvPicPr>
          <p:blipFill>
            <a:blip r:embed="rId5"/>
            <a:stretch>
              <a:fillRect/>
            </a:stretch>
          </p:blipFill>
          <p:spPr>
            <a:xfrm>
              <a:off x="8733836" y="2159999"/>
              <a:ext cx="14686549" cy="8922529"/>
            </a:xfrm>
            <a:prstGeom prst="rect">
              <a:avLst/>
            </a:prstGeom>
          </p:spPr>
        </p:pic>
        <p:sp>
          <p:nvSpPr>
            <p:cNvPr id="9" name="Rectángulo 8">
              <a:extLst>
                <a:ext uri="{FF2B5EF4-FFF2-40B4-BE49-F238E27FC236}">
                  <a16:creationId xmlns:a16="http://schemas.microsoft.com/office/drawing/2014/main" id="{121D22BE-7A27-206C-1A17-423B5D93939E}"/>
                </a:ext>
              </a:extLst>
            </p:cNvPr>
            <p:cNvSpPr/>
            <p:nvPr/>
          </p:nvSpPr>
          <p:spPr>
            <a:xfrm>
              <a:off x="13543018" y="10351008"/>
              <a:ext cx="6025142" cy="51206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2500" b="1" dirty="0">
                  <a:solidFill>
                    <a:schemeClr val="tx1"/>
                  </a:solidFill>
                  <a:latin typeface="Indivisa Text Sans" pitchFamily="50" charset="0"/>
                </a:rPr>
                <a:t>Máximo 1 tarjetón por familia </a:t>
              </a:r>
            </a:p>
          </p:txBody>
        </p:sp>
      </p:grpSp>
    </p:spTree>
    <p:extLst>
      <p:ext uri="{BB962C8B-B14F-4D97-AF65-F5344CB8AC3E}">
        <p14:creationId xmlns:p14="http://schemas.microsoft.com/office/powerpoint/2010/main" val="3524417213"/>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5CFD55-8411-3E6C-15ED-6B9E7A3057F0}"/>
            </a:ext>
          </a:extLst>
        </p:cNvPr>
        <p:cNvGrpSpPr/>
        <p:nvPr/>
      </p:nvGrpSpPr>
      <p:grpSpPr>
        <a:xfrm>
          <a:off x="0" y="0"/>
          <a:ext cx="0" cy="0"/>
          <a:chOff x="0" y="0"/>
          <a:chExt cx="0" cy="0"/>
        </a:xfrm>
      </p:grpSpPr>
      <p:pic>
        <p:nvPicPr>
          <p:cNvPr id="298" name="La Salle.png" descr="La Salle.png">
            <a:extLst>
              <a:ext uri="{FF2B5EF4-FFF2-40B4-BE49-F238E27FC236}">
                <a16:creationId xmlns:a16="http://schemas.microsoft.com/office/drawing/2014/main" id="{2762750F-BC68-FE04-BDEF-CFABCAC35E1C}"/>
              </a:ext>
            </a:extLst>
          </p:cNvPr>
          <p:cNvPicPr>
            <a:picLocks noChangeAspect="1"/>
          </p:cNvPicPr>
          <p:nvPr/>
        </p:nvPicPr>
        <p:blipFill>
          <a:blip r:embed="rId2"/>
          <a:stretch>
            <a:fillRect/>
          </a:stretch>
        </p:blipFill>
        <p:spPr>
          <a:xfrm>
            <a:off x="21764924" y="12970262"/>
            <a:ext cx="2037751" cy="475476"/>
          </a:xfrm>
          <a:prstGeom prst="rect">
            <a:avLst/>
          </a:prstGeom>
          <a:ln w="12700">
            <a:miter lim="400000"/>
          </a:ln>
        </p:spPr>
      </p:pic>
      <p:sp>
        <p:nvSpPr>
          <p:cNvPr id="301" name="TÍTULO DE POSICIÓN">
            <a:extLst>
              <a:ext uri="{FF2B5EF4-FFF2-40B4-BE49-F238E27FC236}">
                <a16:creationId xmlns:a16="http://schemas.microsoft.com/office/drawing/2014/main" id="{AC355856-50D4-A2AB-09D8-1D9BB1DF2D23}"/>
              </a:ext>
            </a:extLst>
          </p:cNvPr>
          <p:cNvSpPr txBox="1"/>
          <p:nvPr/>
        </p:nvSpPr>
        <p:spPr>
          <a:xfrm>
            <a:off x="11457615" y="476898"/>
            <a:ext cx="10307309" cy="8720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spcBef>
                <a:spcPts val="0"/>
              </a:spcBef>
              <a:defRPr sz="5000" spc="-150">
                <a:solidFill>
                  <a:srgbClr val="022F87"/>
                </a:solidFill>
                <a:latin typeface="Indivisa Text Sans Bold"/>
                <a:ea typeface="Indivisa Text Sans Bold"/>
                <a:cs typeface="Indivisa Text Sans Bold"/>
                <a:sym typeface="Indivisa Text Sans Bold"/>
              </a:defRPr>
            </a:lvl1pPr>
          </a:lstStyle>
          <a:p>
            <a:r>
              <a:rPr lang="es-MX" b="1" dirty="0">
                <a:solidFill>
                  <a:schemeClr val="accent1"/>
                </a:solidFill>
                <a:effectLst>
                  <a:outerShdw blurRad="38100" dist="38100" dir="2700000" algn="tl">
                    <a:srgbClr val="000000">
                      <a:alpha val="43137"/>
                    </a:srgbClr>
                  </a:outerShdw>
                </a:effectLst>
              </a:rPr>
              <a:t>QR Y LIGA PARA INGRESAR A LA PÁGINA </a:t>
            </a:r>
            <a:endParaRPr b="1" dirty="0">
              <a:solidFill>
                <a:schemeClr val="accent1"/>
              </a:solidFill>
              <a:effectLst>
                <a:outerShdw blurRad="38100" dist="38100" dir="2700000" algn="tl">
                  <a:srgbClr val="000000">
                    <a:alpha val="43137"/>
                  </a:srgbClr>
                </a:outerShdw>
              </a:effectLst>
            </a:endParaRPr>
          </a:p>
        </p:txBody>
      </p:sp>
      <p:pic>
        <p:nvPicPr>
          <p:cNvPr id="8" name="Imagen 7">
            <a:extLst>
              <a:ext uri="{FF2B5EF4-FFF2-40B4-BE49-F238E27FC236}">
                <a16:creationId xmlns:a16="http://schemas.microsoft.com/office/drawing/2014/main" id="{A93DAD82-B4A8-A25F-F306-6FB8CECC904D}"/>
              </a:ext>
            </a:extLst>
          </p:cNvPr>
          <p:cNvPicPr>
            <a:picLocks noChangeAspect="1"/>
          </p:cNvPicPr>
          <p:nvPr/>
        </p:nvPicPr>
        <p:blipFill>
          <a:blip r:embed="rId3">
            <a:extLst>
              <a:ext uri="{28A0092B-C50C-407E-A947-70E740481C1C}">
                <a14:useLocalDpi xmlns:a14="http://schemas.microsoft.com/office/drawing/2010/main" val="0"/>
              </a:ext>
            </a:extLst>
          </a:blip>
          <a:srcRect t="26688" b="32299"/>
          <a:stretch>
            <a:fillRect/>
          </a:stretch>
        </p:blipFill>
        <p:spPr>
          <a:xfrm>
            <a:off x="1523962" y="545638"/>
            <a:ext cx="4501957" cy="1846383"/>
          </a:xfrm>
          <a:prstGeom prst="rect">
            <a:avLst/>
          </a:prstGeom>
        </p:spPr>
      </p:pic>
      <p:pic>
        <p:nvPicPr>
          <p:cNvPr id="4" name="Imagen 3">
            <a:extLst>
              <a:ext uri="{FF2B5EF4-FFF2-40B4-BE49-F238E27FC236}">
                <a16:creationId xmlns:a16="http://schemas.microsoft.com/office/drawing/2014/main" id="{B215FA84-2F0B-2F47-E522-238C96983244}"/>
              </a:ext>
            </a:extLst>
          </p:cNvPr>
          <p:cNvPicPr>
            <a:picLocks noChangeAspect="1"/>
          </p:cNvPicPr>
          <p:nvPr/>
        </p:nvPicPr>
        <p:blipFill>
          <a:blip r:embed="rId4"/>
          <a:stretch>
            <a:fillRect/>
          </a:stretch>
        </p:blipFill>
        <p:spPr>
          <a:xfrm>
            <a:off x="8045734" y="2613560"/>
            <a:ext cx="9525763" cy="9124807"/>
          </a:xfrm>
          <a:prstGeom prst="rect">
            <a:avLst/>
          </a:prstGeom>
        </p:spPr>
      </p:pic>
      <p:pic>
        <p:nvPicPr>
          <p:cNvPr id="6" name="Imagen 5">
            <a:extLst>
              <a:ext uri="{FF2B5EF4-FFF2-40B4-BE49-F238E27FC236}">
                <a16:creationId xmlns:a16="http://schemas.microsoft.com/office/drawing/2014/main" id="{B836348D-D625-6758-F5AB-D2F2538E09C1}"/>
              </a:ext>
            </a:extLst>
          </p:cNvPr>
          <p:cNvPicPr>
            <a:picLocks noChangeAspect="1"/>
          </p:cNvPicPr>
          <p:nvPr/>
        </p:nvPicPr>
        <p:blipFill>
          <a:blip r:embed="rId5"/>
          <a:stretch>
            <a:fillRect/>
          </a:stretch>
        </p:blipFill>
        <p:spPr>
          <a:xfrm>
            <a:off x="18539572" y="3651516"/>
            <a:ext cx="4876352" cy="4876352"/>
          </a:xfrm>
          <a:prstGeom prst="rect">
            <a:avLst/>
          </a:prstGeom>
        </p:spPr>
      </p:pic>
      <p:pic>
        <p:nvPicPr>
          <p:cNvPr id="9" name="Imagen 8">
            <a:extLst>
              <a:ext uri="{FF2B5EF4-FFF2-40B4-BE49-F238E27FC236}">
                <a16:creationId xmlns:a16="http://schemas.microsoft.com/office/drawing/2014/main" id="{DD217862-156E-94CE-8468-63EA67080B96}"/>
              </a:ext>
            </a:extLst>
          </p:cNvPr>
          <p:cNvPicPr>
            <a:picLocks noChangeAspect="1"/>
          </p:cNvPicPr>
          <p:nvPr/>
        </p:nvPicPr>
        <p:blipFill>
          <a:blip r:embed="rId6"/>
          <a:stretch>
            <a:fillRect/>
          </a:stretch>
        </p:blipFill>
        <p:spPr>
          <a:xfrm>
            <a:off x="8796152" y="11738367"/>
            <a:ext cx="15587848" cy="951203"/>
          </a:xfrm>
          <a:prstGeom prst="rect">
            <a:avLst/>
          </a:prstGeom>
        </p:spPr>
      </p:pic>
      <p:sp>
        <p:nvSpPr>
          <p:cNvPr id="10" name="CuadroTexto 9">
            <a:extLst>
              <a:ext uri="{FF2B5EF4-FFF2-40B4-BE49-F238E27FC236}">
                <a16:creationId xmlns:a16="http://schemas.microsoft.com/office/drawing/2014/main" id="{0A94DCA7-192F-7D77-57D7-649E1B5CECA5}"/>
              </a:ext>
            </a:extLst>
          </p:cNvPr>
          <p:cNvSpPr txBox="1"/>
          <p:nvPr/>
        </p:nvSpPr>
        <p:spPr>
          <a:xfrm rot="18803603">
            <a:off x="18735401" y="5851165"/>
            <a:ext cx="4949520" cy="477054"/>
          </a:xfrm>
          <a:prstGeom prst="rect">
            <a:avLst/>
          </a:prstGeom>
          <a:noFill/>
        </p:spPr>
        <p:txBody>
          <a:bodyPr wrap="square" rtlCol="0">
            <a:spAutoFit/>
          </a:bodyPr>
          <a:lstStyle/>
          <a:p>
            <a:r>
              <a:rPr lang="es-MX" sz="2500" b="1" dirty="0">
                <a:solidFill>
                  <a:srgbClr val="FF0000"/>
                </a:solidFill>
                <a:effectLst>
                  <a:outerShdw blurRad="38100" dist="38100" dir="2700000" algn="tl">
                    <a:srgbClr val="000000">
                      <a:alpha val="43137"/>
                    </a:srgbClr>
                  </a:outerShdw>
                </a:effectLst>
              </a:rPr>
              <a:t>SE GENERARÁ UN NUEVO QR </a:t>
            </a:r>
          </a:p>
        </p:txBody>
      </p:sp>
      <p:pic>
        <p:nvPicPr>
          <p:cNvPr id="12" name="Imagen 11">
            <a:extLst>
              <a:ext uri="{FF2B5EF4-FFF2-40B4-BE49-F238E27FC236}">
                <a16:creationId xmlns:a16="http://schemas.microsoft.com/office/drawing/2014/main" id="{A9700443-002A-DB78-85F9-3E2BC7C0722B}"/>
              </a:ext>
            </a:extLst>
          </p:cNvPr>
          <p:cNvPicPr>
            <a:picLocks noChangeAspect="1"/>
          </p:cNvPicPr>
          <p:nvPr/>
        </p:nvPicPr>
        <p:blipFill>
          <a:blip r:embed="rId7"/>
          <a:stretch>
            <a:fillRect/>
          </a:stretch>
        </p:blipFill>
        <p:spPr>
          <a:xfrm>
            <a:off x="447763" y="5333852"/>
            <a:ext cx="6736664" cy="3414056"/>
          </a:xfrm>
          <a:prstGeom prst="rect">
            <a:avLst/>
          </a:prstGeom>
        </p:spPr>
      </p:pic>
    </p:spTree>
    <p:extLst>
      <p:ext uri="{BB962C8B-B14F-4D97-AF65-F5344CB8AC3E}">
        <p14:creationId xmlns:p14="http://schemas.microsoft.com/office/powerpoint/2010/main" val="2275051194"/>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76</TotalTime>
  <Words>483</Words>
  <Application>Microsoft Office PowerPoint</Application>
  <PresentationFormat>Personalizado</PresentationFormat>
  <Paragraphs>30</Paragraphs>
  <Slides>9</Slides>
  <Notes>0</Notes>
  <HiddenSlides>0</HiddenSlides>
  <MMClips>0</MMClips>
  <ScaleCrop>false</ScaleCrop>
  <HeadingPairs>
    <vt:vector size="4" baseType="variant">
      <vt:variant>
        <vt:lpstr>Tema</vt:lpstr>
      </vt:variant>
      <vt:variant>
        <vt:i4>1</vt:i4>
      </vt:variant>
      <vt:variant>
        <vt:lpstr>Títulos de diapositiva</vt:lpstr>
      </vt:variant>
      <vt:variant>
        <vt:i4>9</vt:i4>
      </vt:variant>
    </vt:vector>
  </HeadingPairs>
  <TitlesOfParts>
    <vt:vector size="10" baseType="lpstr">
      <vt:lpstr>White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cp:lastModifiedBy>Lucero Herrera</cp:lastModifiedBy>
  <cp:revision>18</cp:revision>
  <dcterms:modified xsi:type="dcterms:W3CDTF">2026-07-03T19:39:54Z</dcterms:modified>
</cp:coreProperties>
</file>