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5"/>
  </p:notesMasterIdLst>
  <p:sldIdLst>
    <p:sldId id="257" r:id="rId2"/>
    <p:sldId id="277" r:id="rId3"/>
    <p:sldId id="278" r:id="rId4"/>
    <p:sldId id="279" r:id="rId5"/>
    <p:sldId id="270" r:id="rId6"/>
    <p:sldId id="262" r:id="rId7"/>
    <p:sldId id="267" r:id="rId8"/>
    <p:sldId id="268" r:id="rId9"/>
    <p:sldId id="269" r:id="rId10"/>
    <p:sldId id="271" r:id="rId11"/>
    <p:sldId id="272" r:id="rId12"/>
    <p:sldId id="261" r:id="rId13"/>
    <p:sldId id="276" r:id="rId14"/>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1pPr>
    <a:lvl2pPr marL="0" marR="0" indent="457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2pPr>
    <a:lvl3pPr marL="0" marR="0" indent="914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3pPr>
    <a:lvl4pPr marL="0" marR="0" indent="1371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4pPr>
    <a:lvl5pPr marL="0" marR="0" indent="18288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5pPr>
    <a:lvl6pPr marL="0" marR="0" indent="22860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6pPr>
    <a:lvl7pPr marL="0" marR="0" indent="27432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7pPr>
    <a:lvl8pPr marL="0" marR="0" indent="32004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8pPr>
    <a:lvl9pPr marL="0" marR="0" indent="365760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p:cViewPr varScale="1">
        <p:scale>
          <a:sx n="52" d="100"/>
          <a:sy n="52" d="100"/>
        </p:scale>
        <p:origin x="171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 Id="rId4" Type="http://schemas.openxmlformats.org/officeDocument/2006/relationships/image" Target="../media/image1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48814E-1F9A-4EAA-B263-B54F59D5365E}" type="doc">
      <dgm:prSet loTypeId="urn:microsoft.com/office/officeart/2005/8/layout/hList7#1" loCatId="list" qsTypeId="urn:microsoft.com/office/officeart/2005/8/quickstyle/simple2" qsCatId="simple" csTypeId="urn:microsoft.com/office/officeart/2005/8/colors/accent1_2" csCatId="accent1" phldr="1"/>
      <dgm:spPr/>
    </dgm:pt>
    <dgm:pt modelId="{52600DE2-A57F-492C-B570-9C8FDF5F2203}">
      <dgm:prSet phldrT="[Texto]" custT="1">
        <dgm:style>
          <a:lnRef idx="0">
            <a:schemeClr val="accent3"/>
          </a:lnRef>
          <a:fillRef idx="3">
            <a:schemeClr val="accent3"/>
          </a:fillRef>
          <a:effectRef idx="3">
            <a:schemeClr val="accent3"/>
          </a:effectRef>
          <a:fontRef idx="minor">
            <a:schemeClr val="lt1"/>
          </a:fontRef>
        </dgm:style>
      </dgm:prSet>
      <dgm:spPr/>
      <dgm:t>
        <a:bodyPr/>
        <a:lstStyle/>
        <a:p>
          <a:r>
            <a:rPr lang="es-MX" sz="3200" b="1" dirty="0">
              <a:solidFill>
                <a:schemeClr val="tx1"/>
              </a:solidFill>
              <a:effectLst>
                <a:outerShdw blurRad="38100" dist="38100" dir="2700000" algn="tl">
                  <a:srgbClr val="000000">
                    <a:alpha val="43137"/>
                  </a:srgbClr>
                </a:outerShdw>
              </a:effectLst>
              <a:latin typeface="Indivisa Text Sans"/>
            </a:rPr>
            <a:t>Pensamiento y comunicación</a:t>
          </a:r>
        </a:p>
      </dgm:t>
    </dgm:pt>
    <dgm:pt modelId="{2BCCF2EF-CF7B-4FE2-A1D8-DEF60BEAC49A}" type="parTrans" cxnId="{1B855C49-1736-46BF-9CE1-4CCD01B76623}">
      <dgm:prSet/>
      <dgm:spPr/>
      <dgm:t>
        <a:bodyPr/>
        <a:lstStyle/>
        <a:p>
          <a:endParaRPr lang="es-MX" sz="3200" b="1">
            <a:effectLst>
              <a:outerShdw blurRad="38100" dist="38100" dir="2700000" algn="tl">
                <a:srgbClr val="000000">
                  <a:alpha val="43137"/>
                </a:srgbClr>
              </a:outerShdw>
            </a:effectLst>
            <a:latin typeface="Indivisa Text Sans"/>
          </a:endParaRPr>
        </a:p>
      </dgm:t>
    </dgm:pt>
    <dgm:pt modelId="{D374ED37-87B6-4C73-9AA7-C732F27C2E5C}" type="sibTrans" cxnId="{1B855C49-1736-46BF-9CE1-4CCD01B76623}">
      <dgm:prSet/>
      <dgm:spPr/>
      <dgm:t>
        <a:bodyPr/>
        <a:lstStyle/>
        <a:p>
          <a:endParaRPr lang="es-MX" sz="3200" b="1">
            <a:effectLst>
              <a:outerShdw blurRad="38100" dist="38100" dir="2700000" algn="tl">
                <a:srgbClr val="000000">
                  <a:alpha val="43137"/>
                </a:srgbClr>
              </a:outerShdw>
            </a:effectLst>
            <a:latin typeface="Indivisa Text Sans"/>
          </a:endParaRPr>
        </a:p>
      </dgm:t>
    </dgm:pt>
    <dgm:pt modelId="{65FFCECE-C7F5-4233-AB0C-227219459574}">
      <dgm:prSet phldrT="[Texto]" custT="1">
        <dgm:style>
          <a:lnRef idx="0">
            <a:schemeClr val="accent6"/>
          </a:lnRef>
          <a:fillRef idx="3">
            <a:schemeClr val="accent6"/>
          </a:fillRef>
          <a:effectRef idx="3">
            <a:schemeClr val="accent6"/>
          </a:effectRef>
          <a:fontRef idx="minor">
            <a:schemeClr val="lt1"/>
          </a:fontRef>
        </dgm:style>
      </dgm:prSet>
      <dgm:spPr/>
      <dgm:t>
        <a:bodyPr/>
        <a:lstStyle/>
        <a:p>
          <a:r>
            <a:rPr lang="es-MX" sz="3200" b="1" dirty="0">
              <a:solidFill>
                <a:schemeClr val="tx1"/>
              </a:solidFill>
              <a:effectLst>
                <a:outerShdw blurRad="38100" dist="38100" dir="2700000" algn="tl">
                  <a:srgbClr val="000000">
                    <a:alpha val="43137"/>
                  </a:srgbClr>
                </a:outerShdw>
              </a:effectLst>
              <a:latin typeface="Indivisa Text Sans"/>
            </a:rPr>
            <a:t>Desarrollo de emprendedores </a:t>
          </a:r>
          <a:br>
            <a:rPr lang="es-MX" sz="3200" b="1" dirty="0">
              <a:solidFill>
                <a:schemeClr val="tx1"/>
              </a:solidFill>
              <a:effectLst>
                <a:outerShdw blurRad="38100" dist="38100" dir="2700000" algn="tl">
                  <a:srgbClr val="000000">
                    <a:alpha val="43137"/>
                  </a:srgbClr>
                </a:outerShdw>
              </a:effectLst>
              <a:latin typeface="Indivisa Text Sans"/>
            </a:rPr>
          </a:br>
          <a:r>
            <a:rPr lang="es-MX" sz="3200" b="1" dirty="0">
              <a:solidFill>
                <a:schemeClr val="tx1"/>
              </a:solidFill>
              <a:effectLst>
                <a:outerShdw blurRad="38100" dist="38100" dir="2700000" algn="tl">
                  <a:srgbClr val="000000">
                    <a:alpha val="43137"/>
                  </a:srgbClr>
                </a:outerShdw>
              </a:effectLst>
              <a:latin typeface="Indivisa Text Sans"/>
            </a:rPr>
            <a:t>y sustentabilidad</a:t>
          </a:r>
        </a:p>
      </dgm:t>
    </dgm:pt>
    <dgm:pt modelId="{A7A4B570-90D2-4E4C-BC20-119D47081AA6}" type="parTrans" cxnId="{D5FFE2A8-E75B-4076-88BF-43F3C36BF170}">
      <dgm:prSet/>
      <dgm:spPr/>
      <dgm:t>
        <a:bodyPr/>
        <a:lstStyle/>
        <a:p>
          <a:endParaRPr lang="es-MX" sz="4000"/>
        </a:p>
      </dgm:t>
    </dgm:pt>
    <dgm:pt modelId="{AD22A36C-7643-4738-945A-1BF17F4793F9}" type="sibTrans" cxnId="{D5FFE2A8-E75B-4076-88BF-43F3C36BF170}">
      <dgm:prSet/>
      <dgm:spPr/>
      <dgm:t>
        <a:bodyPr/>
        <a:lstStyle/>
        <a:p>
          <a:endParaRPr lang="es-MX" sz="4000"/>
        </a:p>
      </dgm:t>
    </dgm:pt>
    <dgm:pt modelId="{2D84DB87-67AF-4F66-A123-584E0C1537F0}">
      <dgm:prSet phldrT="[Texto]" custT="1">
        <dgm:style>
          <a:lnRef idx="0">
            <a:schemeClr val="accent5"/>
          </a:lnRef>
          <a:fillRef idx="3">
            <a:schemeClr val="accent5"/>
          </a:fillRef>
          <a:effectRef idx="3">
            <a:schemeClr val="accent5"/>
          </a:effectRef>
          <a:fontRef idx="minor">
            <a:schemeClr val="lt1"/>
          </a:fontRef>
        </dgm:style>
      </dgm:prSet>
      <dgm:spPr/>
      <dgm:t>
        <a:bodyPr/>
        <a:lstStyle/>
        <a:p>
          <a:r>
            <a:rPr lang="es-MX" sz="3200" b="1" dirty="0">
              <a:solidFill>
                <a:schemeClr val="tx1"/>
              </a:solidFill>
              <a:effectLst>
                <a:outerShdw blurRad="38100" dist="38100" dir="2700000" algn="tl">
                  <a:srgbClr val="000000">
                    <a:alpha val="43137"/>
                  </a:srgbClr>
                </a:outerShdw>
              </a:effectLst>
              <a:latin typeface="Indivisa Text Sans"/>
            </a:rPr>
            <a:t>Humanismo </a:t>
          </a:r>
          <a:br>
            <a:rPr lang="es-MX" sz="3200" b="1" dirty="0">
              <a:solidFill>
                <a:schemeClr val="tx1"/>
              </a:solidFill>
              <a:effectLst>
                <a:outerShdw blurRad="38100" dist="38100" dir="2700000" algn="tl">
                  <a:srgbClr val="000000">
                    <a:alpha val="43137"/>
                  </a:srgbClr>
                </a:outerShdw>
              </a:effectLst>
              <a:latin typeface="Indivisa Text Sans"/>
            </a:rPr>
          </a:br>
          <a:r>
            <a:rPr lang="es-MX" sz="3200" b="1" dirty="0">
              <a:solidFill>
                <a:schemeClr val="tx1"/>
              </a:solidFill>
              <a:effectLst>
                <a:outerShdw blurRad="38100" dist="38100" dir="2700000" algn="tl">
                  <a:srgbClr val="000000">
                    <a:alpha val="43137"/>
                  </a:srgbClr>
                </a:outerShdw>
              </a:effectLst>
              <a:latin typeface="Indivisa Text Sans"/>
            </a:rPr>
            <a:t>y sociedad</a:t>
          </a:r>
        </a:p>
      </dgm:t>
    </dgm:pt>
    <dgm:pt modelId="{51A956D9-4556-4160-9168-1908977C2B8A}" type="sibTrans" cxnId="{091512CA-E48C-4F5B-8ABC-E0B43739338B}">
      <dgm:prSet/>
      <dgm:spPr/>
      <dgm:t>
        <a:bodyPr/>
        <a:lstStyle/>
        <a:p>
          <a:endParaRPr lang="es-MX" sz="3200" b="1">
            <a:effectLst>
              <a:outerShdw blurRad="38100" dist="38100" dir="2700000" algn="tl">
                <a:srgbClr val="000000">
                  <a:alpha val="43137"/>
                </a:srgbClr>
              </a:outerShdw>
            </a:effectLst>
            <a:latin typeface="Indivisa Text Sans"/>
          </a:endParaRPr>
        </a:p>
      </dgm:t>
    </dgm:pt>
    <dgm:pt modelId="{5D963DAA-5C7D-4648-8DEB-D47BC7FE0B4E}" type="parTrans" cxnId="{091512CA-E48C-4F5B-8ABC-E0B43739338B}">
      <dgm:prSet/>
      <dgm:spPr/>
      <dgm:t>
        <a:bodyPr/>
        <a:lstStyle/>
        <a:p>
          <a:endParaRPr lang="es-MX" sz="3200" b="1">
            <a:effectLst>
              <a:outerShdw blurRad="38100" dist="38100" dir="2700000" algn="tl">
                <a:srgbClr val="000000">
                  <a:alpha val="43137"/>
                </a:srgbClr>
              </a:outerShdw>
            </a:effectLst>
            <a:latin typeface="Indivisa Text Sans"/>
          </a:endParaRPr>
        </a:p>
      </dgm:t>
    </dgm:pt>
    <dgm:pt modelId="{4B520320-5B6A-4FF0-9D9F-91947735235F}">
      <dgm:prSet phldrT="[Texto]" custT="1">
        <dgm:style>
          <a:lnRef idx="0">
            <a:schemeClr val="accent2"/>
          </a:lnRef>
          <a:fillRef idx="3">
            <a:schemeClr val="accent2"/>
          </a:fillRef>
          <a:effectRef idx="3">
            <a:schemeClr val="accent2"/>
          </a:effectRef>
          <a:fontRef idx="minor">
            <a:schemeClr val="lt1"/>
          </a:fontRef>
        </dgm:style>
      </dgm:prSet>
      <dgm:spPr>
        <a:gradFill flip="none"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alpha val="0"/>
              </a:schemeClr>
            </a:gs>
          </a:gsLst>
          <a:lin ang="3000000" scaled="0"/>
          <a:tileRect/>
        </a:gradFill>
      </dgm:spPr>
      <dgm:t>
        <a:bodyPr/>
        <a:lstStyle/>
        <a:p>
          <a:r>
            <a:rPr lang="es-MX" sz="3200" b="1" dirty="0">
              <a:solidFill>
                <a:schemeClr val="tx1"/>
              </a:solidFill>
              <a:effectLst>
                <a:outerShdw blurRad="38100" dist="38100" dir="2700000" algn="tl">
                  <a:srgbClr val="000000">
                    <a:alpha val="43137"/>
                  </a:srgbClr>
                </a:outerShdw>
              </a:effectLst>
              <a:latin typeface="Indivisa Text Sans"/>
            </a:rPr>
            <a:t>Lengua</a:t>
          </a:r>
          <a:r>
            <a:rPr lang="es-MX" sz="3600" b="1" dirty="0">
              <a:solidFill>
                <a:schemeClr val="tx1"/>
              </a:solidFill>
              <a:effectLst>
                <a:outerShdw blurRad="38100" dist="38100" dir="2700000" algn="tl">
                  <a:srgbClr val="000000">
                    <a:alpha val="43137"/>
                  </a:srgbClr>
                </a:outerShdw>
              </a:effectLst>
              <a:latin typeface="Indivisa Text Sans"/>
            </a:rPr>
            <a:t> </a:t>
          </a:r>
          <a:br>
            <a:rPr lang="es-MX" sz="3600" b="1" dirty="0">
              <a:solidFill>
                <a:schemeClr val="tx1"/>
              </a:solidFill>
              <a:effectLst>
                <a:outerShdw blurRad="38100" dist="38100" dir="2700000" algn="tl">
                  <a:srgbClr val="000000">
                    <a:alpha val="43137"/>
                  </a:srgbClr>
                </a:outerShdw>
              </a:effectLst>
              <a:latin typeface="Indivisa Text Sans"/>
            </a:rPr>
          </a:br>
          <a:r>
            <a:rPr lang="es-MX" sz="3200" b="1" dirty="0">
              <a:solidFill>
                <a:schemeClr val="tx1"/>
              </a:solidFill>
              <a:effectLst>
                <a:outerShdw blurRad="38100" dist="38100" dir="2700000" algn="tl">
                  <a:srgbClr val="000000">
                    <a:alpha val="43137"/>
                  </a:srgbClr>
                </a:outerShdw>
              </a:effectLst>
              <a:latin typeface="Indivisa Text Sans"/>
            </a:rPr>
            <a:t>extranjera</a:t>
          </a:r>
          <a:endParaRPr lang="es-MX" sz="3600" b="1" dirty="0">
            <a:solidFill>
              <a:schemeClr val="tx1"/>
            </a:solidFill>
            <a:effectLst>
              <a:outerShdw blurRad="38100" dist="38100" dir="2700000" algn="tl">
                <a:srgbClr val="000000">
                  <a:alpha val="43137"/>
                </a:srgbClr>
              </a:outerShdw>
            </a:effectLst>
            <a:latin typeface="Indivisa Text Sans"/>
          </a:endParaRPr>
        </a:p>
      </dgm:t>
    </dgm:pt>
    <dgm:pt modelId="{DA5A0F3C-D502-49DE-9E60-1295533F473C}" type="parTrans" cxnId="{55B97814-A3E9-4DE7-9C5C-5A68ACB5D465}">
      <dgm:prSet/>
      <dgm:spPr/>
      <dgm:t>
        <a:bodyPr/>
        <a:lstStyle/>
        <a:p>
          <a:endParaRPr lang="es-MX" sz="4000"/>
        </a:p>
      </dgm:t>
    </dgm:pt>
    <dgm:pt modelId="{B1A2A5A2-472D-4629-9240-1A78219B65AE}" type="sibTrans" cxnId="{55B97814-A3E9-4DE7-9C5C-5A68ACB5D465}">
      <dgm:prSet/>
      <dgm:spPr/>
      <dgm:t>
        <a:bodyPr/>
        <a:lstStyle/>
        <a:p>
          <a:endParaRPr lang="es-MX" sz="4000"/>
        </a:p>
      </dgm:t>
    </dgm:pt>
    <dgm:pt modelId="{B993C3C2-8235-4A3D-BD48-BE12EA648353}" type="pres">
      <dgm:prSet presAssocID="{9A48814E-1F9A-4EAA-B263-B54F59D5365E}" presName="Name0" presStyleCnt="0">
        <dgm:presLayoutVars>
          <dgm:dir/>
          <dgm:resizeHandles val="exact"/>
        </dgm:presLayoutVars>
      </dgm:prSet>
      <dgm:spPr/>
    </dgm:pt>
    <dgm:pt modelId="{AC6C6D01-DD51-4287-BD23-AA4C2011966E}" type="pres">
      <dgm:prSet presAssocID="{9A48814E-1F9A-4EAA-B263-B54F59D5365E}" presName="fgShape" presStyleLbl="fgShp" presStyleIdx="0" presStyleCnt="1" custScaleX="80484" custScaleY="130046" custLinFactNeighborX="-13677" custLinFactNeighborY="-54931"/>
      <dgm:spPr>
        <a:solidFill>
          <a:srgbClr val="FFCCCC"/>
        </a:solidFill>
        <a:ln>
          <a:solidFill>
            <a:srgbClr val="FF0000"/>
          </a:solidFill>
        </a:ln>
      </dgm:spPr>
    </dgm:pt>
    <dgm:pt modelId="{89CB3262-893D-40E0-B681-A10D7831E9BE}" type="pres">
      <dgm:prSet presAssocID="{9A48814E-1F9A-4EAA-B263-B54F59D5365E}" presName="linComp" presStyleCnt="0"/>
      <dgm:spPr/>
    </dgm:pt>
    <dgm:pt modelId="{813AFB19-2EA4-4701-9554-0C2DF36E2825}" type="pres">
      <dgm:prSet presAssocID="{52600DE2-A57F-492C-B570-9C8FDF5F2203}" presName="compNode" presStyleCnt="0"/>
      <dgm:spPr/>
    </dgm:pt>
    <dgm:pt modelId="{18788E03-4C87-4AFF-A93A-B1D18D948F3A}" type="pres">
      <dgm:prSet presAssocID="{52600DE2-A57F-492C-B570-9C8FDF5F2203}" presName="bkgdShape" presStyleLbl="node1" presStyleIdx="0" presStyleCnt="4"/>
      <dgm:spPr/>
    </dgm:pt>
    <dgm:pt modelId="{58A6A419-38A0-4514-B44C-278D6AA6674E}" type="pres">
      <dgm:prSet presAssocID="{52600DE2-A57F-492C-B570-9C8FDF5F2203}" presName="nodeTx" presStyleLbl="node1" presStyleIdx="0" presStyleCnt="4">
        <dgm:presLayoutVars>
          <dgm:bulletEnabled val="1"/>
        </dgm:presLayoutVars>
      </dgm:prSet>
      <dgm:spPr/>
    </dgm:pt>
    <dgm:pt modelId="{56334DD9-2AB2-45EE-A9E6-815B0623A204}" type="pres">
      <dgm:prSet presAssocID="{52600DE2-A57F-492C-B570-9C8FDF5F2203}" presName="invisiNode" presStyleLbl="node1" presStyleIdx="0" presStyleCnt="4"/>
      <dgm:spPr/>
    </dgm:pt>
    <dgm:pt modelId="{94602BA4-F193-42F0-9D8C-C78714516E7C}" type="pres">
      <dgm:prSet presAssocID="{52600DE2-A57F-492C-B570-9C8FDF5F2203}" presName="imagNode" presStyleLbl="fgImgPlace1" presStyleIdx="0" presStyleCnt="4" custScaleY="100962"/>
      <dgm:spPr>
        <a:blipFill rotWithShape="0">
          <a:blip xmlns:r="http://schemas.openxmlformats.org/officeDocument/2006/relationships" r:embed="rId1"/>
          <a:stretch>
            <a:fillRect/>
          </a:stretch>
        </a:blipFill>
      </dgm:spPr>
    </dgm:pt>
    <dgm:pt modelId="{278F9318-8F90-4D37-ACE2-ABD33634D465}" type="pres">
      <dgm:prSet presAssocID="{D374ED37-87B6-4C73-9AA7-C732F27C2E5C}" presName="sibTrans" presStyleLbl="sibTrans2D1" presStyleIdx="0" presStyleCnt="0"/>
      <dgm:spPr/>
    </dgm:pt>
    <dgm:pt modelId="{29A9CF78-A047-4C2B-80B5-3108212E62E1}" type="pres">
      <dgm:prSet presAssocID="{2D84DB87-67AF-4F66-A123-584E0C1537F0}" presName="compNode" presStyleCnt="0"/>
      <dgm:spPr/>
    </dgm:pt>
    <dgm:pt modelId="{208634EF-95FF-4E8C-A7FD-C3C4948D2863}" type="pres">
      <dgm:prSet presAssocID="{2D84DB87-67AF-4F66-A123-584E0C1537F0}" presName="bkgdShape" presStyleLbl="node1" presStyleIdx="1" presStyleCnt="4" custLinFactNeighborX="-811"/>
      <dgm:spPr/>
    </dgm:pt>
    <dgm:pt modelId="{FF4BD091-00E3-4B5C-9DDC-3BF19760A72F}" type="pres">
      <dgm:prSet presAssocID="{2D84DB87-67AF-4F66-A123-584E0C1537F0}" presName="nodeTx" presStyleLbl="node1" presStyleIdx="1" presStyleCnt="4">
        <dgm:presLayoutVars>
          <dgm:bulletEnabled val="1"/>
        </dgm:presLayoutVars>
      </dgm:prSet>
      <dgm:spPr/>
    </dgm:pt>
    <dgm:pt modelId="{41A69613-8A6F-4363-AFCF-AA220A065401}" type="pres">
      <dgm:prSet presAssocID="{2D84DB87-67AF-4F66-A123-584E0C1537F0}" presName="invisiNode" presStyleLbl="node1" presStyleIdx="1" presStyleCnt="4"/>
      <dgm:spPr/>
    </dgm:pt>
    <dgm:pt modelId="{0CCFA38F-4784-4B52-8C20-56B932B1AA3E}" type="pres">
      <dgm:prSet presAssocID="{2D84DB87-67AF-4F66-A123-584E0C1537F0}" presName="imagNode" presStyleLbl="fgImgPlace1" presStyleIdx="1" presStyleCnt="4"/>
      <dgm:spPr>
        <a:blipFill rotWithShape="1">
          <a:blip xmlns:r="http://schemas.openxmlformats.org/officeDocument/2006/relationships" r:embed="rId2"/>
          <a:stretch>
            <a:fillRect/>
          </a:stretch>
        </a:blipFill>
      </dgm:spPr>
    </dgm:pt>
    <dgm:pt modelId="{D8F0F966-91A9-4F97-B826-EE169604E529}" type="pres">
      <dgm:prSet presAssocID="{51A956D9-4556-4160-9168-1908977C2B8A}" presName="sibTrans" presStyleLbl="sibTrans2D1" presStyleIdx="0" presStyleCnt="0"/>
      <dgm:spPr/>
    </dgm:pt>
    <dgm:pt modelId="{0E27B60C-1F05-47E1-B6A9-01F0523E8E7F}" type="pres">
      <dgm:prSet presAssocID="{65FFCECE-C7F5-4233-AB0C-227219459574}" presName="compNode" presStyleCnt="0"/>
      <dgm:spPr/>
    </dgm:pt>
    <dgm:pt modelId="{29934A71-EF96-4222-8B7C-081E7C702E68}" type="pres">
      <dgm:prSet presAssocID="{65FFCECE-C7F5-4233-AB0C-227219459574}" presName="bkgdShape" presStyleLbl="node1" presStyleIdx="2" presStyleCnt="4"/>
      <dgm:spPr/>
    </dgm:pt>
    <dgm:pt modelId="{7802FABF-60E9-4CA2-84F1-E32F7EB6906E}" type="pres">
      <dgm:prSet presAssocID="{65FFCECE-C7F5-4233-AB0C-227219459574}" presName="nodeTx" presStyleLbl="node1" presStyleIdx="2" presStyleCnt="4">
        <dgm:presLayoutVars>
          <dgm:bulletEnabled val="1"/>
        </dgm:presLayoutVars>
      </dgm:prSet>
      <dgm:spPr/>
    </dgm:pt>
    <dgm:pt modelId="{E37DC660-128C-4DCD-9D0D-756B96B7976E}" type="pres">
      <dgm:prSet presAssocID="{65FFCECE-C7F5-4233-AB0C-227219459574}" presName="invisiNode" presStyleLbl="node1" presStyleIdx="2" presStyleCnt="4"/>
      <dgm:spPr/>
    </dgm:pt>
    <dgm:pt modelId="{00D5F27F-8682-422D-AC21-7E7BA70E7E46}" type="pres">
      <dgm:prSet presAssocID="{65FFCECE-C7F5-4233-AB0C-227219459574}" presName="imagNode" presStyleLbl="fgImgPlace1" presStyleIdx="2" presStyleCnt="4"/>
      <dgm:spPr>
        <a:blipFill rotWithShape="0">
          <a:blip xmlns:r="http://schemas.openxmlformats.org/officeDocument/2006/relationships" r:embed="rId3"/>
          <a:stretch>
            <a:fillRect/>
          </a:stretch>
        </a:blipFill>
      </dgm:spPr>
    </dgm:pt>
    <dgm:pt modelId="{B0B480DC-7A87-4A79-BBC6-01CDF8A5A6DB}" type="pres">
      <dgm:prSet presAssocID="{AD22A36C-7643-4738-945A-1BF17F4793F9}" presName="sibTrans" presStyleLbl="sibTrans2D1" presStyleIdx="0" presStyleCnt="0"/>
      <dgm:spPr/>
    </dgm:pt>
    <dgm:pt modelId="{124B66CD-8D50-4008-AFBF-21BFFAB3928B}" type="pres">
      <dgm:prSet presAssocID="{4B520320-5B6A-4FF0-9D9F-91947735235F}" presName="compNode" presStyleCnt="0"/>
      <dgm:spPr/>
    </dgm:pt>
    <dgm:pt modelId="{307FF602-5836-4224-B22E-58C1F446E109}" type="pres">
      <dgm:prSet presAssocID="{4B520320-5B6A-4FF0-9D9F-91947735235F}" presName="bkgdShape" presStyleLbl="node1" presStyleIdx="3" presStyleCnt="4"/>
      <dgm:spPr/>
    </dgm:pt>
    <dgm:pt modelId="{DA08C734-554F-4666-9DD9-5F739E9C57FD}" type="pres">
      <dgm:prSet presAssocID="{4B520320-5B6A-4FF0-9D9F-91947735235F}" presName="nodeTx" presStyleLbl="node1" presStyleIdx="3" presStyleCnt="4">
        <dgm:presLayoutVars>
          <dgm:bulletEnabled val="1"/>
        </dgm:presLayoutVars>
      </dgm:prSet>
      <dgm:spPr/>
    </dgm:pt>
    <dgm:pt modelId="{721875BB-5113-4DED-94C7-ABAB83B896CB}" type="pres">
      <dgm:prSet presAssocID="{4B520320-5B6A-4FF0-9D9F-91947735235F}" presName="invisiNode" presStyleLbl="node1" presStyleIdx="3" presStyleCnt="4"/>
      <dgm:spPr/>
    </dgm:pt>
    <dgm:pt modelId="{2AF0B80F-7CEC-42AA-9A47-43C1F7F606BB}" type="pres">
      <dgm:prSet presAssocID="{4B520320-5B6A-4FF0-9D9F-91947735235F}" presName="imagNode" presStyleLbl="fgImgPlace1" presStyleIdx="3" presStyleCnt="4"/>
      <dgm:spPr>
        <a:blipFill rotWithShape="0">
          <a:blip xmlns:r="http://schemas.openxmlformats.org/officeDocument/2006/relationships" r:embed="rId4"/>
          <a:stretch>
            <a:fillRect/>
          </a:stretch>
        </a:blipFill>
      </dgm:spPr>
    </dgm:pt>
  </dgm:ptLst>
  <dgm:cxnLst>
    <dgm:cxn modelId="{ED7C8B00-B275-4A3C-B230-0CB3ECA5580B}" type="presOf" srcId="{65FFCECE-C7F5-4233-AB0C-227219459574}" destId="{29934A71-EF96-4222-8B7C-081E7C702E68}" srcOrd="0" destOrd="0" presId="urn:microsoft.com/office/officeart/2005/8/layout/hList7#1"/>
    <dgm:cxn modelId="{55B97814-A3E9-4DE7-9C5C-5A68ACB5D465}" srcId="{9A48814E-1F9A-4EAA-B263-B54F59D5365E}" destId="{4B520320-5B6A-4FF0-9D9F-91947735235F}" srcOrd="3" destOrd="0" parTransId="{DA5A0F3C-D502-49DE-9E60-1295533F473C}" sibTransId="{B1A2A5A2-472D-4629-9240-1A78219B65AE}"/>
    <dgm:cxn modelId="{0020B436-9361-4727-B079-A6771F674E1B}" type="presOf" srcId="{2D84DB87-67AF-4F66-A123-584E0C1537F0}" destId="{FF4BD091-00E3-4B5C-9DDC-3BF19760A72F}" srcOrd="1" destOrd="0" presId="urn:microsoft.com/office/officeart/2005/8/layout/hList7#1"/>
    <dgm:cxn modelId="{1B855C49-1736-46BF-9CE1-4CCD01B76623}" srcId="{9A48814E-1F9A-4EAA-B263-B54F59D5365E}" destId="{52600DE2-A57F-492C-B570-9C8FDF5F2203}" srcOrd="0" destOrd="0" parTransId="{2BCCF2EF-CF7B-4FE2-A1D8-DEF60BEAC49A}" sibTransId="{D374ED37-87B6-4C73-9AA7-C732F27C2E5C}"/>
    <dgm:cxn modelId="{5437EE6A-7405-4DD1-A574-52A4E70B38E4}" type="presOf" srcId="{9A48814E-1F9A-4EAA-B263-B54F59D5365E}" destId="{B993C3C2-8235-4A3D-BD48-BE12EA648353}" srcOrd="0" destOrd="0" presId="urn:microsoft.com/office/officeart/2005/8/layout/hList7#1"/>
    <dgm:cxn modelId="{F4C6B874-6F5F-48FA-AEEA-977E34B15A9A}" type="presOf" srcId="{4B520320-5B6A-4FF0-9D9F-91947735235F}" destId="{307FF602-5836-4224-B22E-58C1F446E109}" srcOrd="0" destOrd="0" presId="urn:microsoft.com/office/officeart/2005/8/layout/hList7#1"/>
    <dgm:cxn modelId="{9FF81C78-9BA8-4129-8BD3-CA0EBD7BD2BD}" type="presOf" srcId="{52600DE2-A57F-492C-B570-9C8FDF5F2203}" destId="{18788E03-4C87-4AFF-A93A-B1D18D948F3A}" srcOrd="0" destOrd="0" presId="urn:microsoft.com/office/officeart/2005/8/layout/hList7#1"/>
    <dgm:cxn modelId="{245B0695-B9C0-4C4A-AC06-6A6C8761F10A}" type="presOf" srcId="{52600DE2-A57F-492C-B570-9C8FDF5F2203}" destId="{58A6A419-38A0-4514-B44C-278D6AA6674E}" srcOrd="1" destOrd="0" presId="urn:microsoft.com/office/officeart/2005/8/layout/hList7#1"/>
    <dgm:cxn modelId="{AF50AA9D-C654-486D-A473-2A92185F171A}" type="presOf" srcId="{AD22A36C-7643-4738-945A-1BF17F4793F9}" destId="{B0B480DC-7A87-4A79-BBC6-01CDF8A5A6DB}" srcOrd="0" destOrd="0" presId="urn:microsoft.com/office/officeart/2005/8/layout/hList7#1"/>
    <dgm:cxn modelId="{D5FFE2A8-E75B-4076-88BF-43F3C36BF170}" srcId="{9A48814E-1F9A-4EAA-B263-B54F59D5365E}" destId="{65FFCECE-C7F5-4233-AB0C-227219459574}" srcOrd="2" destOrd="0" parTransId="{A7A4B570-90D2-4E4C-BC20-119D47081AA6}" sibTransId="{AD22A36C-7643-4738-945A-1BF17F4793F9}"/>
    <dgm:cxn modelId="{F381FCB2-B530-432F-A2D7-655D04746C6A}" type="presOf" srcId="{65FFCECE-C7F5-4233-AB0C-227219459574}" destId="{7802FABF-60E9-4CA2-84F1-E32F7EB6906E}" srcOrd="1" destOrd="0" presId="urn:microsoft.com/office/officeart/2005/8/layout/hList7#1"/>
    <dgm:cxn modelId="{61D6DEB8-CC11-4164-B733-DBCBA0CECF0A}" type="presOf" srcId="{51A956D9-4556-4160-9168-1908977C2B8A}" destId="{D8F0F966-91A9-4F97-B826-EE169604E529}" srcOrd="0" destOrd="0" presId="urn:microsoft.com/office/officeart/2005/8/layout/hList7#1"/>
    <dgm:cxn modelId="{B46276B9-2248-4B9B-B671-4FD906C12222}" type="presOf" srcId="{4B520320-5B6A-4FF0-9D9F-91947735235F}" destId="{DA08C734-554F-4666-9DD9-5F739E9C57FD}" srcOrd="1" destOrd="0" presId="urn:microsoft.com/office/officeart/2005/8/layout/hList7#1"/>
    <dgm:cxn modelId="{091512CA-E48C-4F5B-8ABC-E0B43739338B}" srcId="{9A48814E-1F9A-4EAA-B263-B54F59D5365E}" destId="{2D84DB87-67AF-4F66-A123-584E0C1537F0}" srcOrd="1" destOrd="0" parTransId="{5D963DAA-5C7D-4648-8DEB-D47BC7FE0B4E}" sibTransId="{51A956D9-4556-4160-9168-1908977C2B8A}"/>
    <dgm:cxn modelId="{B17210D3-002D-4A37-A83E-F256E482D1D4}" type="presOf" srcId="{D374ED37-87B6-4C73-9AA7-C732F27C2E5C}" destId="{278F9318-8F90-4D37-ACE2-ABD33634D465}" srcOrd="0" destOrd="0" presId="urn:microsoft.com/office/officeart/2005/8/layout/hList7#1"/>
    <dgm:cxn modelId="{353113F7-4509-4A8B-8470-CD7409E23AEC}" type="presOf" srcId="{2D84DB87-67AF-4F66-A123-584E0C1537F0}" destId="{208634EF-95FF-4E8C-A7FD-C3C4948D2863}" srcOrd="0" destOrd="0" presId="urn:microsoft.com/office/officeart/2005/8/layout/hList7#1"/>
    <dgm:cxn modelId="{BCBECBFF-D945-402B-8799-2777B3D58D07}" type="presParOf" srcId="{B993C3C2-8235-4A3D-BD48-BE12EA648353}" destId="{AC6C6D01-DD51-4287-BD23-AA4C2011966E}" srcOrd="0" destOrd="0" presId="urn:microsoft.com/office/officeart/2005/8/layout/hList7#1"/>
    <dgm:cxn modelId="{AE5612DB-C93E-41E2-8191-853C7DFED75E}" type="presParOf" srcId="{B993C3C2-8235-4A3D-BD48-BE12EA648353}" destId="{89CB3262-893D-40E0-B681-A10D7831E9BE}" srcOrd="1" destOrd="0" presId="urn:microsoft.com/office/officeart/2005/8/layout/hList7#1"/>
    <dgm:cxn modelId="{52374A46-05AC-412D-8C28-B7FD3C825E0C}" type="presParOf" srcId="{89CB3262-893D-40E0-B681-A10D7831E9BE}" destId="{813AFB19-2EA4-4701-9554-0C2DF36E2825}" srcOrd="0" destOrd="0" presId="urn:microsoft.com/office/officeart/2005/8/layout/hList7#1"/>
    <dgm:cxn modelId="{140F2394-426F-4CFF-8272-4FCDE2732916}" type="presParOf" srcId="{813AFB19-2EA4-4701-9554-0C2DF36E2825}" destId="{18788E03-4C87-4AFF-A93A-B1D18D948F3A}" srcOrd="0" destOrd="0" presId="urn:microsoft.com/office/officeart/2005/8/layout/hList7#1"/>
    <dgm:cxn modelId="{765BF9E3-83B1-4617-852C-4FF6D4AFB647}" type="presParOf" srcId="{813AFB19-2EA4-4701-9554-0C2DF36E2825}" destId="{58A6A419-38A0-4514-B44C-278D6AA6674E}" srcOrd="1" destOrd="0" presId="urn:microsoft.com/office/officeart/2005/8/layout/hList7#1"/>
    <dgm:cxn modelId="{6094A1E9-2F3A-462B-B15C-AB97CEB4489B}" type="presParOf" srcId="{813AFB19-2EA4-4701-9554-0C2DF36E2825}" destId="{56334DD9-2AB2-45EE-A9E6-815B0623A204}" srcOrd="2" destOrd="0" presId="urn:microsoft.com/office/officeart/2005/8/layout/hList7#1"/>
    <dgm:cxn modelId="{2FA095D9-B5F0-42F3-8E75-3B1D752AD3AE}" type="presParOf" srcId="{813AFB19-2EA4-4701-9554-0C2DF36E2825}" destId="{94602BA4-F193-42F0-9D8C-C78714516E7C}" srcOrd="3" destOrd="0" presId="urn:microsoft.com/office/officeart/2005/8/layout/hList7#1"/>
    <dgm:cxn modelId="{4021F074-8EDE-483D-88C5-B9120415D6B5}" type="presParOf" srcId="{89CB3262-893D-40E0-B681-A10D7831E9BE}" destId="{278F9318-8F90-4D37-ACE2-ABD33634D465}" srcOrd="1" destOrd="0" presId="urn:microsoft.com/office/officeart/2005/8/layout/hList7#1"/>
    <dgm:cxn modelId="{A96D5948-1075-4AC4-92AE-3CB1E6372CA4}" type="presParOf" srcId="{89CB3262-893D-40E0-B681-A10D7831E9BE}" destId="{29A9CF78-A047-4C2B-80B5-3108212E62E1}" srcOrd="2" destOrd="0" presId="urn:microsoft.com/office/officeart/2005/8/layout/hList7#1"/>
    <dgm:cxn modelId="{CBC06080-2797-48F4-849E-E0298CE365D7}" type="presParOf" srcId="{29A9CF78-A047-4C2B-80B5-3108212E62E1}" destId="{208634EF-95FF-4E8C-A7FD-C3C4948D2863}" srcOrd="0" destOrd="0" presId="urn:microsoft.com/office/officeart/2005/8/layout/hList7#1"/>
    <dgm:cxn modelId="{A178E2D9-FEC2-4594-BCC2-0A59C164A1BA}" type="presParOf" srcId="{29A9CF78-A047-4C2B-80B5-3108212E62E1}" destId="{FF4BD091-00E3-4B5C-9DDC-3BF19760A72F}" srcOrd="1" destOrd="0" presId="urn:microsoft.com/office/officeart/2005/8/layout/hList7#1"/>
    <dgm:cxn modelId="{6EB751C6-F0AD-4BB2-A288-641E45782E91}" type="presParOf" srcId="{29A9CF78-A047-4C2B-80B5-3108212E62E1}" destId="{41A69613-8A6F-4363-AFCF-AA220A065401}" srcOrd="2" destOrd="0" presId="urn:microsoft.com/office/officeart/2005/8/layout/hList7#1"/>
    <dgm:cxn modelId="{6ADAFD9F-9BC6-48BF-8A45-E7BA415E38AB}" type="presParOf" srcId="{29A9CF78-A047-4C2B-80B5-3108212E62E1}" destId="{0CCFA38F-4784-4B52-8C20-56B932B1AA3E}" srcOrd="3" destOrd="0" presId="urn:microsoft.com/office/officeart/2005/8/layout/hList7#1"/>
    <dgm:cxn modelId="{7394CBA2-AE8A-4131-B1EC-D6A500967D45}" type="presParOf" srcId="{89CB3262-893D-40E0-B681-A10D7831E9BE}" destId="{D8F0F966-91A9-4F97-B826-EE169604E529}" srcOrd="3" destOrd="0" presId="urn:microsoft.com/office/officeart/2005/8/layout/hList7#1"/>
    <dgm:cxn modelId="{969ABE79-494E-4FDF-B561-C7790189035E}" type="presParOf" srcId="{89CB3262-893D-40E0-B681-A10D7831E9BE}" destId="{0E27B60C-1F05-47E1-B6A9-01F0523E8E7F}" srcOrd="4" destOrd="0" presId="urn:microsoft.com/office/officeart/2005/8/layout/hList7#1"/>
    <dgm:cxn modelId="{4056FDBF-4738-4160-8D85-EB2CD6F589DB}" type="presParOf" srcId="{0E27B60C-1F05-47E1-B6A9-01F0523E8E7F}" destId="{29934A71-EF96-4222-8B7C-081E7C702E68}" srcOrd="0" destOrd="0" presId="urn:microsoft.com/office/officeart/2005/8/layout/hList7#1"/>
    <dgm:cxn modelId="{84E0795D-67A9-42E5-A90D-360AEF3A67EB}" type="presParOf" srcId="{0E27B60C-1F05-47E1-B6A9-01F0523E8E7F}" destId="{7802FABF-60E9-4CA2-84F1-E32F7EB6906E}" srcOrd="1" destOrd="0" presId="urn:microsoft.com/office/officeart/2005/8/layout/hList7#1"/>
    <dgm:cxn modelId="{7A0CD352-6057-40A9-AF11-EC5EE13D2A85}" type="presParOf" srcId="{0E27B60C-1F05-47E1-B6A9-01F0523E8E7F}" destId="{E37DC660-128C-4DCD-9D0D-756B96B7976E}" srcOrd="2" destOrd="0" presId="urn:microsoft.com/office/officeart/2005/8/layout/hList7#1"/>
    <dgm:cxn modelId="{36D5089B-CAA2-48C7-98FC-CAB197DB9854}" type="presParOf" srcId="{0E27B60C-1F05-47E1-B6A9-01F0523E8E7F}" destId="{00D5F27F-8682-422D-AC21-7E7BA70E7E46}" srcOrd="3" destOrd="0" presId="urn:microsoft.com/office/officeart/2005/8/layout/hList7#1"/>
    <dgm:cxn modelId="{72B7B560-0260-4E70-A077-6F67AF0326A6}" type="presParOf" srcId="{89CB3262-893D-40E0-B681-A10D7831E9BE}" destId="{B0B480DC-7A87-4A79-BBC6-01CDF8A5A6DB}" srcOrd="5" destOrd="0" presId="urn:microsoft.com/office/officeart/2005/8/layout/hList7#1"/>
    <dgm:cxn modelId="{60D7BC74-9024-4996-92F9-679ECA9D7E56}" type="presParOf" srcId="{89CB3262-893D-40E0-B681-A10D7831E9BE}" destId="{124B66CD-8D50-4008-AFBF-21BFFAB3928B}" srcOrd="6" destOrd="0" presId="urn:microsoft.com/office/officeart/2005/8/layout/hList7#1"/>
    <dgm:cxn modelId="{CAD852CC-836F-4046-A170-C0D0A7EB46FD}" type="presParOf" srcId="{124B66CD-8D50-4008-AFBF-21BFFAB3928B}" destId="{307FF602-5836-4224-B22E-58C1F446E109}" srcOrd="0" destOrd="0" presId="urn:microsoft.com/office/officeart/2005/8/layout/hList7#1"/>
    <dgm:cxn modelId="{DE12A731-EF6A-4E3E-97C8-A826FED4AA4E}" type="presParOf" srcId="{124B66CD-8D50-4008-AFBF-21BFFAB3928B}" destId="{DA08C734-554F-4666-9DD9-5F739E9C57FD}" srcOrd="1" destOrd="0" presId="urn:microsoft.com/office/officeart/2005/8/layout/hList7#1"/>
    <dgm:cxn modelId="{F519C863-D046-4D77-BDD3-2BDF81D85AB6}" type="presParOf" srcId="{124B66CD-8D50-4008-AFBF-21BFFAB3928B}" destId="{721875BB-5113-4DED-94C7-ABAB83B896CB}" srcOrd="2" destOrd="0" presId="urn:microsoft.com/office/officeart/2005/8/layout/hList7#1"/>
    <dgm:cxn modelId="{5038F862-2BAB-4FEF-B36F-064F2CC845DF}" type="presParOf" srcId="{124B66CD-8D50-4008-AFBF-21BFFAB3928B}" destId="{2AF0B80F-7CEC-42AA-9A47-43C1F7F606BB}" srcOrd="3" destOrd="0" presId="urn:microsoft.com/office/officeart/2005/8/layout/hList7#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01167F-46FA-41CB-A3B7-A924F188A7B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8D0792C2-3EA3-4CA0-92F1-D84E2F4F10B8}">
      <dgm:prSet phldrT="[Texto]" custT="1"/>
      <dgm:spPr/>
      <dgm:t>
        <a:bodyPr/>
        <a:lstStyle/>
        <a:p>
          <a:r>
            <a:rPr lang="es-MX" sz="5400" b="0" cap="none" spc="0" dirty="0">
              <a:ln w="18415" cmpd="sng">
                <a:prstDash val="solid"/>
              </a:ln>
              <a:effectLst>
                <a:outerShdw blurRad="63500" dir="3600000" algn="tl" rotWithShape="0">
                  <a:srgbClr val="000000">
                    <a:alpha val="70000"/>
                  </a:srgbClr>
                </a:outerShdw>
              </a:effectLst>
              <a:latin typeface="Indivisa Text Sans"/>
            </a:rPr>
            <a:t>Primer semestre</a:t>
          </a:r>
        </a:p>
      </dgm:t>
    </dgm:pt>
    <dgm:pt modelId="{1F91868D-87FD-4307-AC9F-619D0247DDDF}" type="parTrans" cxnId="{310BB2C4-E12F-4CCE-9BB3-92E50686906E}">
      <dgm:prSet/>
      <dgm:spPr/>
      <dgm:t>
        <a:bodyPr/>
        <a:lstStyle/>
        <a:p>
          <a:endParaRPr lang="es-MX" sz="4000"/>
        </a:p>
      </dgm:t>
    </dgm:pt>
    <dgm:pt modelId="{ECEB4C5D-E575-4742-9971-7F2D2FF58300}" type="sibTrans" cxnId="{310BB2C4-E12F-4CCE-9BB3-92E50686906E}">
      <dgm:prSet/>
      <dgm:spPr/>
      <dgm:t>
        <a:bodyPr/>
        <a:lstStyle/>
        <a:p>
          <a:endParaRPr lang="es-MX" sz="4000"/>
        </a:p>
      </dgm:t>
    </dgm:pt>
    <dgm:pt modelId="{9412D625-9BF6-4CD9-803E-A10212EF8041}">
      <dgm:prSet phldrT="[Texto]" custT="1"/>
      <dgm:spPr/>
      <dgm:t>
        <a:bodyPr/>
        <a:lstStyle/>
        <a:p>
          <a:r>
            <a:rPr lang="es-MX" sz="5400" b="0" cap="none" spc="0" dirty="0">
              <a:ln w="18415" cmpd="sng">
                <a:prstDash val="solid"/>
              </a:ln>
              <a:effectLst>
                <a:outerShdw blurRad="63500" dir="3600000" algn="tl" rotWithShape="0">
                  <a:srgbClr val="000000">
                    <a:alpha val="70000"/>
                  </a:srgbClr>
                </a:outerShdw>
              </a:effectLst>
              <a:latin typeface="Indivisa Text Sans"/>
            </a:rPr>
            <a:t>Segundo</a:t>
          </a:r>
          <a:r>
            <a:rPr lang="es-MX" sz="5400" b="1" dirty="0">
              <a:latin typeface="Indivisa Text Sans"/>
            </a:rPr>
            <a:t> </a:t>
          </a:r>
          <a:r>
            <a:rPr lang="es-MX" sz="5400" b="0" cap="none" spc="0" dirty="0">
              <a:ln w="18415" cmpd="sng">
                <a:prstDash val="solid"/>
              </a:ln>
              <a:effectLst>
                <a:outerShdw blurRad="63500" dir="3600000" algn="tl" rotWithShape="0">
                  <a:srgbClr val="000000">
                    <a:alpha val="70000"/>
                  </a:srgbClr>
                </a:outerShdw>
              </a:effectLst>
              <a:latin typeface="Indivisa Text Sans"/>
            </a:rPr>
            <a:t>semestre</a:t>
          </a:r>
        </a:p>
      </dgm:t>
    </dgm:pt>
    <dgm:pt modelId="{AF2BE284-E6B3-4E32-A5EE-20BF2A8966A3}" type="parTrans" cxnId="{DE29A3E4-C607-496F-95DF-DB61E29B672D}">
      <dgm:prSet/>
      <dgm:spPr/>
      <dgm:t>
        <a:bodyPr/>
        <a:lstStyle/>
        <a:p>
          <a:endParaRPr lang="es-MX" sz="4000"/>
        </a:p>
      </dgm:t>
    </dgm:pt>
    <dgm:pt modelId="{D53B76EB-ADE4-4490-959B-AB01163BCDF4}" type="sibTrans" cxnId="{DE29A3E4-C607-496F-95DF-DB61E29B672D}">
      <dgm:prSet/>
      <dgm:spPr/>
      <dgm:t>
        <a:bodyPr/>
        <a:lstStyle/>
        <a:p>
          <a:endParaRPr lang="es-MX" sz="4000"/>
        </a:p>
      </dgm:t>
    </dgm:pt>
    <dgm:pt modelId="{9EF8A30E-D310-4891-BCBE-0B4060B86098}">
      <dgm:prSet custT="1"/>
      <dgm:spPr>
        <a:solidFill>
          <a:schemeClr val="lt2">
            <a:hueOff val="0"/>
            <a:satOff val="0"/>
            <a:lumOff val="0"/>
            <a:alpha val="50000"/>
          </a:schemeClr>
        </a:solidFill>
      </dgm:spPr>
      <dgm:t>
        <a:bodyPr/>
        <a:lstStyle/>
        <a:p>
          <a:pPr rtl="0"/>
          <a:r>
            <a:rPr lang="es-MX" sz="3600" b="1" i="1" dirty="0">
              <a:latin typeface="Indivisa Text Sans"/>
            </a:rPr>
            <a:t>Procesos y Expresión del Pensamiento</a:t>
          </a:r>
          <a:r>
            <a:rPr lang="es-MX" sz="3600" b="1" dirty="0">
              <a:latin typeface="Indivisa Text Sans"/>
            </a:rPr>
            <a:t> o </a:t>
          </a:r>
          <a:r>
            <a:rPr lang="es-MX" sz="3600" b="1" i="1" dirty="0">
              <a:latin typeface="Indivisa Text Sans"/>
            </a:rPr>
            <a:t>Taller de Comunicación</a:t>
          </a:r>
          <a:r>
            <a:rPr lang="es-MX" sz="3600" b="1" dirty="0">
              <a:latin typeface="Indivisa Text Sans"/>
            </a:rPr>
            <a:t> o </a:t>
          </a:r>
          <a:r>
            <a:rPr lang="es-MX" sz="3600" b="1" i="1" dirty="0">
              <a:latin typeface="Calibri"/>
              <a:ea typeface="Calibri"/>
              <a:cs typeface="Calibri"/>
            </a:rPr>
            <a:t>Creatividad e Innovación para la Resolución de Problemas</a:t>
          </a:r>
        </a:p>
      </dgm:t>
    </dgm:pt>
    <dgm:pt modelId="{B1C9BF29-3EF8-409B-83DF-2E0AB673680C}" type="parTrans" cxnId="{D9373AED-F524-4732-9D13-BFB221AC991C}">
      <dgm:prSet/>
      <dgm:spPr/>
      <dgm:t>
        <a:bodyPr/>
        <a:lstStyle/>
        <a:p>
          <a:endParaRPr lang="es-MX" sz="4000"/>
        </a:p>
      </dgm:t>
    </dgm:pt>
    <dgm:pt modelId="{1D669B62-853A-466B-9ADC-2FF9A50D619D}" type="sibTrans" cxnId="{D9373AED-F524-4732-9D13-BFB221AC991C}">
      <dgm:prSet/>
      <dgm:spPr/>
      <dgm:t>
        <a:bodyPr/>
        <a:lstStyle/>
        <a:p>
          <a:endParaRPr lang="es-MX" sz="4000"/>
        </a:p>
      </dgm:t>
    </dgm:pt>
    <dgm:pt modelId="{93751653-1D80-4263-908E-FEF5D3832BBA}">
      <dgm:prSet custT="1"/>
      <dgm:spPr>
        <a:solidFill>
          <a:schemeClr val="lt2">
            <a:hueOff val="0"/>
            <a:satOff val="0"/>
            <a:lumOff val="0"/>
            <a:alpha val="50000"/>
          </a:schemeClr>
        </a:solidFill>
      </dgm:spPr>
      <dgm:t>
        <a:bodyPr/>
        <a:lstStyle/>
        <a:p>
          <a:pPr rtl="0"/>
          <a:r>
            <a:rPr lang="es-MX" sz="3600" b="1" i="1" dirty="0">
              <a:latin typeface="Indivisa Text Sans"/>
            </a:rPr>
            <a:t>Creatividad y Comunicación</a:t>
          </a:r>
          <a:r>
            <a:rPr lang="es-MX" sz="3600" b="1" dirty="0">
              <a:latin typeface="Indivisa Text Sans"/>
            </a:rPr>
            <a:t> o </a:t>
          </a:r>
          <a:r>
            <a:rPr lang="es-MX" sz="3600" b="1" i="1" dirty="0">
              <a:latin typeface="Indivisa Text Sans"/>
            </a:rPr>
            <a:t>Taller de Creatividad</a:t>
          </a:r>
          <a:r>
            <a:rPr lang="es-MX" sz="3600" b="1" dirty="0">
              <a:solidFill>
                <a:srgbClr val="000000"/>
              </a:solidFill>
              <a:latin typeface="Indivisa Text Sans"/>
            </a:rPr>
            <a:t> o </a:t>
          </a:r>
          <a:r>
            <a:rPr lang="es-MX" sz="3600" b="1" i="1" dirty="0">
              <a:solidFill>
                <a:srgbClr val="000000"/>
              </a:solidFill>
              <a:latin typeface="Indivisa Text Sans"/>
              <a:cs typeface="Arial"/>
            </a:rPr>
            <a:t>Autoconocimiento e inteligencia </a:t>
          </a:r>
          <a:r>
            <a:rPr lang="es-MX" sz="3600" b="1" i="1" dirty="0">
              <a:solidFill>
                <a:srgbClr val="242424"/>
              </a:solidFill>
              <a:latin typeface="Indivisa Text Sans"/>
              <a:cs typeface="Arial"/>
            </a:rPr>
            <a:t>emocional</a:t>
          </a:r>
          <a:endParaRPr lang="es-MX" sz="3600" b="1" i="1" dirty="0">
            <a:solidFill>
              <a:srgbClr val="242424"/>
            </a:solidFill>
            <a:latin typeface="Indivisa Text Sans"/>
          </a:endParaRPr>
        </a:p>
      </dgm:t>
    </dgm:pt>
    <dgm:pt modelId="{31F7AA68-7818-4BA4-8848-2E78BCED8A98}" type="parTrans" cxnId="{5944263F-6D1E-4D64-8A7A-65CBC2908F9D}">
      <dgm:prSet/>
      <dgm:spPr/>
      <dgm:t>
        <a:bodyPr/>
        <a:lstStyle/>
        <a:p>
          <a:endParaRPr lang="es-MX" sz="4000"/>
        </a:p>
      </dgm:t>
    </dgm:pt>
    <dgm:pt modelId="{658F2B34-A03E-44FB-83EF-BE435A822351}" type="sibTrans" cxnId="{5944263F-6D1E-4D64-8A7A-65CBC2908F9D}">
      <dgm:prSet/>
      <dgm:spPr/>
      <dgm:t>
        <a:bodyPr/>
        <a:lstStyle/>
        <a:p>
          <a:endParaRPr lang="es-MX" sz="4000"/>
        </a:p>
      </dgm:t>
    </dgm:pt>
    <dgm:pt modelId="{2DABBCA4-3902-4269-AAD7-00C68E9FD42A}" type="pres">
      <dgm:prSet presAssocID="{A101167F-46FA-41CB-A3B7-A924F188A7BE}" presName="linear" presStyleCnt="0">
        <dgm:presLayoutVars>
          <dgm:dir/>
          <dgm:animLvl val="lvl"/>
          <dgm:resizeHandles val="exact"/>
        </dgm:presLayoutVars>
      </dgm:prSet>
      <dgm:spPr/>
    </dgm:pt>
    <dgm:pt modelId="{961D0D65-7ED1-49E4-8E98-A1C3EB231911}" type="pres">
      <dgm:prSet presAssocID="{8D0792C2-3EA3-4CA0-92F1-D84E2F4F10B8}" presName="parentLin" presStyleCnt="0"/>
      <dgm:spPr/>
    </dgm:pt>
    <dgm:pt modelId="{23DA9D9E-BB25-4D0F-8288-08DE0557B48F}" type="pres">
      <dgm:prSet presAssocID="{8D0792C2-3EA3-4CA0-92F1-D84E2F4F10B8}" presName="parentLeftMargin" presStyleLbl="node1" presStyleIdx="0" presStyleCnt="2"/>
      <dgm:spPr/>
    </dgm:pt>
    <dgm:pt modelId="{58C648CE-4617-4381-B652-16A3815D3257}" type="pres">
      <dgm:prSet presAssocID="{8D0792C2-3EA3-4CA0-92F1-D84E2F4F10B8}" presName="parentText" presStyleLbl="node1" presStyleIdx="0" presStyleCnt="2" custLinFactNeighborX="-13194" custLinFactNeighborY="-1399">
        <dgm:presLayoutVars>
          <dgm:chMax val="0"/>
          <dgm:bulletEnabled val="1"/>
        </dgm:presLayoutVars>
      </dgm:prSet>
      <dgm:spPr/>
    </dgm:pt>
    <dgm:pt modelId="{9D64A9B3-BDB8-4F68-921A-E4BA24865485}" type="pres">
      <dgm:prSet presAssocID="{8D0792C2-3EA3-4CA0-92F1-D84E2F4F10B8}" presName="negativeSpace" presStyleCnt="0"/>
      <dgm:spPr/>
    </dgm:pt>
    <dgm:pt modelId="{2847F733-28E2-40E9-88CA-01AA216D6BB0}" type="pres">
      <dgm:prSet presAssocID="{8D0792C2-3EA3-4CA0-92F1-D84E2F4F10B8}" presName="childText" presStyleLbl="conFgAcc1" presStyleIdx="0" presStyleCnt="2">
        <dgm:presLayoutVars>
          <dgm:bulletEnabled val="1"/>
        </dgm:presLayoutVars>
      </dgm:prSet>
      <dgm:spPr/>
    </dgm:pt>
    <dgm:pt modelId="{CDEAEDBD-4C8C-4019-8676-AC71A4C5F336}" type="pres">
      <dgm:prSet presAssocID="{ECEB4C5D-E575-4742-9971-7F2D2FF58300}" presName="spaceBetweenRectangles" presStyleCnt="0"/>
      <dgm:spPr/>
    </dgm:pt>
    <dgm:pt modelId="{B7C1ED88-F14C-4C51-8975-1A1EC29ACDD0}" type="pres">
      <dgm:prSet presAssocID="{9412D625-9BF6-4CD9-803E-A10212EF8041}" presName="parentLin" presStyleCnt="0"/>
      <dgm:spPr/>
    </dgm:pt>
    <dgm:pt modelId="{F254D5FC-1C77-491A-B01A-F6F531A91B2F}" type="pres">
      <dgm:prSet presAssocID="{9412D625-9BF6-4CD9-803E-A10212EF8041}" presName="parentLeftMargin" presStyleLbl="node1" presStyleIdx="0" presStyleCnt="2"/>
      <dgm:spPr/>
    </dgm:pt>
    <dgm:pt modelId="{72D19AA0-32C9-46DE-BA66-F00FC2C555BF}" type="pres">
      <dgm:prSet presAssocID="{9412D625-9BF6-4CD9-803E-A10212EF8041}" presName="parentText" presStyleLbl="node1" presStyleIdx="1" presStyleCnt="2">
        <dgm:presLayoutVars>
          <dgm:chMax val="0"/>
          <dgm:bulletEnabled val="1"/>
        </dgm:presLayoutVars>
      </dgm:prSet>
      <dgm:spPr/>
    </dgm:pt>
    <dgm:pt modelId="{90E48011-7B48-476E-8110-CAB4A55B3554}" type="pres">
      <dgm:prSet presAssocID="{9412D625-9BF6-4CD9-803E-A10212EF8041}" presName="negativeSpace" presStyleCnt="0"/>
      <dgm:spPr/>
    </dgm:pt>
    <dgm:pt modelId="{FBCB342C-C03B-4E32-9056-79EF9B5780BF}" type="pres">
      <dgm:prSet presAssocID="{9412D625-9BF6-4CD9-803E-A10212EF8041}" presName="childText" presStyleLbl="conFgAcc1" presStyleIdx="1" presStyleCnt="2">
        <dgm:presLayoutVars>
          <dgm:bulletEnabled val="1"/>
        </dgm:presLayoutVars>
      </dgm:prSet>
      <dgm:spPr/>
    </dgm:pt>
  </dgm:ptLst>
  <dgm:cxnLst>
    <dgm:cxn modelId="{44405118-75B0-4CB7-8F83-98C9E130281B}" type="presOf" srcId="{9412D625-9BF6-4CD9-803E-A10212EF8041}" destId="{72D19AA0-32C9-46DE-BA66-F00FC2C555BF}" srcOrd="1" destOrd="0" presId="urn:microsoft.com/office/officeart/2005/8/layout/list1"/>
    <dgm:cxn modelId="{5944263F-6D1E-4D64-8A7A-65CBC2908F9D}" srcId="{9412D625-9BF6-4CD9-803E-A10212EF8041}" destId="{93751653-1D80-4263-908E-FEF5D3832BBA}" srcOrd="0" destOrd="0" parTransId="{31F7AA68-7818-4BA4-8848-2E78BCED8A98}" sibTransId="{658F2B34-A03E-44FB-83EF-BE435A822351}"/>
    <dgm:cxn modelId="{29FFD940-D746-4D8C-9A15-D589C26F13FD}" type="presOf" srcId="{9EF8A30E-D310-4891-BCBE-0B4060B86098}" destId="{2847F733-28E2-40E9-88CA-01AA216D6BB0}" srcOrd="0" destOrd="0" presId="urn:microsoft.com/office/officeart/2005/8/layout/list1"/>
    <dgm:cxn modelId="{0CE9085D-B48D-435E-8B9A-E0E8AB90CF19}" type="presOf" srcId="{93751653-1D80-4263-908E-FEF5D3832BBA}" destId="{FBCB342C-C03B-4E32-9056-79EF9B5780BF}" srcOrd="0" destOrd="0" presId="urn:microsoft.com/office/officeart/2005/8/layout/list1"/>
    <dgm:cxn modelId="{97F24FC1-8C0B-4B55-A030-BC5E51F3D136}" type="presOf" srcId="{8D0792C2-3EA3-4CA0-92F1-D84E2F4F10B8}" destId="{23DA9D9E-BB25-4D0F-8288-08DE0557B48F}" srcOrd="0" destOrd="0" presId="urn:microsoft.com/office/officeart/2005/8/layout/list1"/>
    <dgm:cxn modelId="{310BB2C4-E12F-4CCE-9BB3-92E50686906E}" srcId="{A101167F-46FA-41CB-A3B7-A924F188A7BE}" destId="{8D0792C2-3EA3-4CA0-92F1-D84E2F4F10B8}" srcOrd="0" destOrd="0" parTransId="{1F91868D-87FD-4307-AC9F-619D0247DDDF}" sibTransId="{ECEB4C5D-E575-4742-9971-7F2D2FF58300}"/>
    <dgm:cxn modelId="{5AF754D0-6963-436E-A931-6ABAAE815B7E}" type="presOf" srcId="{8D0792C2-3EA3-4CA0-92F1-D84E2F4F10B8}" destId="{58C648CE-4617-4381-B652-16A3815D3257}" srcOrd="1" destOrd="0" presId="urn:microsoft.com/office/officeart/2005/8/layout/list1"/>
    <dgm:cxn modelId="{45099DDE-F46D-4E5F-9356-886E2F93761D}" type="presOf" srcId="{A101167F-46FA-41CB-A3B7-A924F188A7BE}" destId="{2DABBCA4-3902-4269-AAD7-00C68E9FD42A}" srcOrd="0" destOrd="0" presId="urn:microsoft.com/office/officeart/2005/8/layout/list1"/>
    <dgm:cxn modelId="{DE29A3E4-C607-496F-95DF-DB61E29B672D}" srcId="{A101167F-46FA-41CB-A3B7-A924F188A7BE}" destId="{9412D625-9BF6-4CD9-803E-A10212EF8041}" srcOrd="1" destOrd="0" parTransId="{AF2BE284-E6B3-4E32-A5EE-20BF2A8966A3}" sibTransId="{D53B76EB-ADE4-4490-959B-AB01163BCDF4}"/>
    <dgm:cxn modelId="{D9373AED-F524-4732-9D13-BFB221AC991C}" srcId="{8D0792C2-3EA3-4CA0-92F1-D84E2F4F10B8}" destId="{9EF8A30E-D310-4891-BCBE-0B4060B86098}" srcOrd="0" destOrd="0" parTransId="{B1C9BF29-3EF8-409B-83DF-2E0AB673680C}" sibTransId="{1D669B62-853A-466B-9ADC-2FF9A50D619D}"/>
    <dgm:cxn modelId="{2CC18EF5-3DB5-48E1-B82F-FA4866F25E7A}" type="presOf" srcId="{9412D625-9BF6-4CD9-803E-A10212EF8041}" destId="{F254D5FC-1C77-491A-B01A-F6F531A91B2F}" srcOrd="0" destOrd="0" presId="urn:microsoft.com/office/officeart/2005/8/layout/list1"/>
    <dgm:cxn modelId="{FF042271-038D-4874-B15B-E4E62951DFF7}" type="presParOf" srcId="{2DABBCA4-3902-4269-AAD7-00C68E9FD42A}" destId="{961D0D65-7ED1-49E4-8E98-A1C3EB231911}" srcOrd="0" destOrd="0" presId="urn:microsoft.com/office/officeart/2005/8/layout/list1"/>
    <dgm:cxn modelId="{199D39C5-546B-4D95-B3C1-6D389266F2B9}" type="presParOf" srcId="{961D0D65-7ED1-49E4-8E98-A1C3EB231911}" destId="{23DA9D9E-BB25-4D0F-8288-08DE0557B48F}" srcOrd="0" destOrd="0" presId="urn:microsoft.com/office/officeart/2005/8/layout/list1"/>
    <dgm:cxn modelId="{A9035A7F-2EAD-47A4-81A7-AB4C9A2415D8}" type="presParOf" srcId="{961D0D65-7ED1-49E4-8E98-A1C3EB231911}" destId="{58C648CE-4617-4381-B652-16A3815D3257}" srcOrd="1" destOrd="0" presId="urn:microsoft.com/office/officeart/2005/8/layout/list1"/>
    <dgm:cxn modelId="{10E31219-6E51-4CA4-A61F-9AC6CA96655F}" type="presParOf" srcId="{2DABBCA4-3902-4269-AAD7-00C68E9FD42A}" destId="{9D64A9B3-BDB8-4F68-921A-E4BA24865485}" srcOrd="1" destOrd="0" presId="urn:microsoft.com/office/officeart/2005/8/layout/list1"/>
    <dgm:cxn modelId="{C1D6DDA1-2CF2-40FF-9387-9A23CA631551}" type="presParOf" srcId="{2DABBCA4-3902-4269-AAD7-00C68E9FD42A}" destId="{2847F733-28E2-40E9-88CA-01AA216D6BB0}" srcOrd="2" destOrd="0" presId="urn:microsoft.com/office/officeart/2005/8/layout/list1"/>
    <dgm:cxn modelId="{950411FB-2E12-45E3-9E9F-872EF4B9BC1D}" type="presParOf" srcId="{2DABBCA4-3902-4269-AAD7-00C68E9FD42A}" destId="{CDEAEDBD-4C8C-4019-8676-AC71A4C5F336}" srcOrd="3" destOrd="0" presId="urn:microsoft.com/office/officeart/2005/8/layout/list1"/>
    <dgm:cxn modelId="{DDCADC9F-EDA3-49BB-8D0B-111854A6CDC1}" type="presParOf" srcId="{2DABBCA4-3902-4269-AAD7-00C68E9FD42A}" destId="{B7C1ED88-F14C-4C51-8975-1A1EC29ACDD0}" srcOrd="4" destOrd="0" presId="urn:microsoft.com/office/officeart/2005/8/layout/list1"/>
    <dgm:cxn modelId="{6E31AC9E-9F41-4895-94AF-3D0051988078}" type="presParOf" srcId="{B7C1ED88-F14C-4C51-8975-1A1EC29ACDD0}" destId="{F254D5FC-1C77-491A-B01A-F6F531A91B2F}" srcOrd="0" destOrd="0" presId="urn:microsoft.com/office/officeart/2005/8/layout/list1"/>
    <dgm:cxn modelId="{6F96BF4C-8D94-4420-8885-6F5B07B13973}" type="presParOf" srcId="{B7C1ED88-F14C-4C51-8975-1A1EC29ACDD0}" destId="{72D19AA0-32C9-46DE-BA66-F00FC2C555BF}" srcOrd="1" destOrd="0" presId="urn:microsoft.com/office/officeart/2005/8/layout/list1"/>
    <dgm:cxn modelId="{BC9359C3-C360-4581-BAAD-7E0ECD5B0394}" type="presParOf" srcId="{2DABBCA4-3902-4269-AAD7-00C68E9FD42A}" destId="{90E48011-7B48-476E-8110-CAB4A55B3554}" srcOrd="5" destOrd="0" presId="urn:microsoft.com/office/officeart/2005/8/layout/list1"/>
    <dgm:cxn modelId="{33AD98AF-478C-4245-8F49-E437B9205AE6}" type="presParOf" srcId="{2DABBCA4-3902-4269-AAD7-00C68E9FD42A}" destId="{FBCB342C-C03B-4E32-9056-79EF9B5780BF}" srcOrd="6" destOrd="0" presId="urn:microsoft.com/office/officeart/2005/8/layout/list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01167F-46FA-41CB-A3B7-A924F188A7B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8D0792C2-3EA3-4CA0-92F1-D84E2F4F10B8}">
      <dgm:prSet phldrT="[Texto]" custT="1"/>
      <dgm:spPr/>
      <dgm:t>
        <a:bodyPr/>
        <a:lstStyle/>
        <a:p>
          <a:r>
            <a:rPr lang="es-MX" sz="6000" b="0" cap="none" spc="0" dirty="0">
              <a:ln w="18415" cmpd="sng">
                <a:prstDash val="solid"/>
              </a:ln>
              <a:effectLst>
                <a:outerShdw blurRad="63500" dir="3600000" algn="tl" rotWithShape="0">
                  <a:srgbClr val="000000">
                    <a:alpha val="70000"/>
                  </a:srgbClr>
                </a:outerShdw>
              </a:effectLst>
              <a:latin typeface="Indivisa Text Sans"/>
            </a:rPr>
            <a:t>Octavo semestre</a:t>
          </a:r>
        </a:p>
      </dgm:t>
    </dgm:pt>
    <dgm:pt modelId="{1F91868D-87FD-4307-AC9F-619D0247DDDF}" type="parTrans" cxnId="{310BB2C4-E12F-4CCE-9BB3-92E50686906E}">
      <dgm:prSet/>
      <dgm:spPr/>
      <dgm:t>
        <a:bodyPr/>
        <a:lstStyle/>
        <a:p>
          <a:endParaRPr lang="es-MX" sz="4400"/>
        </a:p>
      </dgm:t>
    </dgm:pt>
    <dgm:pt modelId="{ECEB4C5D-E575-4742-9971-7F2D2FF58300}" type="sibTrans" cxnId="{310BB2C4-E12F-4CCE-9BB3-92E50686906E}">
      <dgm:prSet/>
      <dgm:spPr/>
      <dgm:t>
        <a:bodyPr/>
        <a:lstStyle/>
        <a:p>
          <a:endParaRPr lang="es-MX" sz="4400"/>
        </a:p>
      </dgm:t>
    </dgm:pt>
    <dgm:pt modelId="{9EF8A30E-D310-4891-BCBE-0B4060B86098}">
      <dgm:prSet custT="1"/>
      <dgm:spPr>
        <a:solidFill>
          <a:schemeClr val="lt2">
            <a:hueOff val="0"/>
            <a:satOff val="0"/>
            <a:lumOff val="0"/>
            <a:alpha val="50000"/>
          </a:schemeClr>
        </a:solidFill>
      </dgm:spPr>
      <dgm:t>
        <a:bodyPr/>
        <a:lstStyle/>
        <a:p>
          <a:r>
            <a:rPr lang="es-MX" sz="3600" b="1" i="1" dirty="0">
              <a:solidFill>
                <a:srgbClr val="444444"/>
              </a:solidFill>
              <a:latin typeface="Indivisa Text Sans"/>
              <a:ea typeface="Calibri"/>
              <a:cs typeface="Calibri"/>
            </a:rPr>
            <a:t>Proyecto de innovación para el cambio social</a:t>
          </a:r>
          <a:endParaRPr lang="es-MX" sz="3600" b="1" i="1" dirty="0">
            <a:latin typeface="Indivisa Text Sans"/>
          </a:endParaRPr>
        </a:p>
      </dgm:t>
    </dgm:pt>
    <dgm:pt modelId="{B1C9BF29-3EF8-409B-83DF-2E0AB673680C}" type="parTrans" cxnId="{D9373AED-F524-4732-9D13-BFB221AC991C}">
      <dgm:prSet/>
      <dgm:spPr/>
      <dgm:t>
        <a:bodyPr/>
        <a:lstStyle/>
        <a:p>
          <a:endParaRPr lang="es-MX" sz="4400"/>
        </a:p>
      </dgm:t>
    </dgm:pt>
    <dgm:pt modelId="{1D669B62-853A-466B-9ADC-2FF9A50D619D}" type="sibTrans" cxnId="{D9373AED-F524-4732-9D13-BFB221AC991C}">
      <dgm:prSet/>
      <dgm:spPr/>
      <dgm:t>
        <a:bodyPr/>
        <a:lstStyle/>
        <a:p>
          <a:endParaRPr lang="es-MX" sz="4400"/>
        </a:p>
      </dgm:t>
    </dgm:pt>
    <dgm:pt modelId="{FB19127B-B4DE-4E1E-98DD-C16382A87D07}">
      <dgm:prSet phldrT="[Texto]" phldr="0" custT="1"/>
      <dgm:spPr/>
      <dgm:t>
        <a:bodyPr/>
        <a:lstStyle/>
        <a:p>
          <a:endParaRPr lang="es-MX" sz="3600" b="1" i="1" dirty="0">
            <a:solidFill>
              <a:srgbClr val="444444"/>
            </a:solidFill>
            <a:latin typeface="Indivisa Text Sans"/>
            <a:ea typeface="Calibri"/>
            <a:cs typeface="Calibri"/>
          </a:endParaRPr>
        </a:p>
      </dgm:t>
    </dgm:pt>
    <dgm:pt modelId="{7A81782E-2D9B-48FF-86E5-939E2A6D483D}" type="parTrans" cxnId="{E2C73561-857C-4D96-9482-FCF387B9C44A}">
      <dgm:prSet/>
      <dgm:spPr/>
      <dgm:t>
        <a:bodyPr/>
        <a:lstStyle/>
        <a:p>
          <a:endParaRPr lang="es-MX" sz="4400"/>
        </a:p>
      </dgm:t>
    </dgm:pt>
    <dgm:pt modelId="{1A375AD2-BAE4-4D83-81CF-F00BCA89DFF4}" type="sibTrans" cxnId="{E2C73561-857C-4D96-9482-FCF387B9C44A}">
      <dgm:prSet/>
      <dgm:spPr/>
      <dgm:t>
        <a:bodyPr/>
        <a:lstStyle/>
        <a:p>
          <a:endParaRPr lang="es-MX" sz="4400"/>
        </a:p>
      </dgm:t>
    </dgm:pt>
    <dgm:pt modelId="{936A667E-AE17-4092-8CCC-88E000C3D4A1}">
      <dgm:prSet phldrT="[Texto]" phldr="0" custT="1"/>
      <dgm:spPr/>
      <dgm:t>
        <a:bodyPr/>
        <a:lstStyle/>
        <a:p>
          <a:endParaRPr lang="es-MX" sz="3600" b="1" i="1" dirty="0">
            <a:latin typeface="Indivisa Text Sans"/>
            <a:ea typeface="Calibri"/>
            <a:cs typeface="Calibri"/>
          </a:endParaRPr>
        </a:p>
      </dgm:t>
    </dgm:pt>
    <dgm:pt modelId="{91E86033-D156-428E-8216-CCA39C546178}" type="parTrans" cxnId="{E8AF3E47-48A7-4204-B3F2-BA2DBE3277E7}">
      <dgm:prSet/>
      <dgm:spPr/>
      <dgm:t>
        <a:bodyPr/>
        <a:lstStyle/>
        <a:p>
          <a:endParaRPr lang="es-MX" sz="4400"/>
        </a:p>
      </dgm:t>
    </dgm:pt>
    <dgm:pt modelId="{27949970-E6F0-41B2-8BC6-EC4DB65ED1A2}" type="sibTrans" cxnId="{E8AF3E47-48A7-4204-B3F2-BA2DBE3277E7}">
      <dgm:prSet/>
      <dgm:spPr/>
      <dgm:t>
        <a:bodyPr/>
        <a:lstStyle/>
        <a:p>
          <a:endParaRPr lang="es-MX" sz="4400"/>
        </a:p>
      </dgm:t>
    </dgm:pt>
    <dgm:pt modelId="{99E5A83B-074A-453A-8032-089D21AEF005}">
      <dgm:prSet phldrT="[Texto]" phldr="0" custT="1"/>
      <dgm:spPr/>
      <dgm:t>
        <a:bodyPr/>
        <a:lstStyle/>
        <a:p>
          <a:endParaRPr lang="es-MX" sz="3600" b="1" i="1" dirty="0">
            <a:latin typeface="Indivisa Text Sans"/>
            <a:ea typeface="Calibri"/>
            <a:cs typeface="Calibri"/>
          </a:endParaRPr>
        </a:p>
      </dgm:t>
    </dgm:pt>
    <dgm:pt modelId="{A202D689-B658-46B9-8DCE-A287797E117D}" type="parTrans" cxnId="{47A5EFA4-067E-4E89-920A-7572AC481902}">
      <dgm:prSet/>
      <dgm:spPr/>
      <dgm:t>
        <a:bodyPr/>
        <a:lstStyle/>
        <a:p>
          <a:endParaRPr lang="es-MX" sz="4400"/>
        </a:p>
      </dgm:t>
    </dgm:pt>
    <dgm:pt modelId="{D54FDD91-FB64-4B40-AA61-BA4EE3849545}" type="sibTrans" cxnId="{47A5EFA4-067E-4E89-920A-7572AC481902}">
      <dgm:prSet/>
      <dgm:spPr/>
      <dgm:t>
        <a:bodyPr/>
        <a:lstStyle/>
        <a:p>
          <a:endParaRPr lang="es-MX" sz="4400"/>
        </a:p>
      </dgm:t>
    </dgm:pt>
    <dgm:pt modelId="{B953E2BB-1E56-493F-B857-AB838D696266}">
      <dgm:prSet phldrT="[Texto]" phldr="0" custT="1"/>
      <dgm:spPr/>
      <dgm:t>
        <a:bodyPr/>
        <a:lstStyle/>
        <a:p>
          <a:endParaRPr lang="es-MX" sz="3600" b="1" i="1" dirty="0">
            <a:latin typeface="Indivisa Text Sans"/>
            <a:ea typeface="Calibri"/>
            <a:cs typeface="Calibri"/>
          </a:endParaRPr>
        </a:p>
      </dgm:t>
    </dgm:pt>
    <dgm:pt modelId="{E3D56155-28ED-4C73-BCAF-EB09BC22E48D}" type="parTrans" cxnId="{F27307C1-8115-4235-89CC-74635A7A34CA}">
      <dgm:prSet/>
      <dgm:spPr/>
      <dgm:t>
        <a:bodyPr/>
        <a:lstStyle/>
        <a:p>
          <a:endParaRPr lang="es-MX" sz="4400"/>
        </a:p>
      </dgm:t>
    </dgm:pt>
    <dgm:pt modelId="{D2712F22-74CE-4802-82CB-53107644ED99}" type="sibTrans" cxnId="{F27307C1-8115-4235-89CC-74635A7A34CA}">
      <dgm:prSet/>
      <dgm:spPr/>
      <dgm:t>
        <a:bodyPr/>
        <a:lstStyle/>
        <a:p>
          <a:endParaRPr lang="es-MX" sz="4400"/>
        </a:p>
      </dgm:t>
    </dgm:pt>
    <dgm:pt modelId="{2DABBCA4-3902-4269-AAD7-00C68E9FD42A}" type="pres">
      <dgm:prSet presAssocID="{A101167F-46FA-41CB-A3B7-A924F188A7BE}" presName="linear" presStyleCnt="0">
        <dgm:presLayoutVars>
          <dgm:dir/>
          <dgm:animLvl val="lvl"/>
          <dgm:resizeHandles val="exact"/>
        </dgm:presLayoutVars>
      </dgm:prSet>
      <dgm:spPr/>
    </dgm:pt>
    <dgm:pt modelId="{961D0D65-7ED1-49E4-8E98-A1C3EB231911}" type="pres">
      <dgm:prSet presAssocID="{8D0792C2-3EA3-4CA0-92F1-D84E2F4F10B8}" presName="parentLin" presStyleCnt="0"/>
      <dgm:spPr/>
    </dgm:pt>
    <dgm:pt modelId="{23DA9D9E-BB25-4D0F-8288-08DE0557B48F}" type="pres">
      <dgm:prSet presAssocID="{8D0792C2-3EA3-4CA0-92F1-D84E2F4F10B8}" presName="parentLeftMargin" presStyleLbl="node1" presStyleIdx="0" presStyleCnt="1"/>
      <dgm:spPr/>
    </dgm:pt>
    <dgm:pt modelId="{58C648CE-4617-4381-B652-16A3815D3257}" type="pres">
      <dgm:prSet presAssocID="{8D0792C2-3EA3-4CA0-92F1-D84E2F4F10B8}" presName="parentText" presStyleLbl="node1" presStyleIdx="0" presStyleCnt="1" custLinFactNeighborX="-13194" custLinFactNeighborY="-1399">
        <dgm:presLayoutVars>
          <dgm:chMax val="0"/>
          <dgm:bulletEnabled val="1"/>
        </dgm:presLayoutVars>
      </dgm:prSet>
      <dgm:spPr/>
    </dgm:pt>
    <dgm:pt modelId="{9D64A9B3-BDB8-4F68-921A-E4BA24865485}" type="pres">
      <dgm:prSet presAssocID="{8D0792C2-3EA3-4CA0-92F1-D84E2F4F10B8}" presName="negativeSpace" presStyleCnt="0"/>
      <dgm:spPr/>
    </dgm:pt>
    <dgm:pt modelId="{2847F733-28E2-40E9-88CA-01AA216D6BB0}" type="pres">
      <dgm:prSet presAssocID="{8D0792C2-3EA3-4CA0-92F1-D84E2F4F10B8}" presName="childText" presStyleLbl="conFgAcc1" presStyleIdx="0" presStyleCnt="1" custLinFactNeighborX="-1" custLinFactNeighborY="83569">
        <dgm:presLayoutVars>
          <dgm:bulletEnabled val="1"/>
        </dgm:presLayoutVars>
      </dgm:prSet>
      <dgm:spPr/>
    </dgm:pt>
  </dgm:ptLst>
  <dgm:cxnLst>
    <dgm:cxn modelId="{E9F92C5C-7AA4-4EAA-93A7-2F01C41C15B6}" type="presOf" srcId="{8D0792C2-3EA3-4CA0-92F1-D84E2F4F10B8}" destId="{58C648CE-4617-4381-B652-16A3815D3257}" srcOrd="1" destOrd="0" presId="urn:microsoft.com/office/officeart/2005/8/layout/list1"/>
    <dgm:cxn modelId="{E2C73561-857C-4D96-9482-FCF387B9C44A}" srcId="{8D0792C2-3EA3-4CA0-92F1-D84E2F4F10B8}" destId="{FB19127B-B4DE-4E1E-98DD-C16382A87D07}" srcOrd="1" destOrd="0" parTransId="{7A81782E-2D9B-48FF-86E5-939E2A6D483D}" sibTransId="{1A375AD2-BAE4-4D83-81CF-F00BCA89DFF4}"/>
    <dgm:cxn modelId="{E8AF3E47-48A7-4204-B3F2-BA2DBE3277E7}" srcId="{8D0792C2-3EA3-4CA0-92F1-D84E2F4F10B8}" destId="{936A667E-AE17-4092-8CCC-88E000C3D4A1}" srcOrd="2" destOrd="0" parTransId="{91E86033-D156-428E-8216-CCA39C546178}" sibTransId="{27949970-E6F0-41B2-8BC6-EC4DB65ED1A2}"/>
    <dgm:cxn modelId="{9B131652-4CF8-4215-AFC9-E516C41522A5}" type="presOf" srcId="{B953E2BB-1E56-493F-B857-AB838D696266}" destId="{2847F733-28E2-40E9-88CA-01AA216D6BB0}" srcOrd="0" destOrd="4" presId="urn:microsoft.com/office/officeart/2005/8/layout/list1"/>
    <dgm:cxn modelId="{5579AA78-DD8D-42E1-9C65-6C82B3DA41F2}" type="presOf" srcId="{99E5A83B-074A-453A-8032-089D21AEF005}" destId="{2847F733-28E2-40E9-88CA-01AA216D6BB0}" srcOrd="0" destOrd="3" presId="urn:microsoft.com/office/officeart/2005/8/layout/list1"/>
    <dgm:cxn modelId="{339CBC5A-3804-4281-9B5F-0998D926E0A6}" type="presOf" srcId="{936A667E-AE17-4092-8CCC-88E000C3D4A1}" destId="{2847F733-28E2-40E9-88CA-01AA216D6BB0}" srcOrd="0" destOrd="2" presId="urn:microsoft.com/office/officeart/2005/8/layout/list1"/>
    <dgm:cxn modelId="{47A5EFA4-067E-4E89-920A-7572AC481902}" srcId="{8D0792C2-3EA3-4CA0-92F1-D84E2F4F10B8}" destId="{99E5A83B-074A-453A-8032-089D21AEF005}" srcOrd="3" destOrd="0" parTransId="{A202D689-B658-46B9-8DCE-A287797E117D}" sibTransId="{D54FDD91-FB64-4B40-AA61-BA4EE3849545}"/>
    <dgm:cxn modelId="{F8D0C1B5-6DD3-462D-BA06-A1E718915C0B}" type="presOf" srcId="{9EF8A30E-D310-4891-BCBE-0B4060B86098}" destId="{2847F733-28E2-40E9-88CA-01AA216D6BB0}" srcOrd="0" destOrd="0" presId="urn:microsoft.com/office/officeart/2005/8/layout/list1"/>
    <dgm:cxn modelId="{F27307C1-8115-4235-89CC-74635A7A34CA}" srcId="{8D0792C2-3EA3-4CA0-92F1-D84E2F4F10B8}" destId="{B953E2BB-1E56-493F-B857-AB838D696266}" srcOrd="4" destOrd="0" parTransId="{E3D56155-28ED-4C73-BCAF-EB09BC22E48D}" sibTransId="{D2712F22-74CE-4802-82CB-53107644ED99}"/>
    <dgm:cxn modelId="{310BB2C4-E12F-4CCE-9BB3-92E50686906E}" srcId="{A101167F-46FA-41CB-A3B7-A924F188A7BE}" destId="{8D0792C2-3EA3-4CA0-92F1-D84E2F4F10B8}" srcOrd="0" destOrd="0" parTransId="{1F91868D-87FD-4307-AC9F-619D0247DDDF}" sibTransId="{ECEB4C5D-E575-4742-9971-7F2D2FF58300}"/>
    <dgm:cxn modelId="{45099DDE-F46D-4E5F-9356-886E2F93761D}" type="presOf" srcId="{A101167F-46FA-41CB-A3B7-A924F188A7BE}" destId="{2DABBCA4-3902-4269-AAD7-00C68E9FD42A}" srcOrd="0" destOrd="0" presId="urn:microsoft.com/office/officeart/2005/8/layout/list1"/>
    <dgm:cxn modelId="{D9373AED-F524-4732-9D13-BFB221AC991C}" srcId="{8D0792C2-3EA3-4CA0-92F1-D84E2F4F10B8}" destId="{9EF8A30E-D310-4891-BCBE-0B4060B86098}" srcOrd="0" destOrd="0" parTransId="{B1C9BF29-3EF8-409B-83DF-2E0AB673680C}" sibTransId="{1D669B62-853A-466B-9ADC-2FF9A50D619D}"/>
    <dgm:cxn modelId="{FD5FE5F4-F4CF-4AF9-A9D1-F9DB4765D0D1}" type="presOf" srcId="{8D0792C2-3EA3-4CA0-92F1-D84E2F4F10B8}" destId="{23DA9D9E-BB25-4D0F-8288-08DE0557B48F}" srcOrd="0" destOrd="0" presId="urn:microsoft.com/office/officeart/2005/8/layout/list1"/>
    <dgm:cxn modelId="{A8DE88FD-D82F-4125-8666-CA3FD2BA1D5E}" type="presOf" srcId="{FB19127B-B4DE-4E1E-98DD-C16382A87D07}" destId="{2847F733-28E2-40E9-88CA-01AA216D6BB0}" srcOrd="0" destOrd="1" presId="urn:microsoft.com/office/officeart/2005/8/layout/list1"/>
    <dgm:cxn modelId="{B9051548-152D-41F0-8915-0AF1F8A8EFCB}" type="presParOf" srcId="{2DABBCA4-3902-4269-AAD7-00C68E9FD42A}" destId="{961D0D65-7ED1-49E4-8E98-A1C3EB231911}" srcOrd="0" destOrd="0" presId="urn:microsoft.com/office/officeart/2005/8/layout/list1"/>
    <dgm:cxn modelId="{82F37C01-8BD9-4391-ABF1-029B46C19D38}" type="presParOf" srcId="{961D0D65-7ED1-49E4-8E98-A1C3EB231911}" destId="{23DA9D9E-BB25-4D0F-8288-08DE0557B48F}" srcOrd="0" destOrd="0" presId="urn:microsoft.com/office/officeart/2005/8/layout/list1"/>
    <dgm:cxn modelId="{4C55750E-E638-4B64-9F53-D93A61E6242E}" type="presParOf" srcId="{961D0D65-7ED1-49E4-8E98-A1C3EB231911}" destId="{58C648CE-4617-4381-B652-16A3815D3257}" srcOrd="1" destOrd="0" presId="urn:microsoft.com/office/officeart/2005/8/layout/list1"/>
    <dgm:cxn modelId="{9F8E5634-A70D-448F-9940-B8473D9616E1}" type="presParOf" srcId="{2DABBCA4-3902-4269-AAD7-00C68E9FD42A}" destId="{9D64A9B3-BDB8-4F68-921A-E4BA24865485}" srcOrd="1" destOrd="0" presId="urn:microsoft.com/office/officeart/2005/8/layout/list1"/>
    <dgm:cxn modelId="{4FBEC766-5240-42C1-B04E-ADA853DC8828}" type="presParOf" srcId="{2DABBCA4-3902-4269-AAD7-00C68E9FD42A}" destId="{2847F733-28E2-40E9-88CA-01AA216D6BB0}" srcOrd="2" destOrd="0" presId="urn:microsoft.com/office/officeart/2005/8/layout/list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101167F-46FA-41CB-A3B7-A924F188A7B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8D0792C2-3EA3-4CA0-92F1-D84E2F4F10B8}">
      <dgm:prSet phldrT="[Texto]" custT="1"/>
      <dgm:spPr/>
      <dgm:t>
        <a:bodyPr/>
        <a:lstStyle/>
        <a:p>
          <a:r>
            <a:rPr lang="es-MX" sz="5400" b="0" cap="none" spc="0" dirty="0">
              <a:ln w="18415" cmpd="sng">
                <a:prstDash val="solid"/>
              </a:ln>
              <a:effectLst>
                <a:outerShdw blurRad="63500" dir="3600000" algn="tl" rotWithShape="0">
                  <a:srgbClr val="000000">
                    <a:alpha val="70000"/>
                  </a:srgbClr>
                </a:outerShdw>
              </a:effectLst>
              <a:latin typeface="Indivisa Text Sans"/>
            </a:rPr>
            <a:t>Tercer semestre</a:t>
          </a:r>
        </a:p>
      </dgm:t>
    </dgm:pt>
    <dgm:pt modelId="{1F91868D-87FD-4307-AC9F-619D0247DDDF}" type="parTrans" cxnId="{310BB2C4-E12F-4CCE-9BB3-92E50686906E}">
      <dgm:prSet/>
      <dgm:spPr/>
      <dgm:t>
        <a:bodyPr/>
        <a:lstStyle/>
        <a:p>
          <a:endParaRPr lang="es-MX" sz="4000"/>
        </a:p>
      </dgm:t>
    </dgm:pt>
    <dgm:pt modelId="{ECEB4C5D-E575-4742-9971-7F2D2FF58300}" type="sibTrans" cxnId="{310BB2C4-E12F-4CCE-9BB3-92E50686906E}">
      <dgm:prSet/>
      <dgm:spPr/>
      <dgm:t>
        <a:bodyPr/>
        <a:lstStyle/>
        <a:p>
          <a:endParaRPr lang="es-MX" sz="4000"/>
        </a:p>
      </dgm:t>
    </dgm:pt>
    <dgm:pt modelId="{9412D625-9BF6-4CD9-803E-A10212EF8041}">
      <dgm:prSet phldrT="[Texto]" custT="1"/>
      <dgm:spPr/>
      <dgm:t>
        <a:bodyPr/>
        <a:lstStyle/>
        <a:p>
          <a:pPr rtl="0"/>
          <a:r>
            <a:rPr lang="es-MX" sz="5400" b="0" cap="none" spc="0" dirty="0">
              <a:ln w="18415" cmpd="sng">
                <a:prstDash val="solid"/>
              </a:ln>
              <a:effectLst>
                <a:outerShdw blurRad="63500" dir="3600000" algn="tl" rotWithShape="0">
                  <a:srgbClr val="000000">
                    <a:alpha val="70000"/>
                  </a:srgbClr>
                </a:outerShdw>
              </a:effectLst>
              <a:latin typeface="Indivisa Text Sans"/>
            </a:rPr>
            <a:t>Cuarto semestre</a:t>
          </a:r>
        </a:p>
      </dgm:t>
    </dgm:pt>
    <dgm:pt modelId="{AF2BE284-E6B3-4E32-A5EE-20BF2A8966A3}" type="parTrans" cxnId="{DE29A3E4-C607-496F-95DF-DB61E29B672D}">
      <dgm:prSet/>
      <dgm:spPr/>
      <dgm:t>
        <a:bodyPr/>
        <a:lstStyle/>
        <a:p>
          <a:endParaRPr lang="es-MX" sz="4000"/>
        </a:p>
      </dgm:t>
    </dgm:pt>
    <dgm:pt modelId="{D53B76EB-ADE4-4490-959B-AB01163BCDF4}" type="sibTrans" cxnId="{DE29A3E4-C607-496F-95DF-DB61E29B672D}">
      <dgm:prSet/>
      <dgm:spPr/>
      <dgm:t>
        <a:bodyPr/>
        <a:lstStyle/>
        <a:p>
          <a:endParaRPr lang="es-MX" sz="4000"/>
        </a:p>
      </dgm:t>
    </dgm:pt>
    <dgm:pt modelId="{9EF8A30E-D310-4891-BCBE-0B4060B86098}">
      <dgm:prSet custT="1"/>
      <dgm:spPr>
        <a:solidFill>
          <a:schemeClr val="lt2">
            <a:hueOff val="0"/>
            <a:satOff val="0"/>
            <a:lumOff val="0"/>
            <a:alpha val="50000"/>
          </a:schemeClr>
        </a:solidFill>
      </dgm:spPr>
      <dgm:t>
        <a:bodyPr/>
        <a:lstStyle/>
        <a:p>
          <a:pPr rtl="0"/>
          <a:r>
            <a:rPr lang="es-MX" sz="3600" b="1" i="1" dirty="0">
              <a:latin typeface="Indivisa Text Sans"/>
            </a:rPr>
            <a:t>La Persona y su Interacción con los Otros</a:t>
          </a:r>
          <a:r>
            <a:rPr lang="es-MX" sz="3600" b="1" dirty="0">
              <a:latin typeface="Indivisa Text Sans"/>
            </a:rPr>
            <a:t> o </a:t>
          </a:r>
          <a:r>
            <a:rPr lang="es-MX" sz="3600" b="1" i="1" dirty="0">
              <a:latin typeface="Indivisa Text Sans"/>
            </a:rPr>
            <a:t>La Persona en un Mundo Globalizado o </a:t>
          </a:r>
          <a:r>
            <a:rPr lang="es-MX" sz="3600" b="1" i="1" dirty="0">
              <a:latin typeface="Indivisa Text Sans"/>
              <a:cs typeface="Arial"/>
            </a:rPr>
            <a:t>Identidad cristiana</a:t>
          </a:r>
        </a:p>
      </dgm:t>
    </dgm:pt>
    <dgm:pt modelId="{B1C9BF29-3EF8-409B-83DF-2E0AB673680C}" type="parTrans" cxnId="{D9373AED-F524-4732-9D13-BFB221AC991C}">
      <dgm:prSet/>
      <dgm:spPr/>
      <dgm:t>
        <a:bodyPr/>
        <a:lstStyle/>
        <a:p>
          <a:endParaRPr lang="es-MX" sz="4000"/>
        </a:p>
      </dgm:t>
    </dgm:pt>
    <dgm:pt modelId="{1D669B62-853A-466B-9ADC-2FF9A50D619D}" type="sibTrans" cxnId="{D9373AED-F524-4732-9D13-BFB221AC991C}">
      <dgm:prSet/>
      <dgm:spPr/>
      <dgm:t>
        <a:bodyPr/>
        <a:lstStyle/>
        <a:p>
          <a:endParaRPr lang="es-MX" sz="4000"/>
        </a:p>
      </dgm:t>
    </dgm:pt>
    <dgm:pt modelId="{93751653-1D80-4263-908E-FEF5D3832BBA}">
      <dgm:prSet custT="1"/>
      <dgm:spPr>
        <a:solidFill>
          <a:schemeClr val="lt2">
            <a:hueOff val="0"/>
            <a:satOff val="0"/>
            <a:lumOff val="0"/>
            <a:alpha val="50000"/>
          </a:schemeClr>
        </a:solidFill>
      </dgm:spPr>
      <dgm:t>
        <a:bodyPr/>
        <a:lstStyle/>
        <a:p>
          <a:pPr rtl="0"/>
          <a:r>
            <a:rPr lang="es-MX" sz="3600" b="1" i="1" dirty="0">
              <a:latin typeface="Indivisa Text Sans"/>
            </a:rPr>
            <a:t>Diálogo Intercultural</a:t>
          </a:r>
          <a:r>
            <a:rPr lang="es-MX" sz="3600" b="1" dirty="0">
              <a:latin typeface="Indivisa Text Sans"/>
            </a:rPr>
            <a:t> o </a:t>
          </a:r>
          <a:r>
            <a:rPr lang="es-MX" sz="3600" b="1" i="1" dirty="0">
              <a:latin typeface="Indivisa Text Sans"/>
            </a:rPr>
            <a:t>Identidad Lasallista</a:t>
          </a:r>
          <a:r>
            <a:rPr lang="es-MX" sz="3600" b="1" dirty="0">
              <a:latin typeface="Indivisa Text Sans"/>
            </a:rPr>
            <a:t> o </a:t>
          </a:r>
          <a:r>
            <a:rPr lang="es-MX" sz="3600" b="1" i="1" dirty="0">
              <a:latin typeface="Indivisa Text Sans"/>
              <a:cs typeface="Arial"/>
            </a:rPr>
            <a:t>Humanismo cristiano</a:t>
          </a:r>
        </a:p>
      </dgm:t>
    </dgm:pt>
    <dgm:pt modelId="{31F7AA68-7818-4BA4-8848-2E78BCED8A98}" type="parTrans" cxnId="{5944263F-6D1E-4D64-8A7A-65CBC2908F9D}">
      <dgm:prSet/>
      <dgm:spPr/>
      <dgm:t>
        <a:bodyPr/>
        <a:lstStyle/>
        <a:p>
          <a:endParaRPr lang="es-MX" sz="4000"/>
        </a:p>
      </dgm:t>
    </dgm:pt>
    <dgm:pt modelId="{658F2B34-A03E-44FB-83EF-BE435A822351}" type="sibTrans" cxnId="{5944263F-6D1E-4D64-8A7A-65CBC2908F9D}">
      <dgm:prSet/>
      <dgm:spPr/>
      <dgm:t>
        <a:bodyPr/>
        <a:lstStyle/>
        <a:p>
          <a:endParaRPr lang="es-MX" sz="4000"/>
        </a:p>
      </dgm:t>
    </dgm:pt>
    <dgm:pt modelId="{2DABBCA4-3902-4269-AAD7-00C68E9FD42A}" type="pres">
      <dgm:prSet presAssocID="{A101167F-46FA-41CB-A3B7-A924F188A7BE}" presName="linear" presStyleCnt="0">
        <dgm:presLayoutVars>
          <dgm:dir/>
          <dgm:animLvl val="lvl"/>
          <dgm:resizeHandles val="exact"/>
        </dgm:presLayoutVars>
      </dgm:prSet>
      <dgm:spPr/>
    </dgm:pt>
    <dgm:pt modelId="{961D0D65-7ED1-49E4-8E98-A1C3EB231911}" type="pres">
      <dgm:prSet presAssocID="{8D0792C2-3EA3-4CA0-92F1-D84E2F4F10B8}" presName="parentLin" presStyleCnt="0"/>
      <dgm:spPr/>
    </dgm:pt>
    <dgm:pt modelId="{23DA9D9E-BB25-4D0F-8288-08DE0557B48F}" type="pres">
      <dgm:prSet presAssocID="{8D0792C2-3EA3-4CA0-92F1-D84E2F4F10B8}" presName="parentLeftMargin" presStyleLbl="node1" presStyleIdx="0" presStyleCnt="2"/>
      <dgm:spPr/>
    </dgm:pt>
    <dgm:pt modelId="{58C648CE-4617-4381-B652-16A3815D3257}" type="pres">
      <dgm:prSet presAssocID="{8D0792C2-3EA3-4CA0-92F1-D84E2F4F10B8}" presName="parentText" presStyleLbl="node1" presStyleIdx="0" presStyleCnt="2" custLinFactNeighborX="-13194" custLinFactNeighborY="-1399">
        <dgm:presLayoutVars>
          <dgm:chMax val="0"/>
          <dgm:bulletEnabled val="1"/>
        </dgm:presLayoutVars>
      </dgm:prSet>
      <dgm:spPr/>
    </dgm:pt>
    <dgm:pt modelId="{9D64A9B3-BDB8-4F68-921A-E4BA24865485}" type="pres">
      <dgm:prSet presAssocID="{8D0792C2-3EA3-4CA0-92F1-D84E2F4F10B8}" presName="negativeSpace" presStyleCnt="0"/>
      <dgm:spPr/>
    </dgm:pt>
    <dgm:pt modelId="{2847F733-28E2-40E9-88CA-01AA216D6BB0}" type="pres">
      <dgm:prSet presAssocID="{8D0792C2-3EA3-4CA0-92F1-D84E2F4F10B8}" presName="childText" presStyleLbl="conFgAcc1" presStyleIdx="0" presStyleCnt="2">
        <dgm:presLayoutVars>
          <dgm:bulletEnabled val="1"/>
        </dgm:presLayoutVars>
      </dgm:prSet>
      <dgm:spPr/>
    </dgm:pt>
    <dgm:pt modelId="{CDEAEDBD-4C8C-4019-8676-AC71A4C5F336}" type="pres">
      <dgm:prSet presAssocID="{ECEB4C5D-E575-4742-9971-7F2D2FF58300}" presName="spaceBetweenRectangles" presStyleCnt="0"/>
      <dgm:spPr/>
    </dgm:pt>
    <dgm:pt modelId="{B7C1ED88-F14C-4C51-8975-1A1EC29ACDD0}" type="pres">
      <dgm:prSet presAssocID="{9412D625-9BF6-4CD9-803E-A10212EF8041}" presName="parentLin" presStyleCnt="0"/>
      <dgm:spPr/>
    </dgm:pt>
    <dgm:pt modelId="{F254D5FC-1C77-491A-B01A-F6F531A91B2F}" type="pres">
      <dgm:prSet presAssocID="{9412D625-9BF6-4CD9-803E-A10212EF8041}" presName="parentLeftMargin" presStyleLbl="node1" presStyleIdx="0" presStyleCnt="2"/>
      <dgm:spPr/>
    </dgm:pt>
    <dgm:pt modelId="{72D19AA0-32C9-46DE-BA66-F00FC2C555BF}" type="pres">
      <dgm:prSet presAssocID="{9412D625-9BF6-4CD9-803E-A10212EF8041}" presName="parentText" presStyleLbl="node1" presStyleIdx="1" presStyleCnt="2">
        <dgm:presLayoutVars>
          <dgm:chMax val="0"/>
          <dgm:bulletEnabled val="1"/>
        </dgm:presLayoutVars>
      </dgm:prSet>
      <dgm:spPr/>
    </dgm:pt>
    <dgm:pt modelId="{90E48011-7B48-476E-8110-CAB4A55B3554}" type="pres">
      <dgm:prSet presAssocID="{9412D625-9BF6-4CD9-803E-A10212EF8041}" presName="negativeSpace" presStyleCnt="0"/>
      <dgm:spPr/>
    </dgm:pt>
    <dgm:pt modelId="{FBCB342C-C03B-4E32-9056-79EF9B5780BF}" type="pres">
      <dgm:prSet presAssocID="{9412D625-9BF6-4CD9-803E-A10212EF8041}" presName="childText" presStyleLbl="conFgAcc1" presStyleIdx="1" presStyleCnt="2">
        <dgm:presLayoutVars>
          <dgm:bulletEnabled val="1"/>
        </dgm:presLayoutVars>
      </dgm:prSet>
      <dgm:spPr/>
    </dgm:pt>
  </dgm:ptLst>
  <dgm:cxnLst>
    <dgm:cxn modelId="{44405118-75B0-4CB7-8F83-98C9E130281B}" type="presOf" srcId="{9412D625-9BF6-4CD9-803E-A10212EF8041}" destId="{72D19AA0-32C9-46DE-BA66-F00FC2C555BF}" srcOrd="1" destOrd="0" presId="urn:microsoft.com/office/officeart/2005/8/layout/list1"/>
    <dgm:cxn modelId="{5944263F-6D1E-4D64-8A7A-65CBC2908F9D}" srcId="{9412D625-9BF6-4CD9-803E-A10212EF8041}" destId="{93751653-1D80-4263-908E-FEF5D3832BBA}" srcOrd="0" destOrd="0" parTransId="{31F7AA68-7818-4BA4-8848-2E78BCED8A98}" sibTransId="{658F2B34-A03E-44FB-83EF-BE435A822351}"/>
    <dgm:cxn modelId="{29FFD940-D746-4D8C-9A15-D589C26F13FD}" type="presOf" srcId="{9EF8A30E-D310-4891-BCBE-0B4060B86098}" destId="{2847F733-28E2-40E9-88CA-01AA216D6BB0}" srcOrd="0" destOrd="0" presId="urn:microsoft.com/office/officeart/2005/8/layout/list1"/>
    <dgm:cxn modelId="{0CE9085D-B48D-435E-8B9A-E0E8AB90CF19}" type="presOf" srcId="{93751653-1D80-4263-908E-FEF5D3832BBA}" destId="{FBCB342C-C03B-4E32-9056-79EF9B5780BF}" srcOrd="0" destOrd="0" presId="urn:microsoft.com/office/officeart/2005/8/layout/list1"/>
    <dgm:cxn modelId="{97F24FC1-8C0B-4B55-A030-BC5E51F3D136}" type="presOf" srcId="{8D0792C2-3EA3-4CA0-92F1-D84E2F4F10B8}" destId="{23DA9D9E-BB25-4D0F-8288-08DE0557B48F}" srcOrd="0" destOrd="0" presId="urn:microsoft.com/office/officeart/2005/8/layout/list1"/>
    <dgm:cxn modelId="{310BB2C4-E12F-4CCE-9BB3-92E50686906E}" srcId="{A101167F-46FA-41CB-A3B7-A924F188A7BE}" destId="{8D0792C2-3EA3-4CA0-92F1-D84E2F4F10B8}" srcOrd="0" destOrd="0" parTransId="{1F91868D-87FD-4307-AC9F-619D0247DDDF}" sibTransId="{ECEB4C5D-E575-4742-9971-7F2D2FF58300}"/>
    <dgm:cxn modelId="{5AF754D0-6963-436E-A931-6ABAAE815B7E}" type="presOf" srcId="{8D0792C2-3EA3-4CA0-92F1-D84E2F4F10B8}" destId="{58C648CE-4617-4381-B652-16A3815D3257}" srcOrd="1" destOrd="0" presId="urn:microsoft.com/office/officeart/2005/8/layout/list1"/>
    <dgm:cxn modelId="{45099DDE-F46D-4E5F-9356-886E2F93761D}" type="presOf" srcId="{A101167F-46FA-41CB-A3B7-A924F188A7BE}" destId="{2DABBCA4-3902-4269-AAD7-00C68E9FD42A}" srcOrd="0" destOrd="0" presId="urn:microsoft.com/office/officeart/2005/8/layout/list1"/>
    <dgm:cxn modelId="{DE29A3E4-C607-496F-95DF-DB61E29B672D}" srcId="{A101167F-46FA-41CB-A3B7-A924F188A7BE}" destId="{9412D625-9BF6-4CD9-803E-A10212EF8041}" srcOrd="1" destOrd="0" parTransId="{AF2BE284-E6B3-4E32-A5EE-20BF2A8966A3}" sibTransId="{D53B76EB-ADE4-4490-959B-AB01163BCDF4}"/>
    <dgm:cxn modelId="{D9373AED-F524-4732-9D13-BFB221AC991C}" srcId="{8D0792C2-3EA3-4CA0-92F1-D84E2F4F10B8}" destId="{9EF8A30E-D310-4891-BCBE-0B4060B86098}" srcOrd="0" destOrd="0" parTransId="{B1C9BF29-3EF8-409B-83DF-2E0AB673680C}" sibTransId="{1D669B62-853A-466B-9ADC-2FF9A50D619D}"/>
    <dgm:cxn modelId="{2CC18EF5-3DB5-48E1-B82F-FA4866F25E7A}" type="presOf" srcId="{9412D625-9BF6-4CD9-803E-A10212EF8041}" destId="{F254D5FC-1C77-491A-B01A-F6F531A91B2F}" srcOrd="0" destOrd="0" presId="urn:microsoft.com/office/officeart/2005/8/layout/list1"/>
    <dgm:cxn modelId="{FF042271-038D-4874-B15B-E4E62951DFF7}" type="presParOf" srcId="{2DABBCA4-3902-4269-AAD7-00C68E9FD42A}" destId="{961D0D65-7ED1-49E4-8E98-A1C3EB231911}" srcOrd="0" destOrd="0" presId="urn:microsoft.com/office/officeart/2005/8/layout/list1"/>
    <dgm:cxn modelId="{199D39C5-546B-4D95-B3C1-6D389266F2B9}" type="presParOf" srcId="{961D0D65-7ED1-49E4-8E98-A1C3EB231911}" destId="{23DA9D9E-BB25-4D0F-8288-08DE0557B48F}" srcOrd="0" destOrd="0" presId="urn:microsoft.com/office/officeart/2005/8/layout/list1"/>
    <dgm:cxn modelId="{A9035A7F-2EAD-47A4-81A7-AB4C9A2415D8}" type="presParOf" srcId="{961D0D65-7ED1-49E4-8E98-A1C3EB231911}" destId="{58C648CE-4617-4381-B652-16A3815D3257}" srcOrd="1" destOrd="0" presId="urn:microsoft.com/office/officeart/2005/8/layout/list1"/>
    <dgm:cxn modelId="{10E31219-6E51-4CA4-A61F-9AC6CA96655F}" type="presParOf" srcId="{2DABBCA4-3902-4269-AAD7-00C68E9FD42A}" destId="{9D64A9B3-BDB8-4F68-921A-E4BA24865485}" srcOrd="1" destOrd="0" presId="urn:microsoft.com/office/officeart/2005/8/layout/list1"/>
    <dgm:cxn modelId="{C1D6DDA1-2CF2-40FF-9387-9A23CA631551}" type="presParOf" srcId="{2DABBCA4-3902-4269-AAD7-00C68E9FD42A}" destId="{2847F733-28E2-40E9-88CA-01AA216D6BB0}" srcOrd="2" destOrd="0" presId="urn:microsoft.com/office/officeart/2005/8/layout/list1"/>
    <dgm:cxn modelId="{950411FB-2E12-45E3-9E9F-872EF4B9BC1D}" type="presParOf" srcId="{2DABBCA4-3902-4269-AAD7-00C68E9FD42A}" destId="{CDEAEDBD-4C8C-4019-8676-AC71A4C5F336}" srcOrd="3" destOrd="0" presId="urn:microsoft.com/office/officeart/2005/8/layout/list1"/>
    <dgm:cxn modelId="{DDCADC9F-EDA3-49BB-8D0B-111854A6CDC1}" type="presParOf" srcId="{2DABBCA4-3902-4269-AAD7-00C68E9FD42A}" destId="{B7C1ED88-F14C-4C51-8975-1A1EC29ACDD0}" srcOrd="4" destOrd="0" presId="urn:microsoft.com/office/officeart/2005/8/layout/list1"/>
    <dgm:cxn modelId="{6E31AC9E-9F41-4895-94AF-3D0051988078}" type="presParOf" srcId="{B7C1ED88-F14C-4C51-8975-1A1EC29ACDD0}" destId="{F254D5FC-1C77-491A-B01A-F6F531A91B2F}" srcOrd="0" destOrd="0" presId="urn:microsoft.com/office/officeart/2005/8/layout/list1"/>
    <dgm:cxn modelId="{6F96BF4C-8D94-4420-8885-6F5B07B13973}" type="presParOf" srcId="{B7C1ED88-F14C-4C51-8975-1A1EC29ACDD0}" destId="{72D19AA0-32C9-46DE-BA66-F00FC2C555BF}" srcOrd="1" destOrd="0" presId="urn:microsoft.com/office/officeart/2005/8/layout/list1"/>
    <dgm:cxn modelId="{BC9359C3-C360-4581-BAAD-7E0ECD5B0394}" type="presParOf" srcId="{2DABBCA4-3902-4269-AAD7-00C68E9FD42A}" destId="{90E48011-7B48-476E-8110-CAB4A55B3554}" srcOrd="5" destOrd="0" presId="urn:microsoft.com/office/officeart/2005/8/layout/list1"/>
    <dgm:cxn modelId="{33AD98AF-478C-4245-8F49-E437B9205AE6}" type="presParOf" srcId="{2DABBCA4-3902-4269-AAD7-00C68E9FD42A}" destId="{FBCB342C-C03B-4E32-9056-79EF9B5780BF}" srcOrd="6" destOrd="0" presId="urn:microsoft.com/office/officeart/2005/8/layout/list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01167F-46FA-41CB-A3B7-A924F188A7B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8D0792C2-3EA3-4CA0-92F1-D84E2F4F10B8}">
      <dgm:prSet phldrT="[Texto]" custT="1"/>
      <dgm:spPr/>
      <dgm:t>
        <a:bodyPr/>
        <a:lstStyle/>
        <a:p>
          <a:r>
            <a:rPr lang="es-MX" sz="5400" b="0" cap="none" spc="0" dirty="0">
              <a:ln w="18415" cmpd="sng">
                <a:prstDash val="solid"/>
              </a:ln>
              <a:effectLst>
                <a:outerShdw blurRad="63500" dir="3600000" algn="tl" rotWithShape="0">
                  <a:srgbClr val="000000">
                    <a:alpha val="70000"/>
                  </a:srgbClr>
                </a:outerShdw>
              </a:effectLst>
              <a:latin typeface="Indivisa Text Sans"/>
            </a:rPr>
            <a:t>Quinto semestre</a:t>
          </a:r>
        </a:p>
      </dgm:t>
    </dgm:pt>
    <dgm:pt modelId="{1F91868D-87FD-4307-AC9F-619D0247DDDF}" type="parTrans" cxnId="{310BB2C4-E12F-4CCE-9BB3-92E50686906E}">
      <dgm:prSet/>
      <dgm:spPr/>
      <dgm:t>
        <a:bodyPr/>
        <a:lstStyle/>
        <a:p>
          <a:endParaRPr lang="es-MX" sz="4000"/>
        </a:p>
      </dgm:t>
    </dgm:pt>
    <dgm:pt modelId="{ECEB4C5D-E575-4742-9971-7F2D2FF58300}" type="sibTrans" cxnId="{310BB2C4-E12F-4CCE-9BB3-92E50686906E}">
      <dgm:prSet/>
      <dgm:spPr/>
      <dgm:t>
        <a:bodyPr/>
        <a:lstStyle/>
        <a:p>
          <a:endParaRPr lang="es-MX" sz="4000"/>
        </a:p>
      </dgm:t>
    </dgm:pt>
    <dgm:pt modelId="{9412D625-9BF6-4CD9-803E-A10212EF8041}">
      <dgm:prSet phldrT="[Texto]" custT="1"/>
      <dgm:spPr/>
      <dgm:t>
        <a:bodyPr/>
        <a:lstStyle/>
        <a:p>
          <a:pPr rtl="0"/>
          <a:r>
            <a:rPr lang="es-MX" sz="5400" b="0" cap="none" spc="0" dirty="0">
              <a:ln w="18415" cmpd="sng">
                <a:prstDash val="solid"/>
              </a:ln>
              <a:effectLst>
                <a:outerShdw blurRad="63500" dir="3600000" algn="tl" rotWithShape="0">
                  <a:srgbClr val="000000">
                    <a:alpha val="70000"/>
                  </a:srgbClr>
                </a:outerShdw>
              </a:effectLst>
              <a:latin typeface="Indivisa Text Sans"/>
            </a:rPr>
            <a:t>Sexto semestre</a:t>
          </a:r>
        </a:p>
      </dgm:t>
    </dgm:pt>
    <dgm:pt modelId="{AF2BE284-E6B3-4E32-A5EE-20BF2A8966A3}" type="parTrans" cxnId="{DE29A3E4-C607-496F-95DF-DB61E29B672D}">
      <dgm:prSet/>
      <dgm:spPr/>
      <dgm:t>
        <a:bodyPr/>
        <a:lstStyle/>
        <a:p>
          <a:endParaRPr lang="es-MX" sz="4000"/>
        </a:p>
      </dgm:t>
    </dgm:pt>
    <dgm:pt modelId="{D53B76EB-ADE4-4490-959B-AB01163BCDF4}" type="sibTrans" cxnId="{DE29A3E4-C607-496F-95DF-DB61E29B672D}">
      <dgm:prSet/>
      <dgm:spPr/>
      <dgm:t>
        <a:bodyPr/>
        <a:lstStyle/>
        <a:p>
          <a:endParaRPr lang="es-MX" sz="4000"/>
        </a:p>
      </dgm:t>
    </dgm:pt>
    <dgm:pt modelId="{9EF8A30E-D310-4891-BCBE-0B4060B86098}">
      <dgm:prSet custT="1"/>
      <dgm:spPr>
        <a:solidFill>
          <a:schemeClr val="lt2">
            <a:hueOff val="0"/>
            <a:satOff val="0"/>
            <a:lumOff val="0"/>
            <a:alpha val="50000"/>
          </a:schemeClr>
        </a:solidFill>
      </dgm:spPr>
      <dgm:t>
        <a:bodyPr/>
        <a:lstStyle/>
        <a:p>
          <a:pPr rtl="0"/>
          <a:r>
            <a:rPr lang="es-MX" sz="3600" b="1" i="1" kern="1200" dirty="0">
              <a:latin typeface="Indivisa Text Sans"/>
            </a:rPr>
            <a:t>Fe y Desarrollo Espiritual</a:t>
          </a:r>
          <a:r>
            <a:rPr lang="es-MX" sz="3600" b="1" kern="1200" dirty="0">
              <a:latin typeface="Indivisa Text Sans"/>
            </a:rPr>
            <a:t> </a:t>
          </a:r>
          <a:r>
            <a:rPr lang="es-MX" sz="3600" b="1" kern="1200" dirty="0">
              <a:solidFill>
                <a:schemeClr val="tx1"/>
              </a:solidFill>
              <a:latin typeface="Indivisa Text Sans"/>
            </a:rPr>
            <a:t>o</a:t>
          </a:r>
          <a:r>
            <a:rPr lang="es-MX" sz="3600" b="1" kern="1200" dirty="0">
              <a:latin typeface="Indivisa Text Sans"/>
            </a:rPr>
            <a:t> </a:t>
          </a:r>
          <a:r>
            <a:rPr lang="es-ES" sz="3600" b="1" i="1" kern="1200" dirty="0">
              <a:latin typeface="Indivisa Text Sans"/>
              <a:ea typeface="+mn-ea"/>
              <a:cs typeface="+mn-cs"/>
            </a:rPr>
            <a:t>Taller de Bioética y Perspectiva de Género</a:t>
          </a:r>
          <a:r>
            <a:rPr lang="es-ES" sz="3600" b="1" kern="1200" dirty="0">
              <a:latin typeface="Indivisa Text Sans"/>
              <a:ea typeface="+mn-ea"/>
              <a:cs typeface="+mn-cs"/>
            </a:rPr>
            <a:t> o</a:t>
          </a:r>
          <a:r>
            <a:rPr lang="es-ES" sz="3600" b="1" i="0" kern="1200" dirty="0">
              <a:latin typeface="Indivisa Text Sans"/>
              <a:ea typeface="+mn-ea"/>
              <a:cs typeface="+mn-cs"/>
            </a:rPr>
            <a:t> </a:t>
          </a:r>
          <a:r>
            <a:rPr lang="es-ES" sz="3600" b="1" i="1" kern="1200" dirty="0">
              <a:latin typeface="Indivisa Text Sans"/>
              <a:ea typeface="+mn-ea"/>
              <a:cs typeface="Arial"/>
            </a:rPr>
            <a:t>Ética, ciudadanía y responsabilidad profesional</a:t>
          </a:r>
          <a:endParaRPr lang="es-MX" sz="3600" b="1" i="1" kern="1200" dirty="0">
            <a:latin typeface="Indivisa Text Sans"/>
            <a:ea typeface="+mn-ea"/>
            <a:cs typeface="+mn-cs"/>
          </a:endParaRPr>
        </a:p>
      </dgm:t>
    </dgm:pt>
    <dgm:pt modelId="{B1C9BF29-3EF8-409B-83DF-2E0AB673680C}" type="parTrans" cxnId="{D9373AED-F524-4732-9D13-BFB221AC991C}">
      <dgm:prSet/>
      <dgm:spPr/>
      <dgm:t>
        <a:bodyPr/>
        <a:lstStyle/>
        <a:p>
          <a:endParaRPr lang="es-MX" sz="4000"/>
        </a:p>
      </dgm:t>
    </dgm:pt>
    <dgm:pt modelId="{1D669B62-853A-466B-9ADC-2FF9A50D619D}" type="sibTrans" cxnId="{D9373AED-F524-4732-9D13-BFB221AC991C}">
      <dgm:prSet/>
      <dgm:spPr/>
      <dgm:t>
        <a:bodyPr/>
        <a:lstStyle/>
        <a:p>
          <a:endParaRPr lang="es-MX" sz="4000"/>
        </a:p>
      </dgm:t>
    </dgm:pt>
    <dgm:pt modelId="{93751653-1D80-4263-908E-FEF5D3832BBA}">
      <dgm:prSet custT="1"/>
      <dgm:spPr>
        <a:solidFill>
          <a:schemeClr val="lt2">
            <a:hueOff val="0"/>
            <a:satOff val="0"/>
            <a:lumOff val="0"/>
            <a:alpha val="50000"/>
          </a:schemeClr>
        </a:solidFill>
      </dgm:spPr>
      <dgm:t>
        <a:bodyPr/>
        <a:lstStyle/>
        <a:p>
          <a:pPr rtl="0"/>
          <a:r>
            <a:rPr lang="es-MX" sz="3600" b="1" i="1" dirty="0">
              <a:latin typeface="Indivisa Text Sans"/>
            </a:rPr>
            <a:t>El Fenómeno Religioso</a:t>
          </a:r>
          <a:r>
            <a:rPr lang="es-MX" sz="3600" b="1" dirty="0">
              <a:latin typeface="Indivisa Text Sans"/>
            </a:rPr>
            <a:t> u otra (aún por definir)</a:t>
          </a:r>
        </a:p>
      </dgm:t>
    </dgm:pt>
    <dgm:pt modelId="{31F7AA68-7818-4BA4-8848-2E78BCED8A98}" type="parTrans" cxnId="{5944263F-6D1E-4D64-8A7A-65CBC2908F9D}">
      <dgm:prSet/>
      <dgm:spPr/>
      <dgm:t>
        <a:bodyPr/>
        <a:lstStyle/>
        <a:p>
          <a:endParaRPr lang="es-MX" sz="4000"/>
        </a:p>
      </dgm:t>
    </dgm:pt>
    <dgm:pt modelId="{658F2B34-A03E-44FB-83EF-BE435A822351}" type="sibTrans" cxnId="{5944263F-6D1E-4D64-8A7A-65CBC2908F9D}">
      <dgm:prSet/>
      <dgm:spPr/>
      <dgm:t>
        <a:bodyPr/>
        <a:lstStyle/>
        <a:p>
          <a:endParaRPr lang="es-MX" sz="4000"/>
        </a:p>
      </dgm:t>
    </dgm:pt>
    <dgm:pt modelId="{2DABBCA4-3902-4269-AAD7-00C68E9FD42A}" type="pres">
      <dgm:prSet presAssocID="{A101167F-46FA-41CB-A3B7-A924F188A7BE}" presName="linear" presStyleCnt="0">
        <dgm:presLayoutVars>
          <dgm:dir/>
          <dgm:animLvl val="lvl"/>
          <dgm:resizeHandles val="exact"/>
        </dgm:presLayoutVars>
      </dgm:prSet>
      <dgm:spPr/>
    </dgm:pt>
    <dgm:pt modelId="{961D0D65-7ED1-49E4-8E98-A1C3EB231911}" type="pres">
      <dgm:prSet presAssocID="{8D0792C2-3EA3-4CA0-92F1-D84E2F4F10B8}" presName="parentLin" presStyleCnt="0"/>
      <dgm:spPr/>
    </dgm:pt>
    <dgm:pt modelId="{23DA9D9E-BB25-4D0F-8288-08DE0557B48F}" type="pres">
      <dgm:prSet presAssocID="{8D0792C2-3EA3-4CA0-92F1-D84E2F4F10B8}" presName="parentLeftMargin" presStyleLbl="node1" presStyleIdx="0" presStyleCnt="2"/>
      <dgm:spPr/>
    </dgm:pt>
    <dgm:pt modelId="{58C648CE-4617-4381-B652-16A3815D3257}" type="pres">
      <dgm:prSet presAssocID="{8D0792C2-3EA3-4CA0-92F1-D84E2F4F10B8}" presName="parentText" presStyleLbl="node1" presStyleIdx="0" presStyleCnt="2" custLinFactNeighborX="-13194" custLinFactNeighborY="-1399">
        <dgm:presLayoutVars>
          <dgm:chMax val="0"/>
          <dgm:bulletEnabled val="1"/>
        </dgm:presLayoutVars>
      </dgm:prSet>
      <dgm:spPr/>
    </dgm:pt>
    <dgm:pt modelId="{9D64A9B3-BDB8-4F68-921A-E4BA24865485}" type="pres">
      <dgm:prSet presAssocID="{8D0792C2-3EA3-4CA0-92F1-D84E2F4F10B8}" presName="negativeSpace" presStyleCnt="0"/>
      <dgm:spPr/>
    </dgm:pt>
    <dgm:pt modelId="{2847F733-28E2-40E9-88CA-01AA216D6BB0}" type="pres">
      <dgm:prSet presAssocID="{8D0792C2-3EA3-4CA0-92F1-D84E2F4F10B8}" presName="childText" presStyleLbl="conFgAcc1" presStyleIdx="0" presStyleCnt="2">
        <dgm:presLayoutVars>
          <dgm:bulletEnabled val="1"/>
        </dgm:presLayoutVars>
      </dgm:prSet>
      <dgm:spPr/>
    </dgm:pt>
    <dgm:pt modelId="{CDEAEDBD-4C8C-4019-8676-AC71A4C5F336}" type="pres">
      <dgm:prSet presAssocID="{ECEB4C5D-E575-4742-9971-7F2D2FF58300}" presName="spaceBetweenRectangles" presStyleCnt="0"/>
      <dgm:spPr/>
    </dgm:pt>
    <dgm:pt modelId="{B7C1ED88-F14C-4C51-8975-1A1EC29ACDD0}" type="pres">
      <dgm:prSet presAssocID="{9412D625-9BF6-4CD9-803E-A10212EF8041}" presName="parentLin" presStyleCnt="0"/>
      <dgm:spPr/>
    </dgm:pt>
    <dgm:pt modelId="{F254D5FC-1C77-491A-B01A-F6F531A91B2F}" type="pres">
      <dgm:prSet presAssocID="{9412D625-9BF6-4CD9-803E-A10212EF8041}" presName="parentLeftMargin" presStyleLbl="node1" presStyleIdx="0" presStyleCnt="2"/>
      <dgm:spPr/>
    </dgm:pt>
    <dgm:pt modelId="{72D19AA0-32C9-46DE-BA66-F00FC2C555BF}" type="pres">
      <dgm:prSet presAssocID="{9412D625-9BF6-4CD9-803E-A10212EF8041}" presName="parentText" presStyleLbl="node1" presStyleIdx="1" presStyleCnt="2">
        <dgm:presLayoutVars>
          <dgm:chMax val="0"/>
          <dgm:bulletEnabled val="1"/>
        </dgm:presLayoutVars>
      </dgm:prSet>
      <dgm:spPr/>
    </dgm:pt>
    <dgm:pt modelId="{90E48011-7B48-476E-8110-CAB4A55B3554}" type="pres">
      <dgm:prSet presAssocID="{9412D625-9BF6-4CD9-803E-A10212EF8041}" presName="negativeSpace" presStyleCnt="0"/>
      <dgm:spPr/>
    </dgm:pt>
    <dgm:pt modelId="{FBCB342C-C03B-4E32-9056-79EF9B5780BF}" type="pres">
      <dgm:prSet presAssocID="{9412D625-9BF6-4CD9-803E-A10212EF8041}" presName="childText" presStyleLbl="conFgAcc1" presStyleIdx="1" presStyleCnt="2">
        <dgm:presLayoutVars>
          <dgm:bulletEnabled val="1"/>
        </dgm:presLayoutVars>
      </dgm:prSet>
      <dgm:spPr/>
    </dgm:pt>
  </dgm:ptLst>
  <dgm:cxnLst>
    <dgm:cxn modelId="{5944263F-6D1E-4D64-8A7A-65CBC2908F9D}" srcId="{9412D625-9BF6-4CD9-803E-A10212EF8041}" destId="{93751653-1D80-4263-908E-FEF5D3832BBA}" srcOrd="0" destOrd="0" parTransId="{31F7AA68-7818-4BA4-8848-2E78BCED8A98}" sibTransId="{658F2B34-A03E-44FB-83EF-BE435A822351}"/>
    <dgm:cxn modelId="{0BF01D50-A649-4A99-A959-C70BD2395E8F}" type="presOf" srcId="{93751653-1D80-4263-908E-FEF5D3832BBA}" destId="{FBCB342C-C03B-4E32-9056-79EF9B5780BF}" srcOrd="0" destOrd="0" presId="urn:microsoft.com/office/officeart/2005/8/layout/list1"/>
    <dgm:cxn modelId="{53F93674-EE85-473F-A63A-5EE71A7B7527}" type="presOf" srcId="{8D0792C2-3EA3-4CA0-92F1-D84E2F4F10B8}" destId="{23DA9D9E-BB25-4D0F-8288-08DE0557B48F}" srcOrd="0" destOrd="0" presId="urn:microsoft.com/office/officeart/2005/8/layout/list1"/>
    <dgm:cxn modelId="{CA115F8B-E82B-4F6C-9D2C-BAD359D68460}" type="presOf" srcId="{9412D625-9BF6-4CD9-803E-A10212EF8041}" destId="{72D19AA0-32C9-46DE-BA66-F00FC2C555BF}" srcOrd="1" destOrd="0" presId="urn:microsoft.com/office/officeart/2005/8/layout/list1"/>
    <dgm:cxn modelId="{D28F2D9A-3BBB-4665-8BC2-C608F32EBA9E}" type="presOf" srcId="{8D0792C2-3EA3-4CA0-92F1-D84E2F4F10B8}" destId="{58C648CE-4617-4381-B652-16A3815D3257}" srcOrd="1" destOrd="0" presId="urn:microsoft.com/office/officeart/2005/8/layout/list1"/>
    <dgm:cxn modelId="{5D4ED4A4-9F7F-477F-9B97-F568847E3B69}" type="presOf" srcId="{9EF8A30E-D310-4891-BCBE-0B4060B86098}" destId="{2847F733-28E2-40E9-88CA-01AA216D6BB0}" srcOrd="0" destOrd="0" presId="urn:microsoft.com/office/officeart/2005/8/layout/list1"/>
    <dgm:cxn modelId="{310BB2C4-E12F-4CCE-9BB3-92E50686906E}" srcId="{A101167F-46FA-41CB-A3B7-A924F188A7BE}" destId="{8D0792C2-3EA3-4CA0-92F1-D84E2F4F10B8}" srcOrd="0" destOrd="0" parTransId="{1F91868D-87FD-4307-AC9F-619D0247DDDF}" sibTransId="{ECEB4C5D-E575-4742-9971-7F2D2FF58300}"/>
    <dgm:cxn modelId="{45099DDE-F46D-4E5F-9356-886E2F93761D}" type="presOf" srcId="{A101167F-46FA-41CB-A3B7-A924F188A7BE}" destId="{2DABBCA4-3902-4269-AAD7-00C68E9FD42A}" srcOrd="0" destOrd="0" presId="urn:microsoft.com/office/officeart/2005/8/layout/list1"/>
    <dgm:cxn modelId="{DE29A3E4-C607-496F-95DF-DB61E29B672D}" srcId="{A101167F-46FA-41CB-A3B7-A924F188A7BE}" destId="{9412D625-9BF6-4CD9-803E-A10212EF8041}" srcOrd="1" destOrd="0" parTransId="{AF2BE284-E6B3-4E32-A5EE-20BF2A8966A3}" sibTransId="{D53B76EB-ADE4-4490-959B-AB01163BCDF4}"/>
    <dgm:cxn modelId="{D9373AED-F524-4732-9D13-BFB221AC991C}" srcId="{8D0792C2-3EA3-4CA0-92F1-D84E2F4F10B8}" destId="{9EF8A30E-D310-4891-BCBE-0B4060B86098}" srcOrd="0" destOrd="0" parTransId="{B1C9BF29-3EF8-409B-83DF-2E0AB673680C}" sibTransId="{1D669B62-853A-466B-9ADC-2FF9A50D619D}"/>
    <dgm:cxn modelId="{C830ECF4-1B77-4ED5-AA33-C71F391478D4}" type="presOf" srcId="{9412D625-9BF6-4CD9-803E-A10212EF8041}" destId="{F254D5FC-1C77-491A-B01A-F6F531A91B2F}" srcOrd="0" destOrd="0" presId="urn:microsoft.com/office/officeart/2005/8/layout/list1"/>
    <dgm:cxn modelId="{2CE60A03-C7CE-4D61-93F0-203CD0C56342}" type="presParOf" srcId="{2DABBCA4-3902-4269-AAD7-00C68E9FD42A}" destId="{961D0D65-7ED1-49E4-8E98-A1C3EB231911}" srcOrd="0" destOrd="0" presId="urn:microsoft.com/office/officeart/2005/8/layout/list1"/>
    <dgm:cxn modelId="{35AEE5FD-9CA4-4A76-884B-D1EA45BE51EA}" type="presParOf" srcId="{961D0D65-7ED1-49E4-8E98-A1C3EB231911}" destId="{23DA9D9E-BB25-4D0F-8288-08DE0557B48F}" srcOrd="0" destOrd="0" presId="urn:microsoft.com/office/officeart/2005/8/layout/list1"/>
    <dgm:cxn modelId="{86C1F367-307F-4467-BFD8-8A21F5DF0498}" type="presParOf" srcId="{961D0D65-7ED1-49E4-8E98-A1C3EB231911}" destId="{58C648CE-4617-4381-B652-16A3815D3257}" srcOrd="1" destOrd="0" presId="urn:microsoft.com/office/officeart/2005/8/layout/list1"/>
    <dgm:cxn modelId="{31BC170D-6360-4BF0-B3B5-8FDEE1797077}" type="presParOf" srcId="{2DABBCA4-3902-4269-AAD7-00C68E9FD42A}" destId="{9D64A9B3-BDB8-4F68-921A-E4BA24865485}" srcOrd="1" destOrd="0" presId="urn:microsoft.com/office/officeart/2005/8/layout/list1"/>
    <dgm:cxn modelId="{2443A036-A209-444C-A488-B02F70A28622}" type="presParOf" srcId="{2DABBCA4-3902-4269-AAD7-00C68E9FD42A}" destId="{2847F733-28E2-40E9-88CA-01AA216D6BB0}" srcOrd="2" destOrd="0" presId="urn:microsoft.com/office/officeart/2005/8/layout/list1"/>
    <dgm:cxn modelId="{437D1D75-7D9A-405F-83B5-5F8C3252CA28}" type="presParOf" srcId="{2DABBCA4-3902-4269-AAD7-00C68E9FD42A}" destId="{CDEAEDBD-4C8C-4019-8676-AC71A4C5F336}" srcOrd="3" destOrd="0" presId="urn:microsoft.com/office/officeart/2005/8/layout/list1"/>
    <dgm:cxn modelId="{E9296B94-7220-4CA1-8F8A-987AE943A36C}" type="presParOf" srcId="{2DABBCA4-3902-4269-AAD7-00C68E9FD42A}" destId="{B7C1ED88-F14C-4C51-8975-1A1EC29ACDD0}" srcOrd="4" destOrd="0" presId="urn:microsoft.com/office/officeart/2005/8/layout/list1"/>
    <dgm:cxn modelId="{85210DF8-BC9B-405F-874E-DECCB48193B1}" type="presParOf" srcId="{B7C1ED88-F14C-4C51-8975-1A1EC29ACDD0}" destId="{F254D5FC-1C77-491A-B01A-F6F531A91B2F}" srcOrd="0" destOrd="0" presId="urn:microsoft.com/office/officeart/2005/8/layout/list1"/>
    <dgm:cxn modelId="{25C1FB4C-A667-4B86-A988-B8AF6B21F042}" type="presParOf" srcId="{B7C1ED88-F14C-4C51-8975-1A1EC29ACDD0}" destId="{72D19AA0-32C9-46DE-BA66-F00FC2C555BF}" srcOrd="1" destOrd="0" presId="urn:microsoft.com/office/officeart/2005/8/layout/list1"/>
    <dgm:cxn modelId="{2C4C8720-9C48-4D5B-8A64-B1B6FA5AB82C}" type="presParOf" srcId="{2DABBCA4-3902-4269-AAD7-00C68E9FD42A}" destId="{90E48011-7B48-476E-8110-CAB4A55B3554}" srcOrd="5" destOrd="0" presId="urn:microsoft.com/office/officeart/2005/8/layout/list1"/>
    <dgm:cxn modelId="{B1BB6725-ADE8-4267-83C5-3BDA081EDA2C}" type="presParOf" srcId="{2DABBCA4-3902-4269-AAD7-00C68E9FD42A}" destId="{FBCB342C-C03B-4E32-9056-79EF9B5780BF}" srcOrd="6" destOrd="0" presId="urn:microsoft.com/office/officeart/2005/8/layout/list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01167F-46FA-41CB-A3B7-A924F188A7B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8D0792C2-3EA3-4CA0-92F1-D84E2F4F10B8}">
      <dgm:prSet phldrT="[Texto]" custT="1"/>
      <dgm:spPr/>
      <dgm:t>
        <a:bodyPr/>
        <a:lstStyle/>
        <a:p>
          <a:r>
            <a:rPr lang="es-MX" sz="5400" b="0" cap="none" spc="0" dirty="0">
              <a:ln w="18415" cmpd="sng">
                <a:prstDash val="solid"/>
              </a:ln>
              <a:effectLst>
                <a:outerShdw blurRad="63500" dir="3600000" algn="tl" rotWithShape="0">
                  <a:srgbClr val="000000">
                    <a:alpha val="70000"/>
                  </a:srgbClr>
                </a:outerShdw>
              </a:effectLst>
              <a:latin typeface="Indivisa Text Sans"/>
            </a:rPr>
            <a:t>Séptimo semestre</a:t>
          </a:r>
        </a:p>
      </dgm:t>
    </dgm:pt>
    <dgm:pt modelId="{1F91868D-87FD-4307-AC9F-619D0247DDDF}" type="parTrans" cxnId="{310BB2C4-E12F-4CCE-9BB3-92E50686906E}">
      <dgm:prSet/>
      <dgm:spPr/>
      <dgm:t>
        <a:bodyPr/>
        <a:lstStyle/>
        <a:p>
          <a:endParaRPr lang="es-MX" sz="4000"/>
        </a:p>
      </dgm:t>
    </dgm:pt>
    <dgm:pt modelId="{ECEB4C5D-E575-4742-9971-7F2D2FF58300}" type="sibTrans" cxnId="{310BB2C4-E12F-4CCE-9BB3-92E50686906E}">
      <dgm:prSet/>
      <dgm:spPr/>
      <dgm:t>
        <a:bodyPr/>
        <a:lstStyle/>
        <a:p>
          <a:endParaRPr lang="es-MX" sz="4000"/>
        </a:p>
      </dgm:t>
    </dgm:pt>
    <dgm:pt modelId="{9412D625-9BF6-4CD9-803E-A10212EF8041}">
      <dgm:prSet phldrT="[Texto]" custT="1"/>
      <dgm:spPr/>
      <dgm:t>
        <a:bodyPr/>
        <a:lstStyle/>
        <a:p>
          <a:pPr rtl="0"/>
          <a:r>
            <a:rPr lang="es-MX" sz="5400" b="0" cap="none" spc="0" dirty="0">
              <a:ln w="18415" cmpd="sng">
                <a:prstDash val="solid"/>
              </a:ln>
              <a:effectLst>
                <a:outerShdw blurRad="63500" dir="3600000" algn="tl" rotWithShape="0">
                  <a:srgbClr val="000000">
                    <a:alpha val="70000"/>
                  </a:srgbClr>
                </a:outerShdw>
              </a:effectLst>
              <a:latin typeface="Indivisa Text Sans"/>
            </a:rPr>
            <a:t>Octavo semestre</a:t>
          </a:r>
        </a:p>
      </dgm:t>
    </dgm:pt>
    <dgm:pt modelId="{AF2BE284-E6B3-4E32-A5EE-20BF2A8966A3}" type="parTrans" cxnId="{DE29A3E4-C607-496F-95DF-DB61E29B672D}">
      <dgm:prSet/>
      <dgm:spPr/>
      <dgm:t>
        <a:bodyPr/>
        <a:lstStyle/>
        <a:p>
          <a:endParaRPr lang="es-MX" sz="4000"/>
        </a:p>
      </dgm:t>
    </dgm:pt>
    <dgm:pt modelId="{D53B76EB-ADE4-4490-959B-AB01163BCDF4}" type="sibTrans" cxnId="{DE29A3E4-C607-496F-95DF-DB61E29B672D}">
      <dgm:prSet/>
      <dgm:spPr/>
      <dgm:t>
        <a:bodyPr/>
        <a:lstStyle/>
        <a:p>
          <a:endParaRPr lang="es-MX" sz="4000"/>
        </a:p>
      </dgm:t>
    </dgm:pt>
    <dgm:pt modelId="{9EF8A30E-D310-4891-BCBE-0B4060B86098}">
      <dgm:prSet custT="1"/>
      <dgm:spPr>
        <a:solidFill>
          <a:schemeClr val="lt2">
            <a:hueOff val="0"/>
            <a:satOff val="0"/>
            <a:lumOff val="0"/>
            <a:alpha val="50000"/>
          </a:schemeClr>
        </a:solidFill>
      </dgm:spPr>
      <dgm:t>
        <a:bodyPr/>
        <a:lstStyle/>
        <a:p>
          <a:pPr rtl="0"/>
          <a:r>
            <a:rPr lang="es-MX" sz="3600" b="1" i="1" kern="1200" dirty="0">
              <a:latin typeface="Indivisa Text Sans"/>
            </a:rPr>
            <a:t>Valores y Ética Profesional</a:t>
          </a:r>
          <a:r>
            <a:rPr lang="es-MX" sz="3600" b="1" kern="1200" dirty="0">
              <a:latin typeface="Indivisa Text Sans"/>
            </a:rPr>
            <a:t> o</a:t>
          </a:r>
          <a:r>
            <a:rPr lang="es-MX" sz="3600" b="1" i="1" kern="1200" dirty="0">
              <a:latin typeface="Indivisa Text Sans"/>
            </a:rPr>
            <a:t> </a:t>
          </a:r>
          <a:r>
            <a:rPr lang="es-ES" sz="3600" b="1" i="1" kern="1200" dirty="0">
              <a:latin typeface="Indivisa Text Sans"/>
              <a:ea typeface="+mn-ea"/>
              <a:cs typeface="+mn-cs"/>
            </a:rPr>
            <a:t>Ética en la Vida Profesional</a:t>
          </a:r>
          <a:endParaRPr lang="es-MX" sz="3600" b="1" i="1" kern="1200" dirty="0">
            <a:latin typeface="Indivisa Text Sans"/>
            <a:ea typeface="+mn-ea"/>
            <a:cs typeface="+mn-cs"/>
          </a:endParaRPr>
        </a:p>
      </dgm:t>
    </dgm:pt>
    <dgm:pt modelId="{B1C9BF29-3EF8-409B-83DF-2E0AB673680C}" type="parTrans" cxnId="{D9373AED-F524-4732-9D13-BFB221AC991C}">
      <dgm:prSet/>
      <dgm:spPr/>
      <dgm:t>
        <a:bodyPr/>
        <a:lstStyle/>
        <a:p>
          <a:endParaRPr lang="es-MX" sz="4000"/>
        </a:p>
      </dgm:t>
    </dgm:pt>
    <dgm:pt modelId="{1D669B62-853A-466B-9ADC-2FF9A50D619D}" type="sibTrans" cxnId="{D9373AED-F524-4732-9D13-BFB221AC991C}">
      <dgm:prSet/>
      <dgm:spPr/>
      <dgm:t>
        <a:bodyPr/>
        <a:lstStyle/>
        <a:p>
          <a:endParaRPr lang="es-MX" sz="4000"/>
        </a:p>
      </dgm:t>
    </dgm:pt>
    <dgm:pt modelId="{93751653-1D80-4263-908E-FEF5D3832BBA}">
      <dgm:prSet custT="1"/>
      <dgm:spPr>
        <a:solidFill>
          <a:schemeClr val="lt2">
            <a:hueOff val="0"/>
            <a:satOff val="0"/>
            <a:lumOff val="0"/>
            <a:alpha val="50000"/>
          </a:schemeClr>
        </a:solidFill>
      </dgm:spPr>
      <dgm:t>
        <a:bodyPr/>
        <a:lstStyle/>
        <a:p>
          <a:pPr rtl="0"/>
          <a:r>
            <a:rPr lang="es-MX" sz="3600" b="1" i="1" kern="1200" dirty="0">
              <a:latin typeface="Indivisa Text Sans"/>
            </a:rPr>
            <a:t>Seminario: Transformación de la Realidad Social desde las Humanidades</a:t>
          </a:r>
          <a:r>
            <a:rPr lang="es-MX" sz="3600" b="1" kern="1200" dirty="0">
              <a:latin typeface="Indivisa Text Sans"/>
            </a:rPr>
            <a:t> o </a:t>
          </a:r>
          <a:r>
            <a:rPr lang="es-MX" sz="3600" b="1" i="1" kern="1200" dirty="0">
              <a:latin typeface="Indivisa Text Sans"/>
              <a:ea typeface="+mn-ea"/>
              <a:cs typeface="+mn-cs"/>
            </a:rPr>
            <a:t>Bioética en el Campo de la Salud</a:t>
          </a:r>
        </a:p>
      </dgm:t>
    </dgm:pt>
    <dgm:pt modelId="{31F7AA68-7818-4BA4-8848-2E78BCED8A98}" type="parTrans" cxnId="{5944263F-6D1E-4D64-8A7A-65CBC2908F9D}">
      <dgm:prSet/>
      <dgm:spPr/>
      <dgm:t>
        <a:bodyPr/>
        <a:lstStyle/>
        <a:p>
          <a:endParaRPr lang="es-MX" sz="4000"/>
        </a:p>
      </dgm:t>
    </dgm:pt>
    <dgm:pt modelId="{658F2B34-A03E-44FB-83EF-BE435A822351}" type="sibTrans" cxnId="{5944263F-6D1E-4D64-8A7A-65CBC2908F9D}">
      <dgm:prSet/>
      <dgm:spPr/>
      <dgm:t>
        <a:bodyPr/>
        <a:lstStyle/>
        <a:p>
          <a:endParaRPr lang="es-MX" sz="4000"/>
        </a:p>
      </dgm:t>
    </dgm:pt>
    <dgm:pt modelId="{2DABBCA4-3902-4269-AAD7-00C68E9FD42A}" type="pres">
      <dgm:prSet presAssocID="{A101167F-46FA-41CB-A3B7-A924F188A7BE}" presName="linear" presStyleCnt="0">
        <dgm:presLayoutVars>
          <dgm:dir/>
          <dgm:animLvl val="lvl"/>
          <dgm:resizeHandles val="exact"/>
        </dgm:presLayoutVars>
      </dgm:prSet>
      <dgm:spPr/>
    </dgm:pt>
    <dgm:pt modelId="{961D0D65-7ED1-49E4-8E98-A1C3EB231911}" type="pres">
      <dgm:prSet presAssocID="{8D0792C2-3EA3-4CA0-92F1-D84E2F4F10B8}" presName="parentLin" presStyleCnt="0"/>
      <dgm:spPr/>
    </dgm:pt>
    <dgm:pt modelId="{23DA9D9E-BB25-4D0F-8288-08DE0557B48F}" type="pres">
      <dgm:prSet presAssocID="{8D0792C2-3EA3-4CA0-92F1-D84E2F4F10B8}" presName="parentLeftMargin" presStyleLbl="node1" presStyleIdx="0" presStyleCnt="2"/>
      <dgm:spPr/>
    </dgm:pt>
    <dgm:pt modelId="{58C648CE-4617-4381-B652-16A3815D3257}" type="pres">
      <dgm:prSet presAssocID="{8D0792C2-3EA3-4CA0-92F1-D84E2F4F10B8}" presName="parentText" presStyleLbl="node1" presStyleIdx="0" presStyleCnt="2" custLinFactNeighborX="-13194" custLinFactNeighborY="-1399">
        <dgm:presLayoutVars>
          <dgm:chMax val="0"/>
          <dgm:bulletEnabled val="1"/>
        </dgm:presLayoutVars>
      </dgm:prSet>
      <dgm:spPr/>
    </dgm:pt>
    <dgm:pt modelId="{9D64A9B3-BDB8-4F68-921A-E4BA24865485}" type="pres">
      <dgm:prSet presAssocID="{8D0792C2-3EA3-4CA0-92F1-D84E2F4F10B8}" presName="negativeSpace" presStyleCnt="0"/>
      <dgm:spPr/>
    </dgm:pt>
    <dgm:pt modelId="{2847F733-28E2-40E9-88CA-01AA216D6BB0}" type="pres">
      <dgm:prSet presAssocID="{8D0792C2-3EA3-4CA0-92F1-D84E2F4F10B8}" presName="childText" presStyleLbl="conFgAcc1" presStyleIdx="0" presStyleCnt="2">
        <dgm:presLayoutVars>
          <dgm:bulletEnabled val="1"/>
        </dgm:presLayoutVars>
      </dgm:prSet>
      <dgm:spPr/>
    </dgm:pt>
    <dgm:pt modelId="{CDEAEDBD-4C8C-4019-8676-AC71A4C5F336}" type="pres">
      <dgm:prSet presAssocID="{ECEB4C5D-E575-4742-9971-7F2D2FF58300}" presName="spaceBetweenRectangles" presStyleCnt="0"/>
      <dgm:spPr/>
    </dgm:pt>
    <dgm:pt modelId="{B7C1ED88-F14C-4C51-8975-1A1EC29ACDD0}" type="pres">
      <dgm:prSet presAssocID="{9412D625-9BF6-4CD9-803E-A10212EF8041}" presName="parentLin" presStyleCnt="0"/>
      <dgm:spPr/>
    </dgm:pt>
    <dgm:pt modelId="{F254D5FC-1C77-491A-B01A-F6F531A91B2F}" type="pres">
      <dgm:prSet presAssocID="{9412D625-9BF6-4CD9-803E-A10212EF8041}" presName="parentLeftMargin" presStyleLbl="node1" presStyleIdx="0" presStyleCnt="2"/>
      <dgm:spPr/>
    </dgm:pt>
    <dgm:pt modelId="{72D19AA0-32C9-46DE-BA66-F00FC2C555BF}" type="pres">
      <dgm:prSet presAssocID="{9412D625-9BF6-4CD9-803E-A10212EF8041}" presName="parentText" presStyleLbl="node1" presStyleIdx="1" presStyleCnt="2">
        <dgm:presLayoutVars>
          <dgm:chMax val="0"/>
          <dgm:bulletEnabled val="1"/>
        </dgm:presLayoutVars>
      </dgm:prSet>
      <dgm:spPr/>
    </dgm:pt>
    <dgm:pt modelId="{90E48011-7B48-476E-8110-CAB4A55B3554}" type="pres">
      <dgm:prSet presAssocID="{9412D625-9BF6-4CD9-803E-A10212EF8041}" presName="negativeSpace" presStyleCnt="0"/>
      <dgm:spPr/>
    </dgm:pt>
    <dgm:pt modelId="{FBCB342C-C03B-4E32-9056-79EF9B5780BF}" type="pres">
      <dgm:prSet presAssocID="{9412D625-9BF6-4CD9-803E-A10212EF8041}" presName="childText" presStyleLbl="conFgAcc1" presStyleIdx="1" presStyleCnt="2">
        <dgm:presLayoutVars>
          <dgm:bulletEnabled val="1"/>
        </dgm:presLayoutVars>
      </dgm:prSet>
      <dgm:spPr/>
    </dgm:pt>
  </dgm:ptLst>
  <dgm:cxnLst>
    <dgm:cxn modelId="{44405118-75B0-4CB7-8F83-98C9E130281B}" type="presOf" srcId="{9412D625-9BF6-4CD9-803E-A10212EF8041}" destId="{72D19AA0-32C9-46DE-BA66-F00FC2C555BF}" srcOrd="1" destOrd="0" presId="urn:microsoft.com/office/officeart/2005/8/layout/list1"/>
    <dgm:cxn modelId="{5944263F-6D1E-4D64-8A7A-65CBC2908F9D}" srcId="{9412D625-9BF6-4CD9-803E-A10212EF8041}" destId="{93751653-1D80-4263-908E-FEF5D3832BBA}" srcOrd="0" destOrd="0" parTransId="{31F7AA68-7818-4BA4-8848-2E78BCED8A98}" sibTransId="{658F2B34-A03E-44FB-83EF-BE435A822351}"/>
    <dgm:cxn modelId="{29FFD940-D746-4D8C-9A15-D589C26F13FD}" type="presOf" srcId="{9EF8A30E-D310-4891-BCBE-0B4060B86098}" destId="{2847F733-28E2-40E9-88CA-01AA216D6BB0}" srcOrd="0" destOrd="0" presId="urn:microsoft.com/office/officeart/2005/8/layout/list1"/>
    <dgm:cxn modelId="{0CE9085D-B48D-435E-8B9A-E0E8AB90CF19}" type="presOf" srcId="{93751653-1D80-4263-908E-FEF5D3832BBA}" destId="{FBCB342C-C03B-4E32-9056-79EF9B5780BF}" srcOrd="0" destOrd="0" presId="urn:microsoft.com/office/officeart/2005/8/layout/list1"/>
    <dgm:cxn modelId="{97F24FC1-8C0B-4B55-A030-BC5E51F3D136}" type="presOf" srcId="{8D0792C2-3EA3-4CA0-92F1-D84E2F4F10B8}" destId="{23DA9D9E-BB25-4D0F-8288-08DE0557B48F}" srcOrd="0" destOrd="0" presId="urn:microsoft.com/office/officeart/2005/8/layout/list1"/>
    <dgm:cxn modelId="{310BB2C4-E12F-4CCE-9BB3-92E50686906E}" srcId="{A101167F-46FA-41CB-A3B7-A924F188A7BE}" destId="{8D0792C2-3EA3-4CA0-92F1-D84E2F4F10B8}" srcOrd="0" destOrd="0" parTransId="{1F91868D-87FD-4307-AC9F-619D0247DDDF}" sibTransId="{ECEB4C5D-E575-4742-9971-7F2D2FF58300}"/>
    <dgm:cxn modelId="{5AF754D0-6963-436E-A931-6ABAAE815B7E}" type="presOf" srcId="{8D0792C2-3EA3-4CA0-92F1-D84E2F4F10B8}" destId="{58C648CE-4617-4381-B652-16A3815D3257}" srcOrd="1" destOrd="0" presId="urn:microsoft.com/office/officeart/2005/8/layout/list1"/>
    <dgm:cxn modelId="{45099DDE-F46D-4E5F-9356-886E2F93761D}" type="presOf" srcId="{A101167F-46FA-41CB-A3B7-A924F188A7BE}" destId="{2DABBCA4-3902-4269-AAD7-00C68E9FD42A}" srcOrd="0" destOrd="0" presId="urn:microsoft.com/office/officeart/2005/8/layout/list1"/>
    <dgm:cxn modelId="{DE29A3E4-C607-496F-95DF-DB61E29B672D}" srcId="{A101167F-46FA-41CB-A3B7-A924F188A7BE}" destId="{9412D625-9BF6-4CD9-803E-A10212EF8041}" srcOrd="1" destOrd="0" parTransId="{AF2BE284-E6B3-4E32-A5EE-20BF2A8966A3}" sibTransId="{D53B76EB-ADE4-4490-959B-AB01163BCDF4}"/>
    <dgm:cxn modelId="{D9373AED-F524-4732-9D13-BFB221AC991C}" srcId="{8D0792C2-3EA3-4CA0-92F1-D84E2F4F10B8}" destId="{9EF8A30E-D310-4891-BCBE-0B4060B86098}" srcOrd="0" destOrd="0" parTransId="{B1C9BF29-3EF8-409B-83DF-2E0AB673680C}" sibTransId="{1D669B62-853A-466B-9ADC-2FF9A50D619D}"/>
    <dgm:cxn modelId="{2CC18EF5-3DB5-48E1-B82F-FA4866F25E7A}" type="presOf" srcId="{9412D625-9BF6-4CD9-803E-A10212EF8041}" destId="{F254D5FC-1C77-491A-B01A-F6F531A91B2F}" srcOrd="0" destOrd="0" presId="urn:microsoft.com/office/officeart/2005/8/layout/list1"/>
    <dgm:cxn modelId="{FF042271-038D-4874-B15B-E4E62951DFF7}" type="presParOf" srcId="{2DABBCA4-3902-4269-AAD7-00C68E9FD42A}" destId="{961D0D65-7ED1-49E4-8E98-A1C3EB231911}" srcOrd="0" destOrd="0" presId="urn:microsoft.com/office/officeart/2005/8/layout/list1"/>
    <dgm:cxn modelId="{199D39C5-546B-4D95-B3C1-6D389266F2B9}" type="presParOf" srcId="{961D0D65-7ED1-49E4-8E98-A1C3EB231911}" destId="{23DA9D9E-BB25-4D0F-8288-08DE0557B48F}" srcOrd="0" destOrd="0" presId="urn:microsoft.com/office/officeart/2005/8/layout/list1"/>
    <dgm:cxn modelId="{A9035A7F-2EAD-47A4-81A7-AB4C9A2415D8}" type="presParOf" srcId="{961D0D65-7ED1-49E4-8E98-A1C3EB231911}" destId="{58C648CE-4617-4381-B652-16A3815D3257}" srcOrd="1" destOrd="0" presId="urn:microsoft.com/office/officeart/2005/8/layout/list1"/>
    <dgm:cxn modelId="{10E31219-6E51-4CA4-A61F-9AC6CA96655F}" type="presParOf" srcId="{2DABBCA4-3902-4269-AAD7-00C68E9FD42A}" destId="{9D64A9B3-BDB8-4F68-921A-E4BA24865485}" srcOrd="1" destOrd="0" presId="urn:microsoft.com/office/officeart/2005/8/layout/list1"/>
    <dgm:cxn modelId="{C1D6DDA1-2CF2-40FF-9387-9A23CA631551}" type="presParOf" srcId="{2DABBCA4-3902-4269-AAD7-00C68E9FD42A}" destId="{2847F733-28E2-40E9-88CA-01AA216D6BB0}" srcOrd="2" destOrd="0" presId="urn:microsoft.com/office/officeart/2005/8/layout/list1"/>
    <dgm:cxn modelId="{950411FB-2E12-45E3-9E9F-872EF4B9BC1D}" type="presParOf" srcId="{2DABBCA4-3902-4269-AAD7-00C68E9FD42A}" destId="{CDEAEDBD-4C8C-4019-8676-AC71A4C5F336}" srcOrd="3" destOrd="0" presId="urn:microsoft.com/office/officeart/2005/8/layout/list1"/>
    <dgm:cxn modelId="{DDCADC9F-EDA3-49BB-8D0B-111854A6CDC1}" type="presParOf" srcId="{2DABBCA4-3902-4269-AAD7-00C68E9FD42A}" destId="{B7C1ED88-F14C-4C51-8975-1A1EC29ACDD0}" srcOrd="4" destOrd="0" presId="urn:microsoft.com/office/officeart/2005/8/layout/list1"/>
    <dgm:cxn modelId="{6E31AC9E-9F41-4895-94AF-3D0051988078}" type="presParOf" srcId="{B7C1ED88-F14C-4C51-8975-1A1EC29ACDD0}" destId="{F254D5FC-1C77-491A-B01A-F6F531A91B2F}" srcOrd="0" destOrd="0" presId="urn:microsoft.com/office/officeart/2005/8/layout/list1"/>
    <dgm:cxn modelId="{6F96BF4C-8D94-4420-8885-6F5B07B13973}" type="presParOf" srcId="{B7C1ED88-F14C-4C51-8975-1A1EC29ACDD0}" destId="{72D19AA0-32C9-46DE-BA66-F00FC2C555BF}" srcOrd="1" destOrd="0" presId="urn:microsoft.com/office/officeart/2005/8/layout/list1"/>
    <dgm:cxn modelId="{BC9359C3-C360-4581-BAAD-7E0ECD5B0394}" type="presParOf" srcId="{2DABBCA4-3902-4269-AAD7-00C68E9FD42A}" destId="{90E48011-7B48-476E-8110-CAB4A55B3554}" srcOrd="5" destOrd="0" presId="urn:microsoft.com/office/officeart/2005/8/layout/list1"/>
    <dgm:cxn modelId="{33AD98AF-478C-4245-8F49-E437B9205AE6}" type="presParOf" srcId="{2DABBCA4-3902-4269-AAD7-00C68E9FD42A}" destId="{FBCB342C-C03B-4E32-9056-79EF9B5780BF}" srcOrd="6" destOrd="0" presId="urn:microsoft.com/office/officeart/2005/8/layout/list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101167F-46FA-41CB-A3B7-A924F188A7BE}"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s-MX"/>
        </a:p>
      </dgm:t>
    </dgm:pt>
    <dgm:pt modelId="{93751653-1D80-4263-908E-FEF5D3832BBA}">
      <dgm:prSet custT="1"/>
      <dgm:spPr>
        <a:solidFill>
          <a:schemeClr val="bg1">
            <a:lumMod val="95000"/>
          </a:schemeClr>
        </a:solidFill>
        <a:ln>
          <a:noFill/>
        </a:ln>
      </dgm:spPr>
      <dgm:t>
        <a:bodyPr/>
        <a:lstStyle/>
        <a:p>
          <a:pPr>
            <a:lnSpc>
              <a:spcPct val="100000"/>
            </a:lnSpc>
            <a:spcAft>
              <a:spcPts val="1200"/>
            </a:spcAft>
          </a:pPr>
          <a:r>
            <a:rPr lang="es-MX" sz="3200" b="1" i="1" kern="1200" dirty="0">
              <a:latin typeface="Indivisa Text Sans"/>
            </a:rPr>
            <a:t>Emprendimiento y Sustentabilidad</a:t>
          </a:r>
        </a:p>
      </dgm:t>
    </dgm:pt>
    <dgm:pt modelId="{658F2B34-A03E-44FB-83EF-BE435A822351}" type="sibTrans" cxnId="{5944263F-6D1E-4D64-8A7A-65CBC2908F9D}">
      <dgm:prSet/>
      <dgm:spPr/>
      <dgm:t>
        <a:bodyPr/>
        <a:lstStyle/>
        <a:p>
          <a:endParaRPr lang="es-MX" sz="4000"/>
        </a:p>
      </dgm:t>
    </dgm:pt>
    <dgm:pt modelId="{31F7AA68-7818-4BA4-8848-2E78BCED8A98}" type="parTrans" cxnId="{5944263F-6D1E-4D64-8A7A-65CBC2908F9D}">
      <dgm:prSet/>
      <dgm:spPr/>
      <dgm:t>
        <a:bodyPr/>
        <a:lstStyle/>
        <a:p>
          <a:endParaRPr lang="es-MX" sz="4000"/>
        </a:p>
      </dgm:t>
    </dgm:pt>
    <dgm:pt modelId="{EA9DC0AD-D323-4CA8-9058-0E591F13A573}">
      <dgm:prSet custT="1"/>
      <dgm:spPr>
        <a:solidFill>
          <a:schemeClr val="bg1">
            <a:lumMod val="95000"/>
          </a:schemeClr>
        </a:solidFill>
        <a:ln>
          <a:noFill/>
        </a:ln>
      </dgm:spPr>
      <dgm:t>
        <a:bodyPr/>
        <a:lstStyle/>
        <a:p>
          <a:pPr>
            <a:lnSpc>
              <a:spcPct val="100000"/>
            </a:lnSpc>
            <a:spcAft>
              <a:spcPts val="1200"/>
            </a:spcAft>
          </a:pPr>
          <a:r>
            <a:rPr lang="es-MX" sz="3200" b="1" i="1" kern="1200" dirty="0">
              <a:latin typeface="Indivisa Text Sans"/>
            </a:rPr>
            <a:t>Taller de Empleo, Autoempleo y Actividad Empresarial</a:t>
          </a:r>
        </a:p>
      </dgm:t>
    </dgm:pt>
    <dgm:pt modelId="{14C29C1B-093A-4678-A6CF-05743FBB80A2}" type="parTrans" cxnId="{D0105DA8-B878-43D9-8549-BCA915D1B71E}">
      <dgm:prSet/>
      <dgm:spPr/>
      <dgm:t>
        <a:bodyPr/>
        <a:lstStyle/>
        <a:p>
          <a:endParaRPr lang="es-MX" sz="4000"/>
        </a:p>
      </dgm:t>
    </dgm:pt>
    <dgm:pt modelId="{D7E7C9C7-F725-451E-ACB4-E6064D83B92F}" type="sibTrans" cxnId="{D0105DA8-B878-43D9-8549-BCA915D1B71E}">
      <dgm:prSet/>
      <dgm:spPr/>
      <dgm:t>
        <a:bodyPr/>
        <a:lstStyle/>
        <a:p>
          <a:endParaRPr lang="es-MX" sz="4000"/>
        </a:p>
      </dgm:t>
    </dgm:pt>
    <dgm:pt modelId="{8F1B6D34-56DB-4932-A8DE-2D674D460B21}">
      <dgm:prSet custT="1"/>
      <dgm:spPr>
        <a:solidFill>
          <a:schemeClr val="bg1">
            <a:lumMod val="95000"/>
          </a:schemeClr>
        </a:solidFill>
        <a:ln>
          <a:noFill/>
        </a:ln>
      </dgm:spPr>
      <dgm:t>
        <a:bodyPr/>
        <a:lstStyle/>
        <a:p>
          <a:pPr>
            <a:lnSpc>
              <a:spcPct val="100000"/>
            </a:lnSpc>
            <a:spcAft>
              <a:spcPts val="1800"/>
            </a:spcAft>
          </a:pPr>
          <a:r>
            <a:rPr lang="es-MX" sz="3200" b="1" i="1" kern="1200" dirty="0">
              <a:latin typeface="Indivisa Text Sans"/>
            </a:rPr>
            <a:t>Taller de Proyecto Profesional Ocupacional</a:t>
          </a:r>
        </a:p>
      </dgm:t>
    </dgm:pt>
    <dgm:pt modelId="{8BD0C132-80F3-49EA-A49A-CB131BA19AA1}" type="parTrans" cxnId="{12B3F5E7-A29F-45C2-9E58-9E57CCD5396D}">
      <dgm:prSet/>
      <dgm:spPr/>
      <dgm:t>
        <a:bodyPr/>
        <a:lstStyle/>
        <a:p>
          <a:endParaRPr lang="es-MX" sz="4000"/>
        </a:p>
      </dgm:t>
    </dgm:pt>
    <dgm:pt modelId="{3CFAD85B-521D-4CAF-A9DE-483EC7C9E07A}" type="sibTrans" cxnId="{12B3F5E7-A29F-45C2-9E58-9E57CCD5396D}">
      <dgm:prSet/>
      <dgm:spPr/>
      <dgm:t>
        <a:bodyPr/>
        <a:lstStyle/>
        <a:p>
          <a:endParaRPr lang="es-MX" sz="4000"/>
        </a:p>
      </dgm:t>
    </dgm:pt>
    <dgm:pt modelId="{9412D625-9BF6-4CD9-803E-A10212EF8041}">
      <dgm:prSet phldrT="[Texto]" custT="1"/>
      <dgm:spPr/>
      <dgm:t>
        <a:bodyPr/>
        <a:lstStyle/>
        <a:p>
          <a:pPr algn="ctr" rtl="0"/>
          <a:r>
            <a:rPr lang="es-MX" sz="4000" b="0" cap="none" spc="0" dirty="0">
              <a:ln w="18415" cmpd="sng">
                <a:prstDash val="solid"/>
              </a:ln>
              <a:effectLst>
                <a:outerShdw blurRad="63500" dir="3600000" algn="tl" rotWithShape="0">
                  <a:srgbClr val="000000">
                    <a:alpha val="70000"/>
                  </a:srgbClr>
                </a:outerShdw>
              </a:effectLst>
              <a:latin typeface="Indivisa Text Sans"/>
            </a:rPr>
            <a:t>A partir del quinto semestre</a:t>
          </a:r>
        </a:p>
      </dgm:t>
    </dgm:pt>
    <dgm:pt modelId="{D53B76EB-ADE4-4490-959B-AB01163BCDF4}" type="sibTrans" cxnId="{DE29A3E4-C607-496F-95DF-DB61E29B672D}">
      <dgm:prSet/>
      <dgm:spPr/>
      <dgm:t>
        <a:bodyPr/>
        <a:lstStyle/>
        <a:p>
          <a:endParaRPr lang="es-MX" sz="4000"/>
        </a:p>
      </dgm:t>
    </dgm:pt>
    <dgm:pt modelId="{AF2BE284-E6B3-4E32-A5EE-20BF2A8966A3}" type="parTrans" cxnId="{DE29A3E4-C607-496F-95DF-DB61E29B672D}">
      <dgm:prSet/>
      <dgm:spPr/>
      <dgm:t>
        <a:bodyPr/>
        <a:lstStyle/>
        <a:p>
          <a:endParaRPr lang="es-MX" sz="4000"/>
        </a:p>
      </dgm:t>
    </dgm:pt>
    <dgm:pt modelId="{DB95C01D-C184-4916-9A0A-5AA48DA42AFD}">
      <dgm:prSet custT="1"/>
      <dgm:spPr>
        <a:solidFill>
          <a:schemeClr val="bg1">
            <a:lumMod val="95000"/>
          </a:schemeClr>
        </a:solidFill>
        <a:ln>
          <a:noFill/>
        </a:ln>
      </dgm:spPr>
      <dgm:t>
        <a:bodyPr/>
        <a:lstStyle/>
        <a:p>
          <a:pPr>
            <a:lnSpc>
              <a:spcPct val="100000"/>
            </a:lnSpc>
            <a:spcAft>
              <a:spcPts val="1800"/>
            </a:spcAft>
          </a:pPr>
          <a:r>
            <a:rPr lang="es-MX" sz="3200" b="1" i="1" kern="1200" dirty="0">
              <a:latin typeface="Indivisa Text Sans"/>
              <a:ea typeface="+mn-ea"/>
              <a:cs typeface="+mn-cs"/>
            </a:rPr>
            <a:t>Taller de Emprendimiento, Empleabilidad y Sostenibilidad</a:t>
          </a:r>
        </a:p>
      </dgm:t>
    </dgm:pt>
    <dgm:pt modelId="{04FD8F61-130A-4FC5-9149-98EA3A093449}" type="parTrans" cxnId="{50556D83-6D13-4C1B-A19F-BA268C282218}">
      <dgm:prSet/>
      <dgm:spPr/>
      <dgm:t>
        <a:bodyPr/>
        <a:lstStyle/>
        <a:p>
          <a:endParaRPr lang="es-MX" sz="4000"/>
        </a:p>
      </dgm:t>
    </dgm:pt>
    <dgm:pt modelId="{81059289-FEC3-409B-80A1-C8C9C3DDEFF5}" type="sibTrans" cxnId="{50556D83-6D13-4C1B-A19F-BA268C282218}">
      <dgm:prSet/>
      <dgm:spPr/>
      <dgm:t>
        <a:bodyPr/>
        <a:lstStyle/>
        <a:p>
          <a:endParaRPr lang="es-MX" sz="4000"/>
        </a:p>
      </dgm:t>
    </dgm:pt>
    <dgm:pt modelId="{310E12DA-DB9E-4753-A3E6-05072D567375}">
      <dgm:prSet phldrT="[Texto]" phldr="0" custT="1"/>
      <dgm:spPr>
        <a:solidFill>
          <a:schemeClr val="bg1">
            <a:lumMod val="95000"/>
          </a:schemeClr>
        </a:solidFill>
      </dgm:spPr>
      <dgm:t>
        <a:bodyPr/>
        <a:lstStyle/>
        <a:p>
          <a:pPr rtl="0">
            <a:lnSpc>
              <a:spcPct val="100000"/>
            </a:lnSpc>
            <a:spcAft>
              <a:spcPts val="1800"/>
            </a:spcAft>
          </a:pPr>
          <a:r>
            <a:rPr lang="es-MX" sz="3200" b="1" i="1" kern="1200" dirty="0">
              <a:latin typeface="Indivisa Text Sans"/>
              <a:ea typeface="+mn-ea"/>
              <a:cs typeface="Arial"/>
            </a:rPr>
            <a:t>Fundamentos de Sostenibilidad y Emprendimiento</a:t>
          </a:r>
          <a:endParaRPr lang="es-MX" sz="3200" b="1" i="1" kern="1200" dirty="0">
            <a:latin typeface="Indivisa Text Sans"/>
            <a:ea typeface="+mn-ea"/>
            <a:cs typeface="+mn-cs"/>
          </a:endParaRPr>
        </a:p>
      </dgm:t>
    </dgm:pt>
    <dgm:pt modelId="{19F94AE5-D70B-41C5-8E1F-77486EC9198A}" type="parTrans" cxnId="{F3073B83-1792-4539-9AAD-FC60C575FB20}">
      <dgm:prSet/>
      <dgm:spPr/>
      <dgm:t>
        <a:bodyPr/>
        <a:lstStyle/>
        <a:p>
          <a:endParaRPr lang="es-MX" sz="4000"/>
        </a:p>
      </dgm:t>
    </dgm:pt>
    <dgm:pt modelId="{31898D79-CFD3-48EE-824D-CC6D38E634F8}" type="sibTrans" cxnId="{F3073B83-1792-4539-9AAD-FC60C575FB20}">
      <dgm:prSet/>
      <dgm:spPr/>
      <dgm:t>
        <a:bodyPr/>
        <a:lstStyle/>
        <a:p>
          <a:endParaRPr lang="es-MX" sz="4000"/>
        </a:p>
      </dgm:t>
    </dgm:pt>
    <dgm:pt modelId="{F4B17E56-0963-48D4-A4D7-7F91F81F71FD}">
      <dgm:prSet phldrT="[Texto]" phldr="0" custT="1"/>
      <dgm:spPr>
        <a:solidFill>
          <a:schemeClr val="bg1">
            <a:lumMod val="95000"/>
          </a:schemeClr>
        </a:solidFill>
      </dgm:spPr>
      <dgm:t>
        <a:bodyPr/>
        <a:lstStyle/>
        <a:p>
          <a:pPr rtl="0">
            <a:lnSpc>
              <a:spcPct val="100000"/>
            </a:lnSpc>
            <a:spcAft>
              <a:spcPts val="1800"/>
            </a:spcAft>
          </a:pPr>
          <a:r>
            <a:rPr lang="es-MX" sz="3200" b="1" i="0" kern="1200" dirty="0">
              <a:latin typeface="Indivisa Text Sans"/>
              <a:ea typeface="+mn-ea"/>
              <a:cs typeface="Arial"/>
            </a:rPr>
            <a:t>Otra (aún por definir)</a:t>
          </a:r>
        </a:p>
      </dgm:t>
    </dgm:pt>
    <dgm:pt modelId="{4CB4208D-7DF3-463F-849F-CE101A542F1A}" type="parTrans" cxnId="{EB27FC9D-CAAE-47FE-817B-B904E649C6AD}">
      <dgm:prSet/>
      <dgm:spPr/>
      <dgm:t>
        <a:bodyPr/>
        <a:lstStyle/>
        <a:p>
          <a:endParaRPr lang="es-MX" sz="4000"/>
        </a:p>
      </dgm:t>
    </dgm:pt>
    <dgm:pt modelId="{91D00EED-A488-412C-BE5A-1097D8F45481}" type="sibTrans" cxnId="{EB27FC9D-CAAE-47FE-817B-B904E649C6AD}">
      <dgm:prSet/>
      <dgm:spPr/>
      <dgm:t>
        <a:bodyPr/>
        <a:lstStyle/>
        <a:p>
          <a:endParaRPr lang="es-MX" sz="4000"/>
        </a:p>
      </dgm:t>
    </dgm:pt>
    <dgm:pt modelId="{2DABBCA4-3902-4269-AAD7-00C68E9FD42A}" type="pres">
      <dgm:prSet presAssocID="{A101167F-46FA-41CB-A3B7-A924F188A7BE}" presName="linear" presStyleCnt="0">
        <dgm:presLayoutVars>
          <dgm:dir/>
          <dgm:animLvl val="lvl"/>
          <dgm:resizeHandles val="exact"/>
        </dgm:presLayoutVars>
      </dgm:prSet>
      <dgm:spPr/>
    </dgm:pt>
    <dgm:pt modelId="{B7C1ED88-F14C-4C51-8975-1A1EC29ACDD0}" type="pres">
      <dgm:prSet presAssocID="{9412D625-9BF6-4CD9-803E-A10212EF8041}" presName="parentLin" presStyleCnt="0"/>
      <dgm:spPr/>
    </dgm:pt>
    <dgm:pt modelId="{F254D5FC-1C77-491A-B01A-F6F531A91B2F}" type="pres">
      <dgm:prSet presAssocID="{9412D625-9BF6-4CD9-803E-A10212EF8041}" presName="parentLeftMargin" presStyleLbl="node1" presStyleIdx="0" presStyleCnt="1"/>
      <dgm:spPr/>
    </dgm:pt>
    <dgm:pt modelId="{72D19AA0-32C9-46DE-BA66-F00FC2C555BF}" type="pres">
      <dgm:prSet presAssocID="{9412D625-9BF6-4CD9-803E-A10212EF8041}" presName="parentText" presStyleLbl="node1" presStyleIdx="0" presStyleCnt="1" custScaleX="82802" custScaleY="455034" custLinFactY="-5455" custLinFactNeighborX="12006" custLinFactNeighborY="-100000">
        <dgm:presLayoutVars>
          <dgm:chMax val="0"/>
          <dgm:bulletEnabled val="1"/>
        </dgm:presLayoutVars>
      </dgm:prSet>
      <dgm:spPr/>
    </dgm:pt>
    <dgm:pt modelId="{90E48011-7B48-476E-8110-CAB4A55B3554}" type="pres">
      <dgm:prSet presAssocID="{9412D625-9BF6-4CD9-803E-A10212EF8041}" presName="negativeSpace" presStyleCnt="0"/>
      <dgm:spPr/>
    </dgm:pt>
    <dgm:pt modelId="{FBCB342C-C03B-4E32-9056-79EF9B5780BF}" type="pres">
      <dgm:prSet presAssocID="{9412D625-9BF6-4CD9-803E-A10212EF8041}" presName="childText" presStyleLbl="conFgAcc1" presStyleIdx="0" presStyleCnt="1" custScaleX="100000" custLinFactY="-457" custLinFactNeighborY="-100000">
        <dgm:presLayoutVars>
          <dgm:bulletEnabled val="1"/>
        </dgm:presLayoutVars>
      </dgm:prSet>
      <dgm:spPr/>
    </dgm:pt>
  </dgm:ptLst>
  <dgm:cxnLst>
    <dgm:cxn modelId="{20757E12-AC92-499D-81A0-EE9100018B90}" type="presOf" srcId="{310E12DA-DB9E-4753-A3E6-05072D567375}" destId="{FBCB342C-C03B-4E32-9056-79EF9B5780BF}" srcOrd="0" destOrd="4" presId="urn:microsoft.com/office/officeart/2005/8/layout/list1"/>
    <dgm:cxn modelId="{5944263F-6D1E-4D64-8A7A-65CBC2908F9D}" srcId="{9412D625-9BF6-4CD9-803E-A10212EF8041}" destId="{93751653-1D80-4263-908E-FEF5D3832BBA}" srcOrd="0" destOrd="0" parTransId="{31F7AA68-7818-4BA4-8848-2E78BCED8A98}" sibTransId="{658F2B34-A03E-44FB-83EF-BE435A822351}"/>
    <dgm:cxn modelId="{9BD40F5E-7583-4AFE-9C1B-BC8E3D82297E}" type="presOf" srcId="{A101167F-46FA-41CB-A3B7-A924F188A7BE}" destId="{2DABBCA4-3902-4269-AAD7-00C68E9FD42A}" srcOrd="0" destOrd="0" presId="urn:microsoft.com/office/officeart/2005/8/layout/list1"/>
    <dgm:cxn modelId="{2BBDF748-CCF2-4DCE-9431-39BFD9EF1805}" type="presOf" srcId="{F4B17E56-0963-48D4-A4D7-7F91F81F71FD}" destId="{FBCB342C-C03B-4E32-9056-79EF9B5780BF}" srcOrd="0" destOrd="5" presId="urn:microsoft.com/office/officeart/2005/8/layout/list1"/>
    <dgm:cxn modelId="{5305AC6E-A0B8-4C52-AACF-95261CB45778}" type="presOf" srcId="{9412D625-9BF6-4CD9-803E-A10212EF8041}" destId="{F254D5FC-1C77-491A-B01A-F6F531A91B2F}" srcOrd="0" destOrd="0" presId="urn:microsoft.com/office/officeart/2005/8/layout/list1"/>
    <dgm:cxn modelId="{5F092F7E-524A-43B9-A7A5-E09708D2C43D}" type="presOf" srcId="{8F1B6D34-56DB-4932-A8DE-2D674D460B21}" destId="{FBCB342C-C03B-4E32-9056-79EF9B5780BF}" srcOrd="0" destOrd="2" presId="urn:microsoft.com/office/officeart/2005/8/layout/list1"/>
    <dgm:cxn modelId="{F3073B83-1792-4539-9AAD-FC60C575FB20}" srcId="{9412D625-9BF6-4CD9-803E-A10212EF8041}" destId="{310E12DA-DB9E-4753-A3E6-05072D567375}" srcOrd="4" destOrd="0" parTransId="{19F94AE5-D70B-41C5-8E1F-77486EC9198A}" sibTransId="{31898D79-CFD3-48EE-824D-CC6D38E634F8}"/>
    <dgm:cxn modelId="{50556D83-6D13-4C1B-A19F-BA268C282218}" srcId="{9412D625-9BF6-4CD9-803E-A10212EF8041}" destId="{DB95C01D-C184-4916-9A0A-5AA48DA42AFD}" srcOrd="3" destOrd="0" parTransId="{04FD8F61-130A-4FC5-9149-98EA3A093449}" sibTransId="{81059289-FEC3-409B-80A1-C8C9C3DDEFF5}"/>
    <dgm:cxn modelId="{EB27FC9D-CAAE-47FE-817B-B904E649C6AD}" srcId="{9412D625-9BF6-4CD9-803E-A10212EF8041}" destId="{F4B17E56-0963-48D4-A4D7-7F91F81F71FD}" srcOrd="5" destOrd="0" parTransId="{4CB4208D-7DF3-463F-849F-CE101A542F1A}" sibTransId="{91D00EED-A488-412C-BE5A-1097D8F45481}"/>
    <dgm:cxn modelId="{1F3F93A3-BC65-4127-ABBF-43D92413C458}" type="presOf" srcId="{EA9DC0AD-D323-4CA8-9058-0E591F13A573}" destId="{FBCB342C-C03B-4E32-9056-79EF9B5780BF}" srcOrd="0" destOrd="1" presId="urn:microsoft.com/office/officeart/2005/8/layout/list1"/>
    <dgm:cxn modelId="{D0105DA8-B878-43D9-8549-BCA915D1B71E}" srcId="{9412D625-9BF6-4CD9-803E-A10212EF8041}" destId="{EA9DC0AD-D323-4CA8-9058-0E591F13A573}" srcOrd="1" destOrd="0" parTransId="{14C29C1B-093A-4678-A6CF-05743FBB80A2}" sibTransId="{D7E7C9C7-F725-451E-ACB4-E6064D83B92F}"/>
    <dgm:cxn modelId="{18F0BBAB-6703-4F25-93ED-EAEDDF0F6820}" type="presOf" srcId="{DB95C01D-C184-4916-9A0A-5AA48DA42AFD}" destId="{FBCB342C-C03B-4E32-9056-79EF9B5780BF}" srcOrd="0" destOrd="3" presId="urn:microsoft.com/office/officeart/2005/8/layout/list1"/>
    <dgm:cxn modelId="{9165BCDA-CADB-41B6-8393-DC9306CCCA1D}" type="presOf" srcId="{93751653-1D80-4263-908E-FEF5D3832BBA}" destId="{FBCB342C-C03B-4E32-9056-79EF9B5780BF}" srcOrd="0" destOrd="0" presId="urn:microsoft.com/office/officeart/2005/8/layout/list1"/>
    <dgm:cxn modelId="{DE29A3E4-C607-496F-95DF-DB61E29B672D}" srcId="{A101167F-46FA-41CB-A3B7-A924F188A7BE}" destId="{9412D625-9BF6-4CD9-803E-A10212EF8041}" srcOrd="0" destOrd="0" parTransId="{AF2BE284-E6B3-4E32-A5EE-20BF2A8966A3}" sibTransId="{D53B76EB-ADE4-4490-959B-AB01163BCDF4}"/>
    <dgm:cxn modelId="{12B3F5E7-A29F-45C2-9E58-9E57CCD5396D}" srcId="{9412D625-9BF6-4CD9-803E-A10212EF8041}" destId="{8F1B6D34-56DB-4932-A8DE-2D674D460B21}" srcOrd="2" destOrd="0" parTransId="{8BD0C132-80F3-49EA-A49A-CB131BA19AA1}" sibTransId="{3CFAD85B-521D-4CAF-A9DE-483EC7C9E07A}"/>
    <dgm:cxn modelId="{9448DCF5-D21C-44B3-9E8D-071E5610B602}" type="presOf" srcId="{9412D625-9BF6-4CD9-803E-A10212EF8041}" destId="{72D19AA0-32C9-46DE-BA66-F00FC2C555BF}" srcOrd="1" destOrd="0" presId="urn:microsoft.com/office/officeart/2005/8/layout/list1"/>
    <dgm:cxn modelId="{8F120513-17F0-4907-B9B2-BC5E0DA0F3D8}" type="presParOf" srcId="{2DABBCA4-3902-4269-AAD7-00C68E9FD42A}" destId="{B7C1ED88-F14C-4C51-8975-1A1EC29ACDD0}" srcOrd="0" destOrd="0" presId="urn:microsoft.com/office/officeart/2005/8/layout/list1"/>
    <dgm:cxn modelId="{D2D8CE31-30FD-4E30-99C8-3D99C79448C3}" type="presParOf" srcId="{B7C1ED88-F14C-4C51-8975-1A1EC29ACDD0}" destId="{F254D5FC-1C77-491A-B01A-F6F531A91B2F}" srcOrd="0" destOrd="0" presId="urn:microsoft.com/office/officeart/2005/8/layout/list1"/>
    <dgm:cxn modelId="{21F2CC4D-CE0C-4E38-8AA7-78C90BAA0C02}" type="presParOf" srcId="{B7C1ED88-F14C-4C51-8975-1A1EC29ACDD0}" destId="{72D19AA0-32C9-46DE-BA66-F00FC2C555BF}" srcOrd="1" destOrd="0" presId="urn:microsoft.com/office/officeart/2005/8/layout/list1"/>
    <dgm:cxn modelId="{E72ED621-4331-474D-926C-DF0AA0A0F49C}" type="presParOf" srcId="{2DABBCA4-3902-4269-AAD7-00C68E9FD42A}" destId="{90E48011-7B48-476E-8110-CAB4A55B3554}" srcOrd="1" destOrd="0" presId="urn:microsoft.com/office/officeart/2005/8/layout/list1"/>
    <dgm:cxn modelId="{C60B93E7-489D-4969-9CE4-28B4EE02D1C7}" type="presParOf" srcId="{2DABBCA4-3902-4269-AAD7-00C68E9FD42A}" destId="{FBCB342C-C03B-4E32-9056-79EF9B5780BF}" srcOrd="2" destOrd="0" presId="urn:microsoft.com/office/officeart/2005/8/layout/list1"/>
  </dgm:cxnLst>
  <dgm:bg>
    <a:noFill/>
  </dgm:bg>
  <dgm:whole>
    <a:ln>
      <a:noFill/>
    </a:ln>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788E03-4C87-4AFF-A93A-B1D18D948F3A}">
      <dsp:nvSpPr>
        <dsp:cNvPr id="0" name=""/>
        <dsp:cNvSpPr/>
      </dsp:nvSpPr>
      <dsp:spPr>
        <a:xfrm>
          <a:off x="3846" y="0"/>
          <a:ext cx="4031316" cy="8807532"/>
        </a:xfrm>
        <a:prstGeom prst="roundRect">
          <a:avLst>
            <a:gd name="adj" fmla="val 10000"/>
          </a:avLst>
        </a:prstGeom>
        <a:gradFill rotWithShape="1">
          <a:gsLst>
            <a:gs pos="0">
              <a:schemeClr val="accent3">
                <a:tint val="100000"/>
                <a:shade val="100000"/>
                <a:satMod val="129999"/>
              </a:schemeClr>
            </a:gs>
            <a:gs pos="100000">
              <a:schemeClr val="accent3">
                <a:tint val="50000"/>
                <a:shade val="100000"/>
                <a:satMod val="350000"/>
              </a:schemeClr>
            </a:gs>
          </a:gsLst>
          <a:lin ang="16200000" scaled="0"/>
        </a:gradFill>
        <a:ln>
          <a:noFill/>
        </a:ln>
        <a:effectLst/>
      </dsp:spPr>
      <dsp:style>
        <a:lnRef idx="0">
          <a:schemeClr val="accent3"/>
        </a:lnRef>
        <a:fillRef idx="3">
          <a:schemeClr val="accent3"/>
        </a:fillRef>
        <a:effectRef idx="3">
          <a:schemeClr val="accent3"/>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MX" sz="3200" b="1" kern="1200" dirty="0">
              <a:solidFill>
                <a:schemeClr val="tx1"/>
              </a:solidFill>
              <a:effectLst>
                <a:outerShdw blurRad="38100" dist="38100" dir="2700000" algn="tl">
                  <a:srgbClr val="000000">
                    <a:alpha val="43137"/>
                  </a:srgbClr>
                </a:outerShdw>
              </a:effectLst>
              <a:latin typeface="Indivisa Text Sans"/>
            </a:rPr>
            <a:t>Pensamiento y comunicación</a:t>
          </a:r>
        </a:p>
      </dsp:txBody>
      <dsp:txXfrm>
        <a:off x="3846" y="3523012"/>
        <a:ext cx="4031316" cy="3523012"/>
      </dsp:txXfrm>
    </dsp:sp>
    <dsp:sp modelId="{94602BA4-F193-42F0-9D8C-C78714516E7C}">
      <dsp:nvSpPr>
        <dsp:cNvPr id="0" name=""/>
        <dsp:cNvSpPr/>
      </dsp:nvSpPr>
      <dsp:spPr>
        <a:xfrm>
          <a:off x="553050" y="514344"/>
          <a:ext cx="2932908" cy="2961122"/>
        </a:xfrm>
        <a:prstGeom prst="ellipse">
          <a:avLst/>
        </a:prstGeom>
        <a:blipFill rotWithShape="0">
          <a:blip xmlns:r="http://schemas.openxmlformats.org/officeDocument/2006/relationships" r:embed="rId1"/>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208634EF-95FF-4E8C-A7FD-C3C4948D2863}">
      <dsp:nvSpPr>
        <dsp:cNvPr id="0" name=""/>
        <dsp:cNvSpPr/>
      </dsp:nvSpPr>
      <dsp:spPr>
        <a:xfrm>
          <a:off x="4123407" y="0"/>
          <a:ext cx="4031316" cy="8807532"/>
        </a:xfrm>
        <a:prstGeom prst="roundRect">
          <a:avLst>
            <a:gd name="adj" fmla="val 10000"/>
          </a:avLst>
        </a:prstGeom>
        <a:gradFill rotWithShape="1">
          <a:gsLst>
            <a:gs pos="0">
              <a:schemeClr val="accent5">
                <a:tint val="100000"/>
                <a:shade val="100000"/>
                <a:satMod val="129999"/>
              </a:schemeClr>
            </a:gs>
            <a:gs pos="100000">
              <a:schemeClr val="accent5">
                <a:tint val="50000"/>
                <a:shade val="100000"/>
                <a:satMod val="350000"/>
              </a:schemeClr>
            </a:gs>
          </a:gsLst>
          <a:lin ang="16200000" scaled="0"/>
        </a:gradFill>
        <a:ln>
          <a:noFill/>
        </a:ln>
        <a:effectLst/>
      </dsp:spPr>
      <dsp:style>
        <a:lnRef idx="0">
          <a:schemeClr val="accent5"/>
        </a:lnRef>
        <a:fillRef idx="3">
          <a:schemeClr val="accent5"/>
        </a:fillRef>
        <a:effectRef idx="3">
          <a:schemeClr val="accent5"/>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MX" sz="3200" b="1" kern="1200" dirty="0">
              <a:solidFill>
                <a:schemeClr val="tx1"/>
              </a:solidFill>
              <a:effectLst>
                <a:outerShdw blurRad="38100" dist="38100" dir="2700000" algn="tl">
                  <a:srgbClr val="000000">
                    <a:alpha val="43137"/>
                  </a:srgbClr>
                </a:outerShdw>
              </a:effectLst>
              <a:latin typeface="Indivisa Text Sans"/>
            </a:rPr>
            <a:t>Humanismo </a:t>
          </a:r>
          <a:br>
            <a:rPr lang="es-MX" sz="3200" b="1" kern="1200" dirty="0">
              <a:solidFill>
                <a:schemeClr val="tx1"/>
              </a:solidFill>
              <a:effectLst>
                <a:outerShdw blurRad="38100" dist="38100" dir="2700000" algn="tl">
                  <a:srgbClr val="000000">
                    <a:alpha val="43137"/>
                  </a:srgbClr>
                </a:outerShdw>
              </a:effectLst>
              <a:latin typeface="Indivisa Text Sans"/>
            </a:rPr>
          </a:br>
          <a:r>
            <a:rPr lang="es-MX" sz="3200" b="1" kern="1200" dirty="0">
              <a:solidFill>
                <a:schemeClr val="tx1"/>
              </a:solidFill>
              <a:effectLst>
                <a:outerShdw blurRad="38100" dist="38100" dir="2700000" algn="tl">
                  <a:srgbClr val="000000">
                    <a:alpha val="43137"/>
                  </a:srgbClr>
                </a:outerShdw>
              </a:effectLst>
              <a:latin typeface="Indivisa Text Sans"/>
            </a:rPr>
            <a:t>y sociedad</a:t>
          </a:r>
        </a:p>
      </dsp:txBody>
      <dsp:txXfrm>
        <a:off x="4123407" y="3523012"/>
        <a:ext cx="4031316" cy="3523012"/>
      </dsp:txXfrm>
    </dsp:sp>
    <dsp:sp modelId="{0CCFA38F-4784-4B52-8C20-56B932B1AA3E}">
      <dsp:nvSpPr>
        <dsp:cNvPr id="0" name=""/>
        <dsp:cNvSpPr/>
      </dsp:nvSpPr>
      <dsp:spPr>
        <a:xfrm>
          <a:off x="4705306" y="528451"/>
          <a:ext cx="2932908" cy="2932908"/>
        </a:xfrm>
        <a:prstGeom prst="ellipse">
          <a:avLst/>
        </a:prstGeom>
        <a:blipFill rotWithShape="1">
          <a:blip xmlns:r="http://schemas.openxmlformats.org/officeDocument/2006/relationships" r:embed="rId2"/>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29934A71-EF96-4222-8B7C-081E7C702E68}">
      <dsp:nvSpPr>
        <dsp:cNvPr id="0" name=""/>
        <dsp:cNvSpPr/>
      </dsp:nvSpPr>
      <dsp:spPr>
        <a:xfrm>
          <a:off x="8308357" y="0"/>
          <a:ext cx="4031316" cy="8807532"/>
        </a:xfrm>
        <a:prstGeom prst="roundRect">
          <a:avLst>
            <a:gd name="adj" fmla="val 10000"/>
          </a:avLst>
        </a:prstGeom>
        <a:gradFill rotWithShape="1">
          <a:gsLst>
            <a:gs pos="0">
              <a:schemeClr val="accent6">
                <a:tint val="100000"/>
                <a:shade val="100000"/>
                <a:satMod val="129999"/>
              </a:schemeClr>
            </a:gs>
            <a:gs pos="100000">
              <a:schemeClr val="accent6">
                <a:tint val="50000"/>
                <a:shade val="100000"/>
                <a:satMod val="350000"/>
              </a:schemeClr>
            </a:gs>
          </a:gsLst>
          <a:lin ang="16200000" scaled="0"/>
        </a:gradFill>
        <a:ln>
          <a:noFill/>
        </a:ln>
        <a:effectLst/>
      </dsp:spPr>
      <dsp:style>
        <a:lnRef idx="0">
          <a:schemeClr val="accent6"/>
        </a:lnRef>
        <a:fillRef idx="3">
          <a:schemeClr val="accent6"/>
        </a:fillRef>
        <a:effectRef idx="3">
          <a:schemeClr val="accent6"/>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MX" sz="3200" b="1" kern="1200" dirty="0">
              <a:solidFill>
                <a:schemeClr val="tx1"/>
              </a:solidFill>
              <a:effectLst>
                <a:outerShdw blurRad="38100" dist="38100" dir="2700000" algn="tl">
                  <a:srgbClr val="000000">
                    <a:alpha val="43137"/>
                  </a:srgbClr>
                </a:outerShdw>
              </a:effectLst>
              <a:latin typeface="Indivisa Text Sans"/>
            </a:rPr>
            <a:t>Desarrollo de emprendedores </a:t>
          </a:r>
          <a:br>
            <a:rPr lang="es-MX" sz="3200" b="1" kern="1200" dirty="0">
              <a:solidFill>
                <a:schemeClr val="tx1"/>
              </a:solidFill>
              <a:effectLst>
                <a:outerShdw blurRad="38100" dist="38100" dir="2700000" algn="tl">
                  <a:srgbClr val="000000">
                    <a:alpha val="43137"/>
                  </a:srgbClr>
                </a:outerShdw>
              </a:effectLst>
              <a:latin typeface="Indivisa Text Sans"/>
            </a:rPr>
          </a:br>
          <a:r>
            <a:rPr lang="es-MX" sz="3200" b="1" kern="1200" dirty="0">
              <a:solidFill>
                <a:schemeClr val="tx1"/>
              </a:solidFill>
              <a:effectLst>
                <a:outerShdw blurRad="38100" dist="38100" dir="2700000" algn="tl">
                  <a:srgbClr val="000000">
                    <a:alpha val="43137"/>
                  </a:srgbClr>
                </a:outerShdw>
              </a:effectLst>
              <a:latin typeface="Indivisa Text Sans"/>
            </a:rPr>
            <a:t>y sustentabilidad</a:t>
          </a:r>
        </a:p>
      </dsp:txBody>
      <dsp:txXfrm>
        <a:off x="8308357" y="3523012"/>
        <a:ext cx="4031316" cy="3523012"/>
      </dsp:txXfrm>
    </dsp:sp>
    <dsp:sp modelId="{00D5F27F-8682-422D-AC21-7E7BA70E7E46}">
      <dsp:nvSpPr>
        <dsp:cNvPr id="0" name=""/>
        <dsp:cNvSpPr/>
      </dsp:nvSpPr>
      <dsp:spPr>
        <a:xfrm>
          <a:off x="8857561" y="528451"/>
          <a:ext cx="2932908" cy="2932908"/>
        </a:xfrm>
        <a:prstGeom prst="ellipse">
          <a:avLst/>
        </a:prstGeom>
        <a:blipFill rotWithShape="0">
          <a:blip xmlns:r="http://schemas.openxmlformats.org/officeDocument/2006/relationships" r:embed="rId3"/>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307FF602-5836-4224-B22E-58C1F446E109}">
      <dsp:nvSpPr>
        <dsp:cNvPr id="0" name=""/>
        <dsp:cNvSpPr/>
      </dsp:nvSpPr>
      <dsp:spPr>
        <a:xfrm>
          <a:off x="12460613" y="0"/>
          <a:ext cx="4031316" cy="8807532"/>
        </a:xfrm>
        <a:prstGeom prst="roundRect">
          <a:avLst>
            <a:gd name="adj" fmla="val 10000"/>
          </a:avLst>
        </a:prstGeom>
        <a:gradFill flip="none"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alpha val="0"/>
              </a:schemeClr>
            </a:gs>
          </a:gsLst>
          <a:lin ang="3000000" scaled="0"/>
          <a:tileRect/>
        </a:gradFill>
        <a:ln>
          <a:noFill/>
        </a:ln>
        <a:effectLst/>
      </dsp:spPr>
      <dsp:style>
        <a:lnRef idx="0">
          <a:schemeClr val="accent2"/>
        </a:lnRef>
        <a:fillRef idx="3">
          <a:schemeClr val="accent2"/>
        </a:fillRef>
        <a:effectRef idx="3">
          <a:schemeClr val="accent2"/>
        </a:effectRef>
        <a:fontRef idx="minor">
          <a:schemeClr val="lt1"/>
        </a:fontRef>
      </dsp:style>
      <dsp:txBody>
        <a:bodyPr spcFirstLastPara="0" vert="horz" wrap="square" lIns="227584" tIns="227584" rIns="227584" bIns="227584" numCol="1" spcCol="1270" anchor="ctr" anchorCtr="0">
          <a:noAutofit/>
        </a:bodyPr>
        <a:lstStyle/>
        <a:p>
          <a:pPr marL="0" lvl="0" indent="0" algn="ctr" defTabSz="1422400">
            <a:lnSpc>
              <a:spcPct val="90000"/>
            </a:lnSpc>
            <a:spcBef>
              <a:spcPct val="0"/>
            </a:spcBef>
            <a:spcAft>
              <a:spcPct val="35000"/>
            </a:spcAft>
            <a:buNone/>
          </a:pPr>
          <a:r>
            <a:rPr lang="es-MX" sz="3200" b="1" kern="1200" dirty="0">
              <a:solidFill>
                <a:schemeClr val="tx1"/>
              </a:solidFill>
              <a:effectLst>
                <a:outerShdw blurRad="38100" dist="38100" dir="2700000" algn="tl">
                  <a:srgbClr val="000000">
                    <a:alpha val="43137"/>
                  </a:srgbClr>
                </a:outerShdw>
              </a:effectLst>
              <a:latin typeface="Indivisa Text Sans"/>
            </a:rPr>
            <a:t>Lengua</a:t>
          </a:r>
          <a:r>
            <a:rPr lang="es-MX" sz="3600" b="1" kern="1200" dirty="0">
              <a:solidFill>
                <a:schemeClr val="tx1"/>
              </a:solidFill>
              <a:effectLst>
                <a:outerShdw blurRad="38100" dist="38100" dir="2700000" algn="tl">
                  <a:srgbClr val="000000">
                    <a:alpha val="43137"/>
                  </a:srgbClr>
                </a:outerShdw>
              </a:effectLst>
              <a:latin typeface="Indivisa Text Sans"/>
            </a:rPr>
            <a:t> </a:t>
          </a:r>
          <a:br>
            <a:rPr lang="es-MX" sz="3600" b="1" kern="1200" dirty="0">
              <a:solidFill>
                <a:schemeClr val="tx1"/>
              </a:solidFill>
              <a:effectLst>
                <a:outerShdw blurRad="38100" dist="38100" dir="2700000" algn="tl">
                  <a:srgbClr val="000000">
                    <a:alpha val="43137"/>
                  </a:srgbClr>
                </a:outerShdw>
              </a:effectLst>
              <a:latin typeface="Indivisa Text Sans"/>
            </a:rPr>
          </a:br>
          <a:r>
            <a:rPr lang="es-MX" sz="3200" b="1" kern="1200" dirty="0">
              <a:solidFill>
                <a:schemeClr val="tx1"/>
              </a:solidFill>
              <a:effectLst>
                <a:outerShdw blurRad="38100" dist="38100" dir="2700000" algn="tl">
                  <a:srgbClr val="000000">
                    <a:alpha val="43137"/>
                  </a:srgbClr>
                </a:outerShdw>
              </a:effectLst>
              <a:latin typeface="Indivisa Text Sans"/>
            </a:rPr>
            <a:t>extranjera</a:t>
          </a:r>
          <a:endParaRPr lang="es-MX" sz="3600" b="1" kern="1200" dirty="0">
            <a:solidFill>
              <a:schemeClr val="tx1"/>
            </a:solidFill>
            <a:effectLst>
              <a:outerShdw blurRad="38100" dist="38100" dir="2700000" algn="tl">
                <a:srgbClr val="000000">
                  <a:alpha val="43137"/>
                </a:srgbClr>
              </a:outerShdw>
            </a:effectLst>
            <a:latin typeface="Indivisa Text Sans"/>
          </a:endParaRPr>
        </a:p>
      </dsp:txBody>
      <dsp:txXfrm>
        <a:off x="12460613" y="3523012"/>
        <a:ext cx="4031316" cy="3523012"/>
      </dsp:txXfrm>
    </dsp:sp>
    <dsp:sp modelId="{2AF0B80F-7CEC-42AA-9A47-43C1F7F606BB}">
      <dsp:nvSpPr>
        <dsp:cNvPr id="0" name=""/>
        <dsp:cNvSpPr/>
      </dsp:nvSpPr>
      <dsp:spPr>
        <a:xfrm>
          <a:off x="13009817" y="528451"/>
          <a:ext cx="2932908" cy="2932908"/>
        </a:xfrm>
        <a:prstGeom prst="ellipse">
          <a:avLst/>
        </a:prstGeom>
        <a:blipFill rotWithShape="0">
          <a:blip xmlns:r="http://schemas.openxmlformats.org/officeDocument/2006/relationships" r:embed="rId4"/>
          <a:stretch>
            <a:fillRect/>
          </a:stretch>
        </a:blipFill>
        <a:ln w="3810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dsp:style>
    </dsp:sp>
    <dsp:sp modelId="{AC6C6D01-DD51-4287-BD23-AA4C2011966E}">
      <dsp:nvSpPr>
        <dsp:cNvPr id="0" name=""/>
        <dsp:cNvSpPr/>
      </dsp:nvSpPr>
      <dsp:spPr>
        <a:xfrm>
          <a:off x="65079" y="6121842"/>
          <a:ext cx="12214343" cy="1718076"/>
        </a:xfrm>
        <a:prstGeom prst="leftRightArrow">
          <a:avLst/>
        </a:prstGeom>
        <a:solidFill>
          <a:srgbClr val="FFCCCC"/>
        </a:solidFill>
        <a:ln w="38100" cap="flat" cmpd="sng" algn="ctr">
          <a:solidFill>
            <a:srgbClr val="FF0000"/>
          </a:solidFill>
          <a:prstDash val="solid"/>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7F733-28E2-40E9-88CA-01AA216D6BB0}">
      <dsp:nvSpPr>
        <dsp:cNvPr id="0" name=""/>
        <dsp:cNvSpPr/>
      </dsp:nvSpPr>
      <dsp:spPr>
        <a:xfrm>
          <a:off x="0" y="439214"/>
          <a:ext cx="15677326" cy="1828575"/>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562356" rIns="121673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Procesos y Expresión del Pensamiento</a:t>
          </a:r>
          <a:r>
            <a:rPr lang="es-MX" sz="3600" b="1" kern="1200" dirty="0">
              <a:latin typeface="Indivisa Text Sans"/>
            </a:rPr>
            <a:t> o </a:t>
          </a:r>
          <a:r>
            <a:rPr lang="es-MX" sz="3600" b="1" i="1" kern="1200" dirty="0">
              <a:latin typeface="Indivisa Text Sans"/>
            </a:rPr>
            <a:t>Taller de Comunicación</a:t>
          </a:r>
          <a:r>
            <a:rPr lang="es-MX" sz="3600" b="1" kern="1200" dirty="0">
              <a:latin typeface="Indivisa Text Sans"/>
            </a:rPr>
            <a:t> o </a:t>
          </a:r>
          <a:r>
            <a:rPr lang="es-MX" sz="3600" b="1" i="1" kern="1200" dirty="0">
              <a:latin typeface="Calibri"/>
              <a:ea typeface="Calibri"/>
              <a:cs typeface="Calibri"/>
            </a:rPr>
            <a:t>Creatividad e Innovación para la Resolución de Problemas</a:t>
          </a:r>
        </a:p>
      </dsp:txBody>
      <dsp:txXfrm>
        <a:off x="0" y="439214"/>
        <a:ext cx="15677326" cy="1828575"/>
      </dsp:txXfrm>
    </dsp:sp>
    <dsp:sp modelId="{58C648CE-4617-4381-B652-16A3815D3257}">
      <dsp:nvSpPr>
        <dsp:cNvPr id="0" name=""/>
        <dsp:cNvSpPr/>
      </dsp:nvSpPr>
      <dsp:spPr>
        <a:xfrm>
          <a:off x="680442" y="29544"/>
          <a:ext cx="10974128" cy="79704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40030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Primer semestre</a:t>
          </a:r>
        </a:p>
      </dsp:txBody>
      <dsp:txXfrm>
        <a:off x="719350" y="68452"/>
        <a:ext cx="10896312" cy="719224"/>
      </dsp:txXfrm>
    </dsp:sp>
    <dsp:sp modelId="{FBCB342C-C03B-4E32-9056-79EF9B5780BF}">
      <dsp:nvSpPr>
        <dsp:cNvPr id="0" name=""/>
        <dsp:cNvSpPr/>
      </dsp:nvSpPr>
      <dsp:spPr>
        <a:xfrm>
          <a:off x="0" y="2812110"/>
          <a:ext cx="15677326" cy="1828575"/>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562356" rIns="121673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Creatividad y Comunicación</a:t>
          </a:r>
          <a:r>
            <a:rPr lang="es-MX" sz="3600" b="1" kern="1200" dirty="0">
              <a:latin typeface="Indivisa Text Sans"/>
            </a:rPr>
            <a:t> o </a:t>
          </a:r>
          <a:r>
            <a:rPr lang="es-MX" sz="3600" b="1" i="1" kern="1200" dirty="0">
              <a:latin typeface="Indivisa Text Sans"/>
            </a:rPr>
            <a:t>Taller de Creatividad</a:t>
          </a:r>
          <a:r>
            <a:rPr lang="es-MX" sz="3600" b="1" kern="1200" dirty="0">
              <a:solidFill>
                <a:srgbClr val="000000"/>
              </a:solidFill>
              <a:latin typeface="Indivisa Text Sans"/>
            </a:rPr>
            <a:t> o </a:t>
          </a:r>
          <a:r>
            <a:rPr lang="es-MX" sz="3600" b="1" i="1" kern="1200" dirty="0">
              <a:solidFill>
                <a:srgbClr val="000000"/>
              </a:solidFill>
              <a:latin typeface="Indivisa Text Sans"/>
              <a:cs typeface="Arial"/>
            </a:rPr>
            <a:t>Autoconocimiento e inteligencia </a:t>
          </a:r>
          <a:r>
            <a:rPr lang="es-MX" sz="3600" b="1" i="1" kern="1200" dirty="0">
              <a:solidFill>
                <a:srgbClr val="242424"/>
              </a:solidFill>
              <a:latin typeface="Indivisa Text Sans"/>
              <a:cs typeface="Arial"/>
            </a:rPr>
            <a:t>emocional</a:t>
          </a:r>
          <a:endParaRPr lang="es-MX" sz="3600" b="1" i="1" kern="1200" dirty="0">
            <a:solidFill>
              <a:srgbClr val="242424"/>
            </a:solidFill>
            <a:latin typeface="Indivisa Text Sans"/>
          </a:endParaRPr>
        </a:p>
      </dsp:txBody>
      <dsp:txXfrm>
        <a:off x="0" y="2812110"/>
        <a:ext cx="15677326" cy="1828575"/>
      </dsp:txXfrm>
    </dsp:sp>
    <dsp:sp modelId="{72D19AA0-32C9-46DE-BA66-F00FC2C555BF}">
      <dsp:nvSpPr>
        <dsp:cNvPr id="0" name=""/>
        <dsp:cNvSpPr/>
      </dsp:nvSpPr>
      <dsp:spPr>
        <a:xfrm>
          <a:off x="783866" y="2413589"/>
          <a:ext cx="10974128" cy="79704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40030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Segundo</a:t>
          </a:r>
          <a:r>
            <a:rPr lang="es-MX" sz="5400" b="1" kern="1200" dirty="0">
              <a:latin typeface="Indivisa Text Sans"/>
            </a:rPr>
            <a:t> </a:t>
          </a:r>
          <a:r>
            <a:rPr lang="es-MX" sz="5400" b="0" kern="1200" cap="none" spc="0" dirty="0">
              <a:ln w="18415" cmpd="sng">
                <a:prstDash val="solid"/>
              </a:ln>
              <a:effectLst>
                <a:outerShdw blurRad="63500" dir="3600000" algn="tl" rotWithShape="0">
                  <a:srgbClr val="000000">
                    <a:alpha val="70000"/>
                  </a:srgbClr>
                </a:outerShdw>
              </a:effectLst>
              <a:latin typeface="Indivisa Text Sans"/>
            </a:rPr>
            <a:t>semestre</a:t>
          </a:r>
        </a:p>
      </dsp:txBody>
      <dsp:txXfrm>
        <a:off x="822774" y="2452497"/>
        <a:ext cx="10896312" cy="7192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7F733-28E2-40E9-88CA-01AA216D6BB0}">
      <dsp:nvSpPr>
        <dsp:cNvPr id="0" name=""/>
        <dsp:cNvSpPr/>
      </dsp:nvSpPr>
      <dsp:spPr>
        <a:xfrm>
          <a:off x="0" y="647524"/>
          <a:ext cx="15677326" cy="4035150"/>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874776" rIns="1216735" bIns="256032" numCol="1" spcCol="1270" anchor="t" anchorCtr="0">
          <a:noAutofit/>
        </a:bodyPr>
        <a:lstStyle/>
        <a:p>
          <a:pPr marL="285750" lvl="1" indent="-285750" algn="l" defTabSz="1600200">
            <a:lnSpc>
              <a:spcPct val="90000"/>
            </a:lnSpc>
            <a:spcBef>
              <a:spcPct val="0"/>
            </a:spcBef>
            <a:spcAft>
              <a:spcPct val="15000"/>
            </a:spcAft>
            <a:buChar char="•"/>
          </a:pPr>
          <a:r>
            <a:rPr lang="es-MX" sz="3600" b="1" i="1" kern="1200" dirty="0">
              <a:solidFill>
                <a:srgbClr val="444444"/>
              </a:solidFill>
              <a:latin typeface="Indivisa Text Sans"/>
              <a:ea typeface="Calibri"/>
              <a:cs typeface="Calibri"/>
            </a:rPr>
            <a:t>Proyecto de innovación para el cambio social</a:t>
          </a:r>
          <a:endParaRPr lang="es-MX" sz="3600" b="1" i="1" kern="1200" dirty="0">
            <a:latin typeface="Indivisa Text Sans"/>
          </a:endParaRPr>
        </a:p>
        <a:p>
          <a:pPr marL="285750" lvl="1" indent="-285750" algn="l" defTabSz="1600200">
            <a:lnSpc>
              <a:spcPct val="90000"/>
            </a:lnSpc>
            <a:spcBef>
              <a:spcPct val="0"/>
            </a:spcBef>
            <a:spcAft>
              <a:spcPct val="15000"/>
            </a:spcAft>
            <a:buChar char="•"/>
          </a:pPr>
          <a:endParaRPr lang="es-MX" sz="3600" b="1" i="1" kern="1200" dirty="0">
            <a:solidFill>
              <a:srgbClr val="444444"/>
            </a:solidFill>
            <a:latin typeface="Indivisa Text Sans"/>
            <a:ea typeface="Calibri"/>
            <a:cs typeface="Calibri"/>
          </a:endParaRPr>
        </a:p>
        <a:p>
          <a:pPr marL="285750" lvl="1" indent="-285750" algn="l" defTabSz="1600200">
            <a:lnSpc>
              <a:spcPct val="90000"/>
            </a:lnSpc>
            <a:spcBef>
              <a:spcPct val="0"/>
            </a:spcBef>
            <a:spcAft>
              <a:spcPct val="15000"/>
            </a:spcAft>
            <a:buChar char="•"/>
          </a:pPr>
          <a:endParaRPr lang="es-MX" sz="3600" b="1" i="1" kern="1200" dirty="0">
            <a:latin typeface="Indivisa Text Sans"/>
            <a:ea typeface="Calibri"/>
            <a:cs typeface="Calibri"/>
          </a:endParaRPr>
        </a:p>
        <a:p>
          <a:pPr marL="285750" lvl="1" indent="-285750" algn="l" defTabSz="1600200">
            <a:lnSpc>
              <a:spcPct val="90000"/>
            </a:lnSpc>
            <a:spcBef>
              <a:spcPct val="0"/>
            </a:spcBef>
            <a:spcAft>
              <a:spcPct val="15000"/>
            </a:spcAft>
            <a:buChar char="•"/>
          </a:pPr>
          <a:endParaRPr lang="es-MX" sz="3600" b="1" i="1" kern="1200" dirty="0">
            <a:latin typeface="Indivisa Text Sans"/>
            <a:ea typeface="Calibri"/>
            <a:cs typeface="Calibri"/>
          </a:endParaRPr>
        </a:p>
        <a:p>
          <a:pPr marL="285750" lvl="1" indent="-285750" algn="l" defTabSz="1600200">
            <a:lnSpc>
              <a:spcPct val="90000"/>
            </a:lnSpc>
            <a:spcBef>
              <a:spcPct val="0"/>
            </a:spcBef>
            <a:spcAft>
              <a:spcPct val="15000"/>
            </a:spcAft>
            <a:buChar char="•"/>
          </a:pPr>
          <a:endParaRPr lang="es-MX" sz="3600" b="1" i="1" kern="1200" dirty="0">
            <a:latin typeface="Indivisa Text Sans"/>
            <a:ea typeface="Calibri"/>
            <a:cs typeface="Calibri"/>
          </a:endParaRPr>
        </a:p>
      </dsp:txBody>
      <dsp:txXfrm>
        <a:off x="0" y="647524"/>
        <a:ext cx="15677326" cy="4035150"/>
      </dsp:txXfrm>
    </dsp:sp>
    <dsp:sp modelId="{58C648CE-4617-4381-B652-16A3815D3257}">
      <dsp:nvSpPr>
        <dsp:cNvPr id="0" name=""/>
        <dsp:cNvSpPr/>
      </dsp:nvSpPr>
      <dsp:spPr>
        <a:xfrm>
          <a:off x="680442" y="0"/>
          <a:ext cx="10974128" cy="123984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667000">
            <a:lnSpc>
              <a:spcPct val="90000"/>
            </a:lnSpc>
            <a:spcBef>
              <a:spcPct val="0"/>
            </a:spcBef>
            <a:spcAft>
              <a:spcPct val="35000"/>
            </a:spcAft>
            <a:buNone/>
          </a:pPr>
          <a:r>
            <a:rPr lang="es-MX" sz="6000" b="0" kern="1200" cap="none" spc="0" dirty="0">
              <a:ln w="18415" cmpd="sng">
                <a:prstDash val="solid"/>
              </a:ln>
              <a:effectLst>
                <a:outerShdw blurRad="63500" dir="3600000" algn="tl" rotWithShape="0">
                  <a:srgbClr val="000000">
                    <a:alpha val="70000"/>
                  </a:srgbClr>
                </a:outerShdw>
              </a:effectLst>
              <a:latin typeface="Indivisa Text Sans"/>
            </a:rPr>
            <a:t>Octavo semestre</a:t>
          </a:r>
        </a:p>
      </dsp:txBody>
      <dsp:txXfrm>
        <a:off x="740966" y="60524"/>
        <a:ext cx="10853080" cy="111879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7F733-28E2-40E9-88CA-01AA216D6BB0}">
      <dsp:nvSpPr>
        <dsp:cNvPr id="0" name=""/>
        <dsp:cNvSpPr/>
      </dsp:nvSpPr>
      <dsp:spPr>
        <a:xfrm>
          <a:off x="0" y="521902"/>
          <a:ext cx="15677326" cy="1981350"/>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708152" rIns="121673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La Persona y su Interacción con los Otros</a:t>
          </a:r>
          <a:r>
            <a:rPr lang="es-MX" sz="3600" b="1" kern="1200" dirty="0">
              <a:latin typeface="Indivisa Text Sans"/>
            </a:rPr>
            <a:t> o </a:t>
          </a:r>
          <a:r>
            <a:rPr lang="es-MX" sz="3600" b="1" i="1" kern="1200" dirty="0">
              <a:latin typeface="Indivisa Text Sans"/>
            </a:rPr>
            <a:t>La Persona en un Mundo Globalizado o </a:t>
          </a:r>
          <a:r>
            <a:rPr lang="es-MX" sz="3600" b="1" i="1" kern="1200" dirty="0">
              <a:latin typeface="Indivisa Text Sans"/>
              <a:cs typeface="Arial"/>
            </a:rPr>
            <a:t>Identidad cristiana</a:t>
          </a:r>
        </a:p>
      </dsp:txBody>
      <dsp:txXfrm>
        <a:off x="0" y="521902"/>
        <a:ext cx="15677326" cy="1981350"/>
      </dsp:txXfrm>
    </dsp:sp>
    <dsp:sp modelId="{58C648CE-4617-4381-B652-16A3815D3257}">
      <dsp:nvSpPr>
        <dsp:cNvPr id="0" name=""/>
        <dsp:cNvSpPr/>
      </dsp:nvSpPr>
      <dsp:spPr>
        <a:xfrm>
          <a:off x="680442" y="6021"/>
          <a:ext cx="10974128" cy="1003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40030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Tercer semestre</a:t>
          </a:r>
        </a:p>
      </dsp:txBody>
      <dsp:txXfrm>
        <a:off x="729438" y="55017"/>
        <a:ext cx="10876136" cy="905688"/>
      </dsp:txXfrm>
    </dsp:sp>
    <dsp:sp modelId="{FBCB342C-C03B-4E32-9056-79EF9B5780BF}">
      <dsp:nvSpPr>
        <dsp:cNvPr id="0" name=""/>
        <dsp:cNvSpPr/>
      </dsp:nvSpPr>
      <dsp:spPr>
        <a:xfrm>
          <a:off x="0" y="3188692"/>
          <a:ext cx="15677326" cy="1472625"/>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708152" rIns="121673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Diálogo Intercultural</a:t>
          </a:r>
          <a:r>
            <a:rPr lang="es-MX" sz="3600" b="1" kern="1200" dirty="0">
              <a:latin typeface="Indivisa Text Sans"/>
            </a:rPr>
            <a:t> o </a:t>
          </a:r>
          <a:r>
            <a:rPr lang="es-MX" sz="3600" b="1" i="1" kern="1200" dirty="0">
              <a:latin typeface="Indivisa Text Sans"/>
            </a:rPr>
            <a:t>Identidad Lasallista</a:t>
          </a:r>
          <a:r>
            <a:rPr lang="es-MX" sz="3600" b="1" kern="1200" dirty="0">
              <a:latin typeface="Indivisa Text Sans"/>
            </a:rPr>
            <a:t> o </a:t>
          </a:r>
          <a:r>
            <a:rPr lang="es-MX" sz="3600" b="1" i="1" kern="1200" dirty="0">
              <a:latin typeface="Indivisa Text Sans"/>
              <a:cs typeface="Arial"/>
            </a:rPr>
            <a:t>Humanismo cristiano</a:t>
          </a:r>
        </a:p>
      </dsp:txBody>
      <dsp:txXfrm>
        <a:off x="0" y="3188692"/>
        <a:ext cx="15677326" cy="1472625"/>
      </dsp:txXfrm>
    </dsp:sp>
    <dsp:sp modelId="{72D19AA0-32C9-46DE-BA66-F00FC2C555BF}">
      <dsp:nvSpPr>
        <dsp:cNvPr id="0" name=""/>
        <dsp:cNvSpPr/>
      </dsp:nvSpPr>
      <dsp:spPr>
        <a:xfrm>
          <a:off x="783866" y="2686852"/>
          <a:ext cx="10974128" cy="1003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400300" rtl="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Cuarto semestre</a:t>
          </a:r>
        </a:p>
      </dsp:txBody>
      <dsp:txXfrm>
        <a:off x="832862" y="2735848"/>
        <a:ext cx="10876136" cy="9056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7F733-28E2-40E9-88CA-01AA216D6BB0}">
      <dsp:nvSpPr>
        <dsp:cNvPr id="0" name=""/>
        <dsp:cNvSpPr/>
      </dsp:nvSpPr>
      <dsp:spPr>
        <a:xfrm>
          <a:off x="0" y="521902"/>
          <a:ext cx="15677326" cy="1981350"/>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708152" rIns="121673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Fe y Desarrollo Espiritual</a:t>
          </a:r>
          <a:r>
            <a:rPr lang="es-MX" sz="3600" b="1" kern="1200" dirty="0">
              <a:latin typeface="Indivisa Text Sans"/>
            </a:rPr>
            <a:t> </a:t>
          </a:r>
          <a:r>
            <a:rPr lang="es-MX" sz="3600" b="1" kern="1200" dirty="0">
              <a:solidFill>
                <a:schemeClr val="tx1"/>
              </a:solidFill>
              <a:latin typeface="Indivisa Text Sans"/>
            </a:rPr>
            <a:t>o</a:t>
          </a:r>
          <a:r>
            <a:rPr lang="es-MX" sz="3600" b="1" kern="1200" dirty="0">
              <a:latin typeface="Indivisa Text Sans"/>
            </a:rPr>
            <a:t> </a:t>
          </a:r>
          <a:r>
            <a:rPr lang="es-ES" sz="3600" b="1" i="1" kern="1200" dirty="0">
              <a:latin typeface="Indivisa Text Sans"/>
              <a:ea typeface="+mn-ea"/>
              <a:cs typeface="+mn-cs"/>
            </a:rPr>
            <a:t>Taller de Bioética y Perspectiva de Género</a:t>
          </a:r>
          <a:r>
            <a:rPr lang="es-ES" sz="3600" b="1" kern="1200" dirty="0">
              <a:latin typeface="Indivisa Text Sans"/>
              <a:ea typeface="+mn-ea"/>
              <a:cs typeface="+mn-cs"/>
            </a:rPr>
            <a:t> o</a:t>
          </a:r>
          <a:r>
            <a:rPr lang="es-ES" sz="3600" b="1" i="0" kern="1200" dirty="0">
              <a:latin typeface="Indivisa Text Sans"/>
              <a:ea typeface="+mn-ea"/>
              <a:cs typeface="+mn-cs"/>
            </a:rPr>
            <a:t> </a:t>
          </a:r>
          <a:r>
            <a:rPr lang="es-ES" sz="3600" b="1" i="1" kern="1200" dirty="0">
              <a:latin typeface="Indivisa Text Sans"/>
              <a:ea typeface="+mn-ea"/>
              <a:cs typeface="Arial"/>
            </a:rPr>
            <a:t>Ética, ciudadanía y responsabilidad profesional</a:t>
          </a:r>
          <a:endParaRPr lang="es-MX" sz="3600" b="1" i="1" kern="1200" dirty="0">
            <a:latin typeface="Indivisa Text Sans"/>
            <a:ea typeface="+mn-ea"/>
            <a:cs typeface="+mn-cs"/>
          </a:endParaRPr>
        </a:p>
      </dsp:txBody>
      <dsp:txXfrm>
        <a:off x="0" y="521902"/>
        <a:ext cx="15677326" cy="1981350"/>
      </dsp:txXfrm>
    </dsp:sp>
    <dsp:sp modelId="{58C648CE-4617-4381-B652-16A3815D3257}">
      <dsp:nvSpPr>
        <dsp:cNvPr id="0" name=""/>
        <dsp:cNvSpPr/>
      </dsp:nvSpPr>
      <dsp:spPr>
        <a:xfrm>
          <a:off x="680442" y="6021"/>
          <a:ext cx="10974128" cy="1003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40030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Quinto semestre</a:t>
          </a:r>
        </a:p>
      </dsp:txBody>
      <dsp:txXfrm>
        <a:off x="729438" y="55017"/>
        <a:ext cx="10876136" cy="905688"/>
      </dsp:txXfrm>
    </dsp:sp>
    <dsp:sp modelId="{FBCB342C-C03B-4E32-9056-79EF9B5780BF}">
      <dsp:nvSpPr>
        <dsp:cNvPr id="0" name=""/>
        <dsp:cNvSpPr/>
      </dsp:nvSpPr>
      <dsp:spPr>
        <a:xfrm>
          <a:off x="0" y="3188692"/>
          <a:ext cx="15677326" cy="1472625"/>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16735" tIns="708152" rIns="121673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El Fenómeno Religioso</a:t>
          </a:r>
          <a:r>
            <a:rPr lang="es-MX" sz="3600" b="1" kern="1200" dirty="0">
              <a:latin typeface="Indivisa Text Sans"/>
            </a:rPr>
            <a:t> u otra (aún por definir)</a:t>
          </a:r>
        </a:p>
      </dsp:txBody>
      <dsp:txXfrm>
        <a:off x="0" y="3188692"/>
        <a:ext cx="15677326" cy="1472625"/>
      </dsp:txXfrm>
    </dsp:sp>
    <dsp:sp modelId="{72D19AA0-32C9-46DE-BA66-F00FC2C555BF}">
      <dsp:nvSpPr>
        <dsp:cNvPr id="0" name=""/>
        <dsp:cNvSpPr/>
      </dsp:nvSpPr>
      <dsp:spPr>
        <a:xfrm>
          <a:off x="783866" y="2686852"/>
          <a:ext cx="10974128" cy="1003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4796" tIns="0" rIns="414796" bIns="0" numCol="1" spcCol="1270" anchor="ctr" anchorCtr="0">
          <a:noAutofit/>
        </a:bodyPr>
        <a:lstStyle/>
        <a:p>
          <a:pPr marL="0" lvl="0" indent="0" algn="l" defTabSz="2400300" rtl="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Sexto semestre</a:t>
          </a:r>
        </a:p>
      </dsp:txBody>
      <dsp:txXfrm>
        <a:off x="832862" y="2735848"/>
        <a:ext cx="10876136" cy="90568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7F733-28E2-40E9-88CA-01AA216D6BB0}">
      <dsp:nvSpPr>
        <dsp:cNvPr id="0" name=""/>
        <dsp:cNvSpPr/>
      </dsp:nvSpPr>
      <dsp:spPr>
        <a:xfrm>
          <a:off x="0" y="545030"/>
          <a:ext cx="16094158" cy="1472625"/>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9085" tIns="708152" rIns="124908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Valores y Ética Profesional</a:t>
          </a:r>
          <a:r>
            <a:rPr lang="es-MX" sz="3600" b="1" kern="1200" dirty="0">
              <a:latin typeface="Indivisa Text Sans"/>
            </a:rPr>
            <a:t> o</a:t>
          </a:r>
          <a:r>
            <a:rPr lang="es-MX" sz="3600" b="1" i="1" kern="1200" dirty="0">
              <a:latin typeface="Indivisa Text Sans"/>
            </a:rPr>
            <a:t> </a:t>
          </a:r>
          <a:r>
            <a:rPr lang="es-ES" sz="3600" b="1" i="1" kern="1200" dirty="0">
              <a:latin typeface="Indivisa Text Sans"/>
              <a:ea typeface="+mn-ea"/>
              <a:cs typeface="+mn-cs"/>
            </a:rPr>
            <a:t>Ética en la Vida Profesional</a:t>
          </a:r>
          <a:endParaRPr lang="es-MX" sz="3600" b="1" i="1" kern="1200" dirty="0">
            <a:latin typeface="Indivisa Text Sans"/>
            <a:ea typeface="+mn-ea"/>
            <a:cs typeface="+mn-cs"/>
          </a:endParaRPr>
        </a:p>
      </dsp:txBody>
      <dsp:txXfrm>
        <a:off x="0" y="545030"/>
        <a:ext cx="16094158" cy="1472625"/>
      </dsp:txXfrm>
    </dsp:sp>
    <dsp:sp modelId="{58C648CE-4617-4381-B652-16A3815D3257}">
      <dsp:nvSpPr>
        <dsp:cNvPr id="0" name=""/>
        <dsp:cNvSpPr/>
      </dsp:nvSpPr>
      <dsp:spPr>
        <a:xfrm>
          <a:off x="698534" y="29149"/>
          <a:ext cx="11265910" cy="1003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825" tIns="0" rIns="425825" bIns="0" numCol="1" spcCol="1270" anchor="ctr" anchorCtr="0">
          <a:noAutofit/>
        </a:bodyPr>
        <a:lstStyle/>
        <a:p>
          <a:pPr marL="0" lvl="0" indent="0" algn="l" defTabSz="240030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Séptimo semestre</a:t>
          </a:r>
        </a:p>
      </dsp:txBody>
      <dsp:txXfrm>
        <a:off x="747530" y="78145"/>
        <a:ext cx="11167918" cy="905688"/>
      </dsp:txXfrm>
    </dsp:sp>
    <dsp:sp modelId="{FBCB342C-C03B-4E32-9056-79EF9B5780BF}">
      <dsp:nvSpPr>
        <dsp:cNvPr id="0" name=""/>
        <dsp:cNvSpPr/>
      </dsp:nvSpPr>
      <dsp:spPr>
        <a:xfrm>
          <a:off x="0" y="2703095"/>
          <a:ext cx="16094158" cy="1981350"/>
        </a:xfrm>
        <a:prstGeom prst="rect">
          <a:avLst/>
        </a:prstGeom>
        <a:solidFill>
          <a:schemeClr val="lt2">
            <a:hueOff val="0"/>
            <a:satOff val="0"/>
            <a:lumOff val="0"/>
            <a:alpha val="50000"/>
          </a:schemeClr>
        </a:solidFill>
        <a:ln w="25400"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49085" tIns="708152" rIns="1249085" bIns="256032" numCol="1" spcCol="1270" anchor="t" anchorCtr="0">
          <a:noAutofit/>
        </a:bodyPr>
        <a:lstStyle/>
        <a:p>
          <a:pPr marL="285750" lvl="1" indent="-285750" algn="l" defTabSz="1600200" rtl="0">
            <a:lnSpc>
              <a:spcPct val="90000"/>
            </a:lnSpc>
            <a:spcBef>
              <a:spcPct val="0"/>
            </a:spcBef>
            <a:spcAft>
              <a:spcPct val="15000"/>
            </a:spcAft>
            <a:buChar char="•"/>
          </a:pPr>
          <a:r>
            <a:rPr lang="es-MX" sz="3600" b="1" i="1" kern="1200" dirty="0">
              <a:latin typeface="Indivisa Text Sans"/>
            </a:rPr>
            <a:t>Seminario: Transformación de la Realidad Social desde las Humanidades</a:t>
          </a:r>
          <a:r>
            <a:rPr lang="es-MX" sz="3600" b="1" kern="1200" dirty="0">
              <a:latin typeface="Indivisa Text Sans"/>
            </a:rPr>
            <a:t> o </a:t>
          </a:r>
          <a:r>
            <a:rPr lang="es-MX" sz="3600" b="1" i="1" kern="1200" dirty="0">
              <a:latin typeface="Indivisa Text Sans"/>
              <a:ea typeface="+mn-ea"/>
              <a:cs typeface="+mn-cs"/>
            </a:rPr>
            <a:t>Bioética en el Campo de la Salud</a:t>
          </a:r>
        </a:p>
      </dsp:txBody>
      <dsp:txXfrm>
        <a:off x="0" y="2703095"/>
        <a:ext cx="16094158" cy="1981350"/>
      </dsp:txXfrm>
    </dsp:sp>
    <dsp:sp modelId="{72D19AA0-32C9-46DE-BA66-F00FC2C555BF}">
      <dsp:nvSpPr>
        <dsp:cNvPr id="0" name=""/>
        <dsp:cNvSpPr/>
      </dsp:nvSpPr>
      <dsp:spPr>
        <a:xfrm>
          <a:off x="804707" y="2201255"/>
          <a:ext cx="11265910" cy="1003680"/>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25825" tIns="0" rIns="425825" bIns="0" numCol="1" spcCol="1270" anchor="ctr" anchorCtr="0">
          <a:noAutofit/>
        </a:bodyPr>
        <a:lstStyle/>
        <a:p>
          <a:pPr marL="0" lvl="0" indent="0" algn="l" defTabSz="2400300" rtl="0">
            <a:lnSpc>
              <a:spcPct val="90000"/>
            </a:lnSpc>
            <a:spcBef>
              <a:spcPct val="0"/>
            </a:spcBef>
            <a:spcAft>
              <a:spcPct val="35000"/>
            </a:spcAft>
            <a:buNone/>
          </a:pPr>
          <a:r>
            <a:rPr lang="es-MX" sz="5400" b="0" kern="1200" cap="none" spc="0" dirty="0">
              <a:ln w="18415" cmpd="sng">
                <a:prstDash val="solid"/>
              </a:ln>
              <a:effectLst>
                <a:outerShdw blurRad="63500" dir="3600000" algn="tl" rotWithShape="0">
                  <a:srgbClr val="000000">
                    <a:alpha val="70000"/>
                  </a:srgbClr>
                </a:outerShdw>
              </a:effectLst>
              <a:latin typeface="Indivisa Text Sans"/>
            </a:rPr>
            <a:t>Octavo semestre</a:t>
          </a:r>
        </a:p>
      </dsp:txBody>
      <dsp:txXfrm>
        <a:off x="853703" y="2250251"/>
        <a:ext cx="11167918" cy="9056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CB342C-C03B-4E32-9056-79EF9B5780BF}">
      <dsp:nvSpPr>
        <dsp:cNvPr id="0" name=""/>
        <dsp:cNvSpPr/>
      </dsp:nvSpPr>
      <dsp:spPr>
        <a:xfrm>
          <a:off x="0" y="477633"/>
          <a:ext cx="16582174" cy="4151849"/>
        </a:xfrm>
        <a:prstGeom prst="rect">
          <a:avLst/>
        </a:prstGeom>
        <a:solidFill>
          <a:schemeClr val="bg1">
            <a:lumMod val="95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286961" tIns="160792" rIns="1286961" bIns="227584" numCol="1" spcCol="1270" anchor="t" anchorCtr="0">
          <a:noAutofit/>
        </a:bodyPr>
        <a:lstStyle/>
        <a:p>
          <a:pPr marL="285750" lvl="1" indent="-285750" algn="l" defTabSz="1422400">
            <a:lnSpc>
              <a:spcPct val="100000"/>
            </a:lnSpc>
            <a:spcBef>
              <a:spcPct val="0"/>
            </a:spcBef>
            <a:spcAft>
              <a:spcPts val="1200"/>
            </a:spcAft>
            <a:buChar char="•"/>
          </a:pPr>
          <a:r>
            <a:rPr lang="es-MX" sz="3200" b="1" i="1" kern="1200" dirty="0">
              <a:latin typeface="Indivisa Text Sans"/>
            </a:rPr>
            <a:t>Emprendimiento y Sustentabilidad</a:t>
          </a:r>
        </a:p>
        <a:p>
          <a:pPr marL="285750" lvl="1" indent="-285750" algn="l" defTabSz="1422400">
            <a:lnSpc>
              <a:spcPct val="100000"/>
            </a:lnSpc>
            <a:spcBef>
              <a:spcPct val="0"/>
            </a:spcBef>
            <a:spcAft>
              <a:spcPts val="1200"/>
            </a:spcAft>
            <a:buChar char="•"/>
          </a:pPr>
          <a:r>
            <a:rPr lang="es-MX" sz="3200" b="1" i="1" kern="1200" dirty="0">
              <a:latin typeface="Indivisa Text Sans"/>
            </a:rPr>
            <a:t>Taller de Empleo, Autoempleo y Actividad Empresarial</a:t>
          </a:r>
        </a:p>
        <a:p>
          <a:pPr marL="285750" lvl="1" indent="-285750" algn="l" defTabSz="1422400">
            <a:lnSpc>
              <a:spcPct val="100000"/>
            </a:lnSpc>
            <a:spcBef>
              <a:spcPct val="0"/>
            </a:spcBef>
            <a:spcAft>
              <a:spcPts val="1800"/>
            </a:spcAft>
            <a:buChar char="•"/>
          </a:pPr>
          <a:r>
            <a:rPr lang="es-MX" sz="3200" b="1" i="1" kern="1200" dirty="0">
              <a:latin typeface="Indivisa Text Sans"/>
            </a:rPr>
            <a:t>Taller de Proyecto Profesional Ocupacional</a:t>
          </a:r>
        </a:p>
        <a:p>
          <a:pPr marL="285750" lvl="1" indent="-285750" algn="l" defTabSz="1422400">
            <a:lnSpc>
              <a:spcPct val="100000"/>
            </a:lnSpc>
            <a:spcBef>
              <a:spcPct val="0"/>
            </a:spcBef>
            <a:spcAft>
              <a:spcPts val="1800"/>
            </a:spcAft>
            <a:buChar char="•"/>
          </a:pPr>
          <a:r>
            <a:rPr lang="es-MX" sz="3200" b="1" i="1" kern="1200" dirty="0">
              <a:latin typeface="Indivisa Text Sans"/>
              <a:ea typeface="+mn-ea"/>
              <a:cs typeface="+mn-cs"/>
            </a:rPr>
            <a:t>Taller de Emprendimiento, Empleabilidad y Sostenibilidad</a:t>
          </a:r>
        </a:p>
        <a:p>
          <a:pPr marL="285750" lvl="1" indent="-285750" algn="l" defTabSz="1422400" rtl="0">
            <a:lnSpc>
              <a:spcPct val="100000"/>
            </a:lnSpc>
            <a:spcBef>
              <a:spcPct val="0"/>
            </a:spcBef>
            <a:spcAft>
              <a:spcPts val="1800"/>
            </a:spcAft>
            <a:buChar char="•"/>
          </a:pPr>
          <a:r>
            <a:rPr lang="es-MX" sz="3200" b="1" i="1" kern="1200" dirty="0">
              <a:latin typeface="Indivisa Text Sans"/>
              <a:ea typeface="+mn-ea"/>
              <a:cs typeface="Arial"/>
            </a:rPr>
            <a:t>Fundamentos de Sostenibilidad y Emprendimiento</a:t>
          </a:r>
          <a:endParaRPr lang="es-MX" sz="3200" b="1" i="1" kern="1200" dirty="0">
            <a:latin typeface="Indivisa Text Sans"/>
            <a:ea typeface="+mn-ea"/>
            <a:cs typeface="+mn-cs"/>
          </a:endParaRPr>
        </a:p>
        <a:p>
          <a:pPr marL="285750" lvl="1" indent="-285750" algn="l" defTabSz="1422400" rtl="0">
            <a:lnSpc>
              <a:spcPct val="100000"/>
            </a:lnSpc>
            <a:spcBef>
              <a:spcPct val="0"/>
            </a:spcBef>
            <a:spcAft>
              <a:spcPts val="1800"/>
            </a:spcAft>
            <a:buChar char="•"/>
          </a:pPr>
          <a:r>
            <a:rPr lang="es-MX" sz="3200" b="1" i="0" kern="1200" dirty="0">
              <a:latin typeface="Indivisa Text Sans"/>
              <a:ea typeface="+mn-ea"/>
              <a:cs typeface="Arial"/>
            </a:rPr>
            <a:t>Otra (aún por definir)</a:t>
          </a:r>
        </a:p>
      </dsp:txBody>
      <dsp:txXfrm>
        <a:off x="0" y="477633"/>
        <a:ext cx="16582174" cy="4151849"/>
      </dsp:txXfrm>
    </dsp:sp>
    <dsp:sp modelId="{72D19AA0-32C9-46DE-BA66-F00FC2C555BF}">
      <dsp:nvSpPr>
        <dsp:cNvPr id="0" name=""/>
        <dsp:cNvSpPr/>
      </dsp:nvSpPr>
      <dsp:spPr>
        <a:xfrm>
          <a:off x="927744" y="0"/>
          <a:ext cx="9601874" cy="632314"/>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737" tIns="0" rIns="438737" bIns="0" numCol="1" spcCol="1270" anchor="ctr" anchorCtr="0">
          <a:noAutofit/>
        </a:bodyPr>
        <a:lstStyle/>
        <a:p>
          <a:pPr marL="0" lvl="0" indent="0" algn="ctr" defTabSz="1778000" rtl="0">
            <a:lnSpc>
              <a:spcPct val="90000"/>
            </a:lnSpc>
            <a:spcBef>
              <a:spcPct val="0"/>
            </a:spcBef>
            <a:spcAft>
              <a:spcPct val="35000"/>
            </a:spcAft>
            <a:buNone/>
          </a:pPr>
          <a:r>
            <a:rPr lang="es-MX" sz="4000" b="0" kern="1200" cap="none" spc="0" dirty="0">
              <a:ln w="18415" cmpd="sng">
                <a:prstDash val="solid"/>
              </a:ln>
              <a:effectLst>
                <a:outerShdw blurRad="63500" dir="3600000" algn="tl" rotWithShape="0">
                  <a:srgbClr val="000000">
                    <a:alpha val="70000"/>
                  </a:srgbClr>
                </a:outerShdw>
              </a:effectLst>
              <a:latin typeface="Indivisa Text Sans"/>
            </a:rPr>
            <a:t>A partir del quinto semestre</a:t>
          </a:r>
        </a:p>
      </dsp:txBody>
      <dsp:txXfrm>
        <a:off x="958611" y="30867"/>
        <a:ext cx="9540140" cy="570580"/>
      </dsp:txXfrm>
    </dsp:sp>
  </dsp:spTree>
</dsp:drawing>
</file>

<file path=ppt/diagrams/layout1.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4" name="Shape 164"/>
          <p:cNvSpPr>
            <a:spLocks noGrp="1" noRot="1" noChangeAspect="1"/>
          </p:cNvSpPr>
          <p:nvPr>
            <p:ph type="sldImg"/>
          </p:nvPr>
        </p:nvSpPr>
        <p:spPr>
          <a:xfrm>
            <a:off x="1143000" y="685800"/>
            <a:ext cx="4572000" cy="3429000"/>
          </a:xfrm>
          <a:prstGeom prst="rect">
            <a:avLst/>
          </a:prstGeom>
        </p:spPr>
        <p:txBody>
          <a:bodyPr/>
          <a:lstStyle/>
          <a:p>
            <a:endParaRPr/>
          </a:p>
        </p:txBody>
      </p:sp>
      <p:sp>
        <p:nvSpPr>
          <p:cNvPr id="165" name="Shape 165"/>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PORTADA">
    <p:spTree>
      <p:nvGrpSpPr>
        <p:cNvPr id="1" name=""/>
        <p:cNvGrpSpPr/>
        <p:nvPr/>
      </p:nvGrpSpPr>
      <p:grpSpPr>
        <a:xfrm>
          <a:off x="0" y="0"/>
          <a:ext cx="0" cy="0"/>
          <a:chOff x="0" y="0"/>
          <a:chExt cx="0" cy="0"/>
        </a:xfrm>
      </p:grpSpPr>
      <p:sp>
        <p:nvSpPr>
          <p:cNvPr id="1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SEPARADOR VERT">
    <p:spTree>
      <p:nvGrpSpPr>
        <p:cNvPr id="1" name=""/>
        <p:cNvGrpSpPr/>
        <p:nvPr/>
      </p:nvGrpSpPr>
      <p:grpSpPr>
        <a:xfrm>
          <a:off x="0" y="0"/>
          <a:ext cx="0" cy="0"/>
          <a:chOff x="0" y="0"/>
          <a:chExt cx="0" cy="0"/>
        </a:xfrm>
      </p:grpSpPr>
      <p:pic>
        <p:nvPicPr>
          <p:cNvPr id="41" name="SEPARADOR 01,5.png" descr="SEPARADOR 01,5.png"/>
          <p:cNvPicPr>
            <a:picLocks noChangeAspect="1"/>
          </p:cNvPicPr>
          <p:nvPr/>
        </p:nvPicPr>
        <p:blipFill>
          <a:blip r:embed="rId2"/>
          <a:stretch>
            <a:fillRect/>
          </a:stretch>
        </p:blipFill>
        <p:spPr>
          <a:xfrm>
            <a:off x="-6351" y="-1"/>
            <a:ext cx="7556502" cy="13716002"/>
          </a:xfrm>
          <a:prstGeom prst="rect">
            <a:avLst/>
          </a:prstGeom>
          <a:ln w="12700">
            <a:miter lim="400000"/>
          </a:ln>
        </p:spPr>
      </p:pic>
      <p:pic>
        <p:nvPicPr>
          <p:cNvPr id="42" name="La Salle.png" descr="La Salle.png"/>
          <p:cNvPicPr>
            <a:picLocks noChangeAspect="1"/>
          </p:cNvPicPr>
          <p:nvPr/>
        </p:nvPicPr>
        <p:blipFill>
          <a:blip r:embed="rId3"/>
          <a:stretch>
            <a:fillRect/>
          </a:stretch>
        </p:blipFill>
        <p:spPr>
          <a:xfrm>
            <a:off x="21764924" y="12970262"/>
            <a:ext cx="2037751" cy="475476"/>
          </a:xfrm>
          <a:prstGeom prst="rect">
            <a:avLst/>
          </a:prstGeom>
          <a:ln w="12700">
            <a:miter lim="400000"/>
          </a:ln>
        </p:spPr>
      </p:pic>
      <p:pic>
        <p:nvPicPr>
          <p:cNvPr id="43" name="Imagen" descr="Imagen"/>
          <p:cNvPicPr>
            <a:picLocks noChangeAspect="1"/>
          </p:cNvPicPr>
          <p:nvPr/>
        </p:nvPicPr>
        <p:blipFill>
          <a:blip r:embed="rId4"/>
          <a:stretch>
            <a:fillRect/>
          </a:stretch>
        </p:blipFill>
        <p:spPr>
          <a:xfrm>
            <a:off x="21972261" y="11125200"/>
            <a:ext cx="1623076" cy="1625600"/>
          </a:xfrm>
          <a:prstGeom prst="rect">
            <a:avLst/>
          </a:prstGeom>
          <a:ln w="12700">
            <a:miter lim="400000"/>
          </a:ln>
        </p:spPr>
      </p:pic>
      <p:sp>
        <p:nvSpPr>
          <p:cNvPr id="44"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INTERIOR (01)">
    <p:spTree>
      <p:nvGrpSpPr>
        <p:cNvPr id="1" name=""/>
        <p:cNvGrpSpPr/>
        <p:nvPr/>
      </p:nvGrpSpPr>
      <p:grpSpPr>
        <a:xfrm>
          <a:off x="0" y="0"/>
          <a:ext cx="0" cy="0"/>
          <a:chOff x="0" y="0"/>
          <a:chExt cx="0" cy="0"/>
        </a:xfrm>
      </p:grpSpPr>
      <p:pic>
        <p:nvPicPr>
          <p:cNvPr id="51"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pic>
        <p:nvPicPr>
          <p:cNvPr id="52" name="Imagen" descr="Imagen"/>
          <p:cNvPicPr>
            <a:picLocks noChangeAspect="1"/>
          </p:cNvPicPr>
          <p:nvPr/>
        </p:nvPicPr>
        <p:blipFill>
          <a:blip r:embed="rId3"/>
          <a:stretch>
            <a:fillRect/>
          </a:stretch>
        </p:blipFill>
        <p:spPr>
          <a:xfrm>
            <a:off x="21439878" y="11271557"/>
            <a:ext cx="2690113" cy="1150829"/>
          </a:xfrm>
          <a:prstGeom prst="rect">
            <a:avLst/>
          </a:prstGeom>
          <a:ln w="12700">
            <a:miter lim="400000"/>
          </a:ln>
        </p:spPr>
      </p:pic>
      <p:sp>
        <p:nvSpPr>
          <p:cNvPr id="53"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CIERRE">
    <p:spTree>
      <p:nvGrpSpPr>
        <p:cNvPr id="1" name=""/>
        <p:cNvGrpSpPr/>
        <p:nvPr/>
      </p:nvGrpSpPr>
      <p:grpSpPr>
        <a:xfrm>
          <a:off x="0" y="0"/>
          <a:ext cx="0" cy="0"/>
          <a:chOff x="0" y="0"/>
          <a:chExt cx="0" cy="0"/>
        </a:xfrm>
      </p:grpSpPr>
      <p:pic>
        <p:nvPicPr>
          <p:cNvPr id="154" name="PORTADA.png" descr="PORTADA.png"/>
          <p:cNvPicPr>
            <a:picLocks noChangeAspect="1"/>
          </p:cNvPicPr>
          <p:nvPr/>
        </p:nvPicPr>
        <p:blipFill>
          <a:blip r:embed="rId2"/>
          <a:stretch>
            <a:fillRect/>
          </a:stretch>
        </p:blipFill>
        <p:spPr>
          <a:xfrm>
            <a:off x="0" y="12617450"/>
            <a:ext cx="24384000" cy="1104900"/>
          </a:xfrm>
          <a:prstGeom prst="rect">
            <a:avLst/>
          </a:prstGeom>
          <a:ln w="12700">
            <a:miter lim="400000"/>
          </a:ln>
        </p:spPr>
      </p:pic>
      <p:sp>
        <p:nvSpPr>
          <p:cNvPr id="155" name="GRACIAS"/>
          <p:cNvSpPr txBox="1"/>
          <p:nvPr/>
        </p:nvSpPr>
        <p:spPr>
          <a:xfrm>
            <a:off x="9800589" y="6845300"/>
            <a:ext cx="4782821" cy="1625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t>GRACIAS</a:t>
            </a:r>
          </a:p>
        </p:txBody>
      </p:sp>
      <p:pic>
        <p:nvPicPr>
          <p:cNvPr id="156" name="INDIVISA MANENT.png" descr="INDIVISA MANENT.png"/>
          <p:cNvPicPr>
            <a:picLocks noChangeAspect="1"/>
          </p:cNvPicPr>
          <p:nvPr/>
        </p:nvPicPr>
        <p:blipFill>
          <a:blip r:embed="rId3"/>
          <a:stretch>
            <a:fillRect/>
          </a:stretch>
        </p:blipFill>
        <p:spPr>
          <a:xfrm>
            <a:off x="9800590" y="11653638"/>
            <a:ext cx="4782821" cy="266386"/>
          </a:xfrm>
          <a:prstGeom prst="rect">
            <a:avLst/>
          </a:prstGeom>
          <a:ln w="12700">
            <a:miter lim="400000"/>
          </a:ln>
        </p:spPr>
      </p:pic>
      <p:pic>
        <p:nvPicPr>
          <p:cNvPr id="157" name="Imagen" descr="Imagen"/>
          <p:cNvPicPr>
            <a:picLocks noChangeAspect="1"/>
          </p:cNvPicPr>
          <p:nvPr/>
        </p:nvPicPr>
        <p:blipFill>
          <a:blip r:embed="rId4"/>
          <a:stretch>
            <a:fillRect/>
          </a:stretch>
        </p:blipFill>
        <p:spPr>
          <a:xfrm>
            <a:off x="10249090" y="746467"/>
            <a:ext cx="3885820" cy="3891866"/>
          </a:xfrm>
          <a:prstGeom prst="rect">
            <a:avLst/>
          </a:prstGeom>
          <a:ln w="12700">
            <a:miter lim="400000"/>
          </a:ln>
        </p:spPr>
      </p:pic>
      <p:sp>
        <p:nvSpPr>
          <p:cNvPr id="158" name="Número de diapositiva"/>
          <p:cNvSpPr txBox="1">
            <a:spLocks noGrp="1"/>
          </p:cNvSpPr>
          <p:nvPr>
            <p:ph type="sldNum" sz="quarter" idx="2"/>
          </p:nvPr>
        </p:nvSpPr>
        <p:spPr>
          <a:prstGeom prst="rect">
            <a:avLst/>
          </a:prstGeom>
        </p:spPr>
        <p:txBody>
          <a:bodyPr/>
          <a:lstStyle/>
          <a:p>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244726"/>
            <a:ext cx="18288000" cy="4775200"/>
          </a:xfrm>
        </p:spPr>
        <p:txBody>
          <a:bodyPr anchor="b"/>
          <a:lstStyle>
            <a:lvl1pPr algn="ctr">
              <a:defRPr sz="12000"/>
            </a:lvl1pPr>
          </a:lstStyle>
          <a:p>
            <a:r>
              <a:rPr lang="es-MX"/>
              <a:t>Haz clic para modificar el estilo de título del patrón</a:t>
            </a:r>
            <a:endParaRPr lang="en-US" dirty="0"/>
          </a:p>
        </p:txBody>
      </p:sp>
      <p:sp>
        <p:nvSpPr>
          <p:cNvPr id="3" name="Subtitle 2"/>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es-MX"/>
              <a:t>Haz clic para editar el estilo de subtítulo del patrón</a:t>
            </a:r>
            <a:endParaRPr lang="en-US" dirty="0"/>
          </a:p>
        </p:txBody>
      </p:sp>
      <p:sp>
        <p:nvSpPr>
          <p:cNvPr id="4" name="Date Placeholder 3"/>
          <p:cNvSpPr>
            <a:spLocks noGrp="1"/>
          </p:cNvSpPr>
          <p:nvPr>
            <p:ph type="dt" sz="half" idx="10"/>
          </p:nvPr>
        </p:nvSpPr>
        <p:spPr/>
        <p:txBody>
          <a:bodyPr/>
          <a:lstStyle/>
          <a:p>
            <a:fld id="{74C0D281-B1FB-0E48-9389-4384455E045E}" type="datetimeFigureOut">
              <a:rPr lang="es-MX" smtClean="0"/>
              <a:t>12/06/2026</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11862645" y="13081000"/>
            <a:ext cx="646011" cy="471924"/>
          </a:xfrm>
        </p:spPr>
        <p:txBody>
          <a:bodyPr/>
          <a:lstStyle/>
          <a:p>
            <a:fld id="{836B81F0-0F39-AC46-812F-7977D6D95038}" type="slidenum">
              <a:rPr lang="es-MX" smtClean="0"/>
              <a:t>‹Nº›</a:t>
            </a:fld>
            <a:endParaRPr lang="es-MX"/>
          </a:p>
        </p:txBody>
      </p:sp>
    </p:spTree>
    <p:extLst>
      <p:ext uri="{BB962C8B-B14F-4D97-AF65-F5344CB8AC3E}">
        <p14:creationId xmlns:p14="http://schemas.microsoft.com/office/powerpoint/2010/main" val="15207617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ORTADA.png" descr="PORTADA.png"/>
          <p:cNvPicPr>
            <a:picLocks noChangeAspect="1"/>
          </p:cNvPicPr>
          <p:nvPr/>
        </p:nvPicPr>
        <p:blipFill>
          <a:blip r:embed="rId7"/>
          <a:stretch>
            <a:fillRect/>
          </a:stretch>
        </p:blipFill>
        <p:spPr>
          <a:xfrm>
            <a:off x="0" y="12617450"/>
            <a:ext cx="24384000" cy="1104900"/>
          </a:xfrm>
          <a:prstGeom prst="rect">
            <a:avLst/>
          </a:prstGeom>
          <a:ln w="12700">
            <a:miter lim="400000"/>
          </a:ln>
        </p:spPr>
      </p:pic>
      <p:pic>
        <p:nvPicPr>
          <p:cNvPr id="3" name="Imagen" descr="Imagen"/>
          <p:cNvPicPr>
            <a:picLocks noChangeAspect="1"/>
          </p:cNvPicPr>
          <p:nvPr/>
        </p:nvPicPr>
        <p:blipFill>
          <a:blip r:embed="rId8"/>
          <a:stretch>
            <a:fillRect/>
          </a:stretch>
        </p:blipFill>
        <p:spPr>
          <a:xfrm>
            <a:off x="7477083" y="1087160"/>
            <a:ext cx="9429834" cy="2406146"/>
          </a:xfrm>
          <a:prstGeom prst="rect">
            <a:avLst/>
          </a:prstGeom>
          <a:ln w="12700">
            <a:miter lim="400000"/>
          </a:ln>
        </p:spPr>
      </p:pic>
      <p:sp>
        <p:nvSpPr>
          <p:cNvPr id="4" name="Texto del título"/>
          <p:cNvSpPr txBox="1">
            <a:spLocks noGrp="1"/>
          </p:cNvSpPr>
          <p:nvPr>
            <p:ph type="title"/>
          </p:nvPr>
        </p:nvSpPr>
        <p:spPr>
          <a:xfrm>
            <a:off x="1778000" y="2298700"/>
            <a:ext cx="20828000" cy="4648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b">
            <a:normAutofit/>
          </a:bodyPr>
          <a:lstStyle/>
          <a:p>
            <a:r>
              <a:t>Texto del título</a:t>
            </a:r>
          </a:p>
        </p:txBody>
      </p:sp>
      <p:sp>
        <p:nvSpPr>
          <p:cNvPr id="5" name="Nivel de texto 1…"/>
          <p:cNvSpPr txBox="1">
            <a:spLocks noGrp="1"/>
          </p:cNvSpPr>
          <p:nvPr>
            <p:ph type="body" idx="1"/>
          </p:nvPr>
        </p:nvSpPr>
        <p:spPr>
          <a:xfrm>
            <a:off x="1778000" y="7073900"/>
            <a:ext cx="20828000" cy="15875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Nivel de texto 1</a:t>
            </a:r>
          </a:p>
          <a:p>
            <a:pPr lvl="1"/>
            <a:r>
              <a:t>Nivel de texto 2</a:t>
            </a:r>
          </a:p>
          <a:p>
            <a:pPr lvl="2"/>
            <a:r>
              <a:t>Nivel de texto 3</a:t>
            </a:r>
          </a:p>
          <a:p>
            <a:pPr lvl="3"/>
            <a:r>
              <a:t>Nivel de texto 4</a:t>
            </a:r>
          </a:p>
          <a:p>
            <a:pPr lvl="4"/>
            <a:r>
              <a:t>Nivel de texto 5</a:t>
            </a:r>
          </a:p>
        </p:txBody>
      </p:sp>
      <p:sp>
        <p:nvSpPr>
          <p:cNvPr id="6" name="Número de diapositiva"/>
          <p:cNvSpPr txBox="1">
            <a:spLocks noGrp="1"/>
          </p:cNvSpPr>
          <p:nvPr>
            <p:ph type="sldNum" sz="quarter" idx="2"/>
          </p:nvPr>
        </p:nvSpPr>
        <p:spPr>
          <a:xfrm>
            <a:off x="11959031" y="13081000"/>
            <a:ext cx="453238" cy="461059"/>
          </a:xfrm>
          <a:prstGeom prst="rect">
            <a:avLst/>
          </a:prstGeom>
          <a:ln w="12700">
            <a:miter lim="400000"/>
          </a:ln>
        </p:spPr>
        <p:txBody>
          <a:bodyPr wrap="none" lIns="50800" tIns="50800" rIns="50800" bIns="50800">
            <a:spAutoFit/>
          </a:bodyPr>
          <a:lstStyle>
            <a:lvl1pPr algn="ctr">
              <a:spcBef>
                <a:spcPts val="0"/>
              </a:spcBef>
              <a:defRPr sz="2400">
                <a:latin typeface="Helvetica Neue Light"/>
                <a:ea typeface="Helvetica Neue Light"/>
                <a:cs typeface="Helvetica Neue Light"/>
                <a:sym typeface="Helvetica Neue Light"/>
              </a:defRPr>
            </a:lvl1pPr>
          </a:lstStyle>
          <a:p>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2" r:id="rId2"/>
    <p:sldLayoutId id="2147483653" r:id="rId3"/>
    <p:sldLayoutId id="2147483664" r:id="rId4"/>
    <p:sldLayoutId id="2147483665" r:id="rId5"/>
  </p:sldLayoutIdLst>
  <p:transition spd="med"/>
  <p:txStyles>
    <p:titleStyle>
      <a:lvl1pPr marL="0" marR="0" indent="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1pPr>
      <a:lvl2pPr marL="0" marR="0" indent="457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2pPr>
      <a:lvl3pPr marL="0" marR="0" indent="914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3pPr>
      <a:lvl4pPr marL="0" marR="0" indent="1371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4pPr>
      <a:lvl5pPr marL="0" marR="0" indent="18288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5pPr>
      <a:lvl6pPr marL="0" marR="0" indent="22860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6pPr>
      <a:lvl7pPr marL="0" marR="0" indent="27432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7pPr>
      <a:lvl8pPr marL="0" marR="0" indent="32004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8pPr>
      <a:lvl9pPr marL="0" marR="0" indent="3657600" algn="ctr" defTabSz="825500" rtl="0" latinLnBrk="0">
        <a:lnSpc>
          <a:spcPct val="100000"/>
        </a:lnSpc>
        <a:spcBef>
          <a:spcPts val="0"/>
        </a:spcBef>
        <a:spcAft>
          <a:spcPts val="0"/>
        </a:spcAft>
        <a:buClrTx/>
        <a:buSzTx/>
        <a:buFontTx/>
        <a:buNone/>
        <a:tabLst/>
        <a:defRPr sz="11200" b="0" i="0" u="none" strike="noStrike" cap="none" spc="0" baseline="0">
          <a:solidFill>
            <a:srgbClr val="000000"/>
          </a:solidFill>
          <a:uFillTx/>
          <a:latin typeface="+mn-lt"/>
          <a:ea typeface="+mn-ea"/>
          <a:cs typeface="+mn-cs"/>
          <a:sym typeface="Helvetica Neue Medium"/>
        </a:defRPr>
      </a:lvl9pPr>
    </p:titleStyle>
    <p:bodyStyle>
      <a:lvl1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1pPr>
      <a:lvl2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2pPr>
      <a:lvl3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3pPr>
      <a:lvl4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4pPr>
      <a:lvl5pPr marL="0" marR="0" indent="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5pPr>
      <a:lvl6pPr marL="0" marR="0" indent="3556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6pPr>
      <a:lvl7pPr marL="0" marR="0" indent="7112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7pPr>
      <a:lvl8pPr marL="0" marR="0" indent="10668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8pPr>
      <a:lvl9pPr marL="0" marR="0" indent="1422400" algn="ctr" defTabSz="825500" rtl="0" latinLnBrk="0">
        <a:lnSpc>
          <a:spcPct val="100000"/>
        </a:lnSpc>
        <a:spcBef>
          <a:spcPts val="0"/>
        </a:spcBef>
        <a:spcAft>
          <a:spcPts val="0"/>
        </a:spcAft>
        <a:buClrTx/>
        <a:buSzTx/>
        <a:buFontTx/>
        <a:buNone/>
        <a:tabLst/>
        <a:defRPr sz="5400" b="0" i="0" u="none" strike="noStrike" cap="none" spc="0" baseline="0">
          <a:solidFill>
            <a:srgbClr val="000000"/>
          </a:solidFill>
          <a:uFillTx/>
          <a:latin typeface="Helvetica Neue"/>
          <a:ea typeface="Helvetica Neue"/>
          <a:cs typeface="Helvetica Neue"/>
          <a:sym typeface="Helvetica Neue"/>
        </a:defRPr>
      </a:lvl9pPr>
    </p:bodyStyle>
    <p:otherStyle>
      <a:lvl1pPr marL="0" marR="0" indent="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1pPr>
      <a:lvl2pPr marL="0" marR="0" indent="457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2pPr>
      <a:lvl3pPr marL="0" marR="0" indent="914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3pPr>
      <a:lvl4pPr marL="0" marR="0" indent="1371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4pPr>
      <a:lvl5pPr marL="0" marR="0" indent="18288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5pPr>
      <a:lvl6pPr marL="0" marR="0" indent="22860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6pPr>
      <a:lvl7pPr marL="0" marR="0" indent="27432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7pPr>
      <a:lvl8pPr marL="0" marR="0" indent="32004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8pPr>
      <a:lvl9pPr marL="0" marR="0" indent="3657600" algn="ctr" defTabSz="825500" rtl="0" latinLnBrk="0">
        <a:lnSpc>
          <a:spcPct val="100000"/>
        </a:lnSpc>
        <a:spcBef>
          <a:spcPts val="0"/>
        </a:spcBef>
        <a:spcAft>
          <a:spcPts val="0"/>
        </a:spcAft>
        <a:buClrTx/>
        <a:buSzTx/>
        <a:buFontTx/>
        <a:buNone/>
        <a:tabLst/>
        <a:defRPr sz="2400" b="0" i="0" u="none" strike="noStrike" cap="none" spc="0" baseline="0">
          <a:solidFill>
            <a:schemeClr val="tx1"/>
          </a:solidFill>
          <a:uFillTx/>
          <a:latin typeface="+mn-lt"/>
          <a:ea typeface="+mn-ea"/>
          <a:cs typeface="+mn-cs"/>
          <a:sym typeface="Helvetica Neue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5.xml"/><Relationship Id="rId5" Type="http://schemas.openxmlformats.org/officeDocument/2006/relationships/hyperlink" Target="mailto:SacDHP@lasallecancun.edu.mx" TargetMode="External"/><Relationship Id="rId4" Type="http://schemas.openxmlformats.org/officeDocument/2006/relationships/hyperlink" Target="mailto:CoordDHP@lasallecancun.edu.mx"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emf"/><Relationship Id="rId7" Type="http://schemas.openxmlformats.org/officeDocument/2006/relationships/diagramColors" Target="../diagrams/colors2.xml"/><Relationship Id="rId2" Type="http://schemas.openxmlformats.org/officeDocument/2006/relationships/image" Target="../media/image15.emf"/><Relationship Id="rId1" Type="http://schemas.openxmlformats.org/officeDocument/2006/relationships/slideLayout" Target="../slideLayouts/slideLayout5.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6.emf"/><Relationship Id="rId7" Type="http://schemas.openxmlformats.org/officeDocument/2006/relationships/diagramColors" Target="../diagrams/colors3.xml"/><Relationship Id="rId2" Type="http://schemas.openxmlformats.org/officeDocument/2006/relationships/image" Target="../media/image15.emf"/><Relationship Id="rId1" Type="http://schemas.openxmlformats.org/officeDocument/2006/relationships/slideLayout" Target="../slideLayouts/slideLayout5.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6.emf"/><Relationship Id="rId7" Type="http://schemas.openxmlformats.org/officeDocument/2006/relationships/diagramColors" Target="../diagrams/colors4.xml"/><Relationship Id="rId2" Type="http://schemas.openxmlformats.org/officeDocument/2006/relationships/image" Target="../media/image15.emf"/><Relationship Id="rId1" Type="http://schemas.openxmlformats.org/officeDocument/2006/relationships/slideLayout" Target="../slideLayouts/slideLayout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emf"/><Relationship Id="rId7" Type="http://schemas.openxmlformats.org/officeDocument/2006/relationships/diagramColors" Target="../diagrams/colors5.xml"/><Relationship Id="rId2" Type="http://schemas.openxmlformats.org/officeDocument/2006/relationships/image" Target="../media/image15.emf"/><Relationship Id="rId1" Type="http://schemas.openxmlformats.org/officeDocument/2006/relationships/slideLayout" Target="../slideLayouts/slideLayout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6.emf"/><Relationship Id="rId7" Type="http://schemas.openxmlformats.org/officeDocument/2006/relationships/diagramColors" Target="../diagrams/colors6.xml"/><Relationship Id="rId2" Type="http://schemas.openxmlformats.org/officeDocument/2006/relationships/image" Target="../media/image15.emf"/><Relationship Id="rId1" Type="http://schemas.openxmlformats.org/officeDocument/2006/relationships/slideLayout" Target="../slideLayouts/slideLayout5.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16.emf"/><Relationship Id="rId7" Type="http://schemas.openxmlformats.org/officeDocument/2006/relationships/diagramColors" Target="../diagrams/colors7.xml"/><Relationship Id="rId2" Type="http://schemas.openxmlformats.org/officeDocument/2006/relationships/image" Target="../media/image15.emf"/><Relationship Id="rId1" Type="http://schemas.openxmlformats.org/officeDocument/2006/relationships/slideLayout" Target="../slideLayouts/slideLayout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SIEMPRE UTILIZA “INDIVISA TEXT SANS”"/>
          <p:cNvSpPr txBox="1"/>
          <p:nvPr/>
        </p:nvSpPr>
        <p:spPr>
          <a:xfrm>
            <a:off x="3653002" y="3764647"/>
            <a:ext cx="18028974" cy="748923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10000" spc="-300">
                <a:solidFill>
                  <a:srgbClr val="022F87"/>
                </a:solidFill>
                <a:latin typeface="Indivisa Text Sans Bold"/>
                <a:ea typeface="Indivisa Text Sans Bold"/>
                <a:cs typeface="Indivisa Text Sans Bold"/>
                <a:sym typeface="Indivisa Text Sans Bold"/>
              </a:defRPr>
            </a:lvl1pPr>
          </a:lstStyle>
          <a:p>
            <a:r>
              <a:rPr lang="es-ES_tradnl" sz="9600" dirty="0">
                <a:solidFill>
                  <a:schemeClr val="bg2">
                    <a:lumMod val="25000"/>
                  </a:schemeClr>
                </a:solidFill>
                <a:latin typeface="Indivisa Text Sans"/>
              </a:rPr>
              <a:t>Coordinación de </a:t>
            </a:r>
            <a:br>
              <a:rPr lang="es-ES_tradnl" sz="9600" dirty="0">
                <a:solidFill>
                  <a:schemeClr val="bg2">
                    <a:lumMod val="25000"/>
                  </a:schemeClr>
                </a:solidFill>
                <a:latin typeface="Indivisa Text Sans"/>
              </a:rPr>
            </a:br>
            <a:r>
              <a:rPr lang="es-ES_tradnl" sz="9600" b="1" dirty="0">
                <a:solidFill>
                  <a:schemeClr val="bg2">
                    <a:lumMod val="25000"/>
                  </a:schemeClr>
                </a:solidFill>
                <a:latin typeface="Indivisa Text Sans"/>
              </a:rPr>
              <a:t>Desarrollo Humano Profesional (DHP)</a:t>
            </a:r>
            <a:br>
              <a:rPr lang="es-ES_tradnl" sz="9600" b="1" dirty="0">
                <a:solidFill>
                  <a:schemeClr val="bg2">
                    <a:lumMod val="25000"/>
                  </a:schemeClr>
                </a:solidFill>
                <a:latin typeface="Indivisa Text Sans"/>
              </a:rPr>
            </a:br>
            <a:br>
              <a:rPr lang="es-ES_tradnl" sz="9600" b="1" dirty="0">
                <a:solidFill>
                  <a:schemeClr val="bg2">
                    <a:lumMod val="25000"/>
                  </a:schemeClr>
                </a:solidFill>
                <a:latin typeface="Indivisa Text Sans"/>
              </a:rPr>
            </a:br>
            <a:br>
              <a:rPr lang="es-ES_tradnl" sz="9600" b="1" dirty="0">
                <a:solidFill>
                  <a:schemeClr val="bg2">
                    <a:lumMod val="25000"/>
                  </a:schemeClr>
                </a:solidFill>
                <a:latin typeface="Indivisa Text Sans"/>
              </a:rPr>
            </a:br>
            <a:r>
              <a:rPr lang="es-ES_tradnl" sz="9600" dirty="0">
                <a:solidFill>
                  <a:srgbClr val="002060"/>
                </a:solidFill>
                <a:latin typeface="Indivisa Text Sans"/>
              </a:rPr>
              <a:t>¡Bienvenidas y bienvenidos!</a:t>
            </a:r>
            <a:endParaRPr dirty="0"/>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747D8-4E23-E4ED-EDA1-7CA47BE0BE2E}"/>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9E715660-5B11-70D9-13D8-A56AADF16C9F}"/>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7BB9BF66-98B5-211C-EBF6-27AB3332F665}"/>
              </a:ext>
            </a:extLst>
          </p:cNvPr>
          <p:cNvPicPr>
            <a:picLocks noChangeAspect="1"/>
          </p:cNvPicPr>
          <p:nvPr/>
        </p:nvPicPr>
        <p:blipFill>
          <a:blip r:embed="rId3">
            <a:lum bright="100000"/>
            <a:alphaModFix amt="34000"/>
          </a:blip>
          <a:stretch>
            <a:fillRect/>
          </a:stretch>
        </p:blipFill>
        <p:spPr>
          <a:xfrm>
            <a:off x="13065826" y="-10967356"/>
            <a:ext cx="4100156" cy="10152770"/>
          </a:xfrm>
          <a:prstGeom prst="rect">
            <a:avLst/>
          </a:prstGeom>
        </p:spPr>
      </p:pic>
      <p:sp>
        <p:nvSpPr>
          <p:cNvPr id="4" name="Título 1">
            <a:extLst>
              <a:ext uri="{FF2B5EF4-FFF2-40B4-BE49-F238E27FC236}">
                <a16:creationId xmlns:a16="http://schemas.microsoft.com/office/drawing/2014/main" id="{F8F72B75-AB4C-9496-5801-4EB33B601E99}"/>
              </a:ext>
            </a:extLst>
          </p:cNvPr>
          <p:cNvSpPr>
            <a:spLocks noGrp="1"/>
          </p:cNvSpPr>
          <p:nvPr>
            <p:ph type="ctrTitle"/>
          </p:nvPr>
        </p:nvSpPr>
        <p:spPr>
          <a:xfrm>
            <a:off x="2075544" y="4404049"/>
            <a:ext cx="20232912" cy="7299084"/>
          </a:xfrm>
        </p:spPr>
        <p:txBody>
          <a:bodyPr>
            <a:normAutofit fontScale="90000"/>
          </a:bodyPr>
          <a:lstStyle/>
          <a:p>
            <a:pPr algn="l"/>
            <a:r>
              <a:rPr lang="es-MX" sz="4400" b="1" dirty="0">
                <a:latin typeface="Indivisa Text Sans"/>
              </a:rPr>
              <a:t>Coordinador: Mtro. Luis Jiménez Bueno</a:t>
            </a:r>
            <a:br>
              <a:rPr lang="es-MX" sz="4400" b="1" dirty="0">
                <a:latin typeface="Indivisa Text Sans"/>
              </a:rPr>
            </a:br>
            <a:r>
              <a:rPr lang="es-MX" sz="4400" dirty="0">
                <a:latin typeface="Indivisa Text Sans"/>
              </a:rPr>
              <a:t>Correo:</a:t>
            </a:r>
            <a:r>
              <a:rPr lang="es-MX" sz="2400" dirty="0">
                <a:solidFill>
                  <a:srgbClr val="333333"/>
                </a:solidFill>
                <a:highlight>
                  <a:srgbClr val="FFFFFF"/>
                </a:highlight>
                <a:latin typeface="Arial"/>
                <a:cs typeface="Arial"/>
              </a:rPr>
              <a:t> </a:t>
            </a:r>
            <a:r>
              <a:rPr lang="es-MX" sz="4000" u="sng" dirty="0">
                <a:solidFill>
                  <a:srgbClr val="002060"/>
                </a:solidFill>
                <a:highlight>
                  <a:srgbClr val="FFFFFF"/>
                </a:highlight>
                <a:latin typeface="Indivisa Text Sans"/>
                <a:cs typeface="Arial"/>
                <a:hlinkClick r:id="rId4"/>
              </a:rPr>
              <a:t>CoordDHP@lasallecancun.edu.mx</a:t>
            </a:r>
            <a:br>
              <a:rPr lang="es-MX" sz="4000" u="sng" dirty="0">
                <a:highlight>
                  <a:srgbClr val="FFFFFF"/>
                </a:highlight>
                <a:latin typeface="Indivisa Text Sans"/>
                <a:cs typeface="Arial"/>
              </a:rPr>
            </a:br>
            <a:r>
              <a:rPr lang="es-MX" sz="4400" dirty="0">
                <a:latin typeface="Indivisa Text Sans"/>
              </a:rPr>
              <a:t>Tel. (998) 886 2201 extensión  518</a:t>
            </a:r>
            <a:endParaRPr lang="es-ES_tradnl" sz="4400" dirty="0">
              <a:latin typeface="Indivisa Text Sans"/>
            </a:endParaRPr>
          </a:p>
          <a:p>
            <a:pPr algn="l"/>
            <a:br>
              <a:rPr lang="es-MX" sz="2400" dirty="0">
                <a:solidFill>
                  <a:srgbClr val="333333"/>
                </a:solidFill>
                <a:highlight>
                  <a:srgbClr val="FFFFFF"/>
                </a:highlight>
                <a:latin typeface="Arial"/>
                <a:cs typeface="Arial"/>
              </a:rPr>
            </a:br>
            <a:br>
              <a:rPr lang="es-MX" sz="2400" dirty="0">
                <a:highlight>
                  <a:srgbClr val="FFFFFF"/>
                </a:highlight>
                <a:latin typeface="Arial"/>
                <a:cs typeface="Arial"/>
              </a:rPr>
            </a:br>
            <a:br>
              <a:rPr lang="es-MX" sz="2400" dirty="0">
                <a:highlight>
                  <a:srgbClr val="FFFFFF"/>
                </a:highlight>
                <a:latin typeface="Arial"/>
                <a:cs typeface="Arial"/>
              </a:rPr>
            </a:br>
            <a:r>
              <a:rPr lang="es-MX" sz="4400" b="1" dirty="0">
                <a:latin typeface="Indivisa Text Sans"/>
              </a:rPr>
              <a:t>Secretaria Académica: Mtra. Lorena del Carmen Sánchez Méndez</a:t>
            </a:r>
            <a:br>
              <a:rPr lang="es-MX" sz="4400" b="1" dirty="0">
                <a:latin typeface="Indivisa Text Sans"/>
              </a:rPr>
            </a:br>
            <a:r>
              <a:rPr lang="es-MX" sz="4400" dirty="0">
                <a:latin typeface="Indivisa Text Sans"/>
              </a:rPr>
              <a:t>Correo:</a:t>
            </a:r>
            <a:r>
              <a:rPr lang="es-MX" sz="2400" dirty="0">
                <a:solidFill>
                  <a:srgbClr val="333333"/>
                </a:solidFill>
                <a:highlight>
                  <a:srgbClr val="FFFFFF"/>
                </a:highlight>
                <a:latin typeface="Arial"/>
                <a:cs typeface="Arial"/>
              </a:rPr>
              <a:t> </a:t>
            </a:r>
            <a:r>
              <a:rPr lang="es-MX" sz="4000" u="sng" dirty="0">
                <a:solidFill>
                  <a:srgbClr val="002060"/>
                </a:solidFill>
                <a:highlight>
                  <a:srgbClr val="FFFFFF"/>
                </a:highlight>
                <a:latin typeface="Indivisa Text Sans"/>
                <a:cs typeface="Arial"/>
                <a:hlinkClick r:id="rId5"/>
              </a:rPr>
              <a:t>SacDHP@lasallecancun.edu.mx</a:t>
            </a:r>
            <a:br>
              <a:rPr lang="es-MX" sz="4000" u="sng" dirty="0">
                <a:highlight>
                  <a:srgbClr val="FFFFFF"/>
                </a:highlight>
                <a:latin typeface="Indivisa Text Sans"/>
                <a:cs typeface="Arial"/>
              </a:rPr>
            </a:br>
            <a:r>
              <a:rPr lang="es-MX" sz="4400" dirty="0">
                <a:latin typeface="Indivisa Text Sans"/>
              </a:rPr>
              <a:t>Tel. (998) 886 2201 extensión 517</a:t>
            </a:r>
            <a:br>
              <a:rPr lang="es-MX" sz="4400" dirty="0">
                <a:latin typeface="Indivisa Text Sans"/>
              </a:rPr>
            </a:br>
            <a:br>
              <a:rPr lang="es-MX" sz="4400" dirty="0">
                <a:latin typeface="Indivisa Text Sans"/>
              </a:rPr>
            </a:br>
            <a:br>
              <a:rPr lang="es-MX" sz="4400" dirty="0">
                <a:latin typeface="Indivisa Text Sans"/>
              </a:rPr>
            </a:br>
            <a:br>
              <a:rPr lang="es-MX" sz="4400" dirty="0">
                <a:latin typeface="Indivisa Text Sans"/>
              </a:rPr>
            </a:br>
            <a:r>
              <a:rPr lang="es-MX" sz="4400" dirty="0">
                <a:latin typeface="Indivisa Text Sans"/>
              </a:rPr>
              <a:t>Ubicación: segundo nivel del Edificio C, al fondo del pasillo</a:t>
            </a:r>
            <a:endParaRPr lang="es-ES_tradnl" sz="6400" dirty="0">
              <a:latin typeface="Indivisa Text Sans"/>
            </a:endParaRPr>
          </a:p>
        </p:txBody>
      </p:sp>
    </p:spTree>
    <p:extLst>
      <p:ext uri="{BB962C8B-B14F-4D97-AF65-F5344CB8AC3E}">
        <p14:creationId xmlns:p14="http://schemas.microsoft.com/office/powerpoint/2010/main" val="31014430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8" name="La Salle.png" descr="La Salle.png"/>
          <p:cNvPicPr>
            <a:picLocks noChangeAspect="1"/>
          </p:cNvPicPr>
          <p:nvPr/>
        </p:nvPicPr>
        <p:blipFill>
          <a:blip r:embed="rId2"/>
          <a:stretch>
            <a:fillRect/>
          </a:stretch>
        </p:blipFill>
        <p:spPr>
          <a:xfrm>
            <a:off x="21764924" y="12970262"/>
            <a:ext cx="2037751" cy="475476"/>
          </a:xfrm>
          <a:prstGeom prst="rect">
            <a:avLst/>
          </a:prstGeom>
          <a:ln w="12700">
            <a:miter lim="400000"/>
          </a:ln>
        </p:spPr>
      </p:pic>
      <p:sp>
        <p:nvSpPr>
          <p:cNvPr id="299" name="TÍTULO PARA SEPARADOR VERTICAL"/>
          <p:cNvSpPr txBox="1"/>
          <p:nvPr/>
        </p:nvSpPr>
        <p:spPr>
          <a:xfrm>
            <a:off x="1349257" y="1799166"/>
            <a:ext cx="4977766" cy="2387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p>
            <a:pPr algn="ctr">
              <a:spcBef>
                <a:spcPts val="0"/>
              </a:spcBef>
              <a:defRPr sz="5000" spc="-150">
                <a:solidFill>
                  <a:srgbClr val="FFFFFF"/>
                </a:solidFill>
                <a:latin typeface="Indivisa Text Sans Bold"/>
                <a:ea typeface="Indivisa Text Sans Bold"/>
                <a:cs typeface="Indivisa Text Sans Bold"/>
                <a:sym typeface="Indivisa Text Sans Bold"/>
              </a:defRPr>
            </a:pPr>
            <a:r>
              <a:t>TÍTULO</a:t>
            </a:r>
            <a:br/>
            <a:r>
              <a:t>PARA SEPARADOR</a:t>
            </a:r>
            <a:br/>
            <a:r>
              <a:t>VERTICAL</a:t>
            </a:r>
          </a:p>
        </p:txBody>
      </p:sp>
      <p:sp>
        <p:nvSpPr>
          <p:cNvPr id="300" name="Texto para subtítulo"/>
          <p:cNvSpPr txBox="1"/>
          <p:nvPr/>
        </p:nvSpPr>
        <p:spPr>
          <a:xfrm>
            <a:off x="1725113" y="4988650"/>
            <a:ext cx="4226053" cy="711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4000" spc="-119">
                <a:solidFill>
                  <a:srgbClr val="61ABDA"/>
                </a:solidFill>
                <a:latin typeface="Indivisa Text Sans Regular"/>
                <a:ea typeface="Indivisa Text Sans Regular"/>
                <a:cs typeface="Indivisa Text Sans Regular"/>
                <a:sym typeface="Indivisa Text Sans Regular"/>
              </a:defRPr>
            </a:lvl1pPr>
          </a:lstStyle>
          <a:p>
            <a:r>
              <a:t>Texto para subtítulo</a:t>
            </a:r>
          </a:p>
        </p:txBody>
      </p:sp>
      <p:sp>
        <p:nvSpPr>
          <p:cNvPr id="301" name="TÍTULO DE POSICIÓN"/>
          <p:cNvSpPr txBox="1"/>
          <p:nvPr/>
        </p:nvSpPr>
        <p:spPr>
          <a:xfrm>
            <a:off x="11797982" y="1786466"/>
            <a:ext cx="5675631" cy="86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5000" spc="-150">
                <a:solidFill>
                  <a:srgbClr val="022F87"/>
                </a:solidFill>
                <a:latin typeface="Indivisa Text Sans Bold"/>
                <a:ea typeface="Indivisa Text Sans Bold"/>
                <a:cs typeface="Indivisa Text Sans Bold"/>
                <a:sym typeface="Indivisa Text Sans Bold"/>
              </a:defRPr>
            </a:lvl1pPr>
          </a:lstStyle>
          <a:p>
            <a:r>
              <a:t>TÍTULO DE POSICIÓN</a:t>
            </a:r>
          </a:p>
        </p:txBody>
      </p:sp>
      <p:sp>
        <p:nvSpPr>
          <p:cNvPr id="302" name="Texto para subtítulo"/>
          <p:cNvSpPr txBox="1"/>
          <p:nvPr/>
        </p:nvSpPr>
        <p:spPr>
          <a:xfrm>
            <a:off x="11797982" y="2751666"/>
            <a:ext cx="4226053" cy="7112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spcBef>
                <a:spcPts val="0"/>
              </a:spcBef>
              <a:defRPr sz="4000" spc="-119">
                <a:solidFill>
                  <a:srgbClr val="61ABDA"/>
                </a:solidFill>
                <a:latin typeface="Indivisa Text Sans Regular"/>
                <a:ea typeface="Indivisa Text Sans Regular"/>
                <a:cs typeface="Indivisa Text Sans Regular"/>
                <a:sym typeface="Indivisa Text Sans Regular"/>
              </a:defRPr>
            </a:lvl1pPr>
          </a:lstStyle>
          <a:p>
            <a:r>
              <a:t>Texto para subtítulo</a:t>
            </a:r>
          </a:p>
        </p:txBody>
      </p:sp>
      <p:sp>
        <p:nvSpPr>
          <p:cNvPr id="303" name="Lorem ipsum dolor sit amet, consectetuer adipiscing elit. Aenean commodo ligula eget dolor. Aenean massa. Cum sociis natoque penatibus et magnis dis parturient montes, nascetur ridiculus mus."/>
          <p:cNvSpPr txBox="1"/>
          <p:nvPr/>
        </p:nvSpPr>
        <p:spPr>
          <a:xfrm>
            <a:off x="11797982" y="5151966"/>
            <a:ext cx="6985636" cy="2387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lvl1pPr algn="just">
              <a:spcBef>
                <a:spcPts val="0"/>
              </a:spcBef>
              <a:defRPr sz="3000" spc="-90">
                <a:latin typeface="Indivisa Text Sans Regular"/>
                <a:ea typeface="Indivisa Text Sans Regular"/>
                <a:cs typeface="Indivisa Text Sans Regular"/>
                <a:sym typeface="Indivisa Text Sans Regular"/>
              </a:defRPr>
            </a:lvl1pPr>
          </a:lstStyle>
          <a:p>
            <a:r>
              <a:t>Lorem ipsum dolor sit amet, consectetuer adipiscing elit. Aenean commodo ligula eget dolor. Aenean massa. Cum sociis natoque penatibus et magnis dis parturient montes, nascetur ridiculus mus.</a:t>
            </a:r>
          </a:p>
        </p:txBody>
      </p:sp>
      <p:sp>
        <p:nvSpPr>
          <p:cNvPr id="304" name="1"/>
          <p:cNvSpPr txBox="1"/>
          <p:nvPr/>
        </p:nvSpPr>
        <p:spPr>
          <a:xfrm>
            <a:off x="3078479" y="6501734"/>
            <a:ext cx="1386841" cy="467360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30000" spc="-900">
                <a:solidFill>
                  <a:srgbClr val="B5D6ED"/>
                </a:solidFill>
                <a:latin typeface="Indivisa Text Sans Bold"/>
                <a:ea typeface="Indivisa Text Sans Bold"/>
                <a:cs typeface="Indivisa Text Sans Bold"/>
                <a:sym typeface="Indivisa Text Sans Bold"/>
              </a:defRPr>
            </a:lvl1pPr>
          </a:lstStyle>
          <a:p>
            <a:r>
              <a:t>1</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0" name="INERIOR 01.png" descr="INERIOR 01.png"/>
          <p:cNvPicPr>
            <a:picLocks noChangeAspect="1"/>
          </p:cNvPicPr>
          <p:nvPr/>
        </p:nvPicPr>
        <p:blipFill>
          <a:blip r:embed="rId2"/>
          <a:stretch>
            <a:fillRect/>
          </a:stretch>
        </p:blipFill>
        <p:spPr>
          <a:xfrm>
            <a:off x="0" y="12623800"/>
            <a:ext cx="24384000" cy="1092200"/>
          </a:xfrm>
          <a:prstGeom prst="rect">
            <a:avLst/>
          </a:prstGeom>
          <a:ln w="12700">
            <a:miter lim="400000"/>
          </a:ln>
        </p:spPr>
      </p:pic>
      <p:sp>
        <p:nvSpPr>
          <p:cNvPr id="241" name="TÍTULO PRIMER INTERIOR (50 pts)"/>
          <p:cNvSpPr txBox="1"/>
          <p:nvPr/>
        </p:nvSpPr>
        <p:spPr>
          <a:xfrm>
            <a:off x="7534592" y="901700"/>
            <a:ext cx="9314816" cy="8636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5000" spc="-150">
                <a:solidFill>
                  <a:srgbClr val="022F87"/>
                </a:solidFill>
                <a:latin typeface="Indivisa Text Sans Bold"/>
                <a:ea typeface="Indivisa Text Sans Bold"/>
                <a:cs typeface="Indivisa Text Sans Bold"/>
                <a:sym typeface="Indivisa Text Sans Bold"/>
              </a:defRPr>
            </a:lvl1pPr>
          </a:lstStyle>
          <a:p>
            <a:r>
              <a:t>TÍTULO PRIMER INTERIOR (50 pts)</a:t>
            </a:r>
          </a:p>
        </p:txBody>
      </p:sp>
      <p:sp>
        <p:nvSpPr>
          <p:cNvPr id="242" name="Texto para subtítulo (40 pts)"/>
          <p:cNvSpPr txBox="1"/>
          <p:nvPr/>
        </p:nvSpPr>
        <p:spPr>
          <a:xfrm>
            <a:off x="9178543" y="1866900"/>
            <a:ext cx="6026913" cy="7112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none" lIns="50800" tIns="50800" rIns="50800" bIns="50800">
            <a:spAutoFit/>
          </a:bodyPr>
          <a:lstStyle>
            <a:lvl1pPr algn="ctr">
              <a:spcBef>
                <a:spcPts val="0"/>
              </a:spcBef>
              <a:defRPr sz="4000" spc="-119">
                <a:solidFill>
                  <a:srgbClr val="61ABDA"/>
                </a:solidFill>
                <a:latin typeface="Indivisa Text Sans Regular"/>
                <a:ea typeface="Indivisa Text Sans Regular"/>
                <a:cs typeface="Indivisa Text Sans Regular"/>
                <a:sym typeface="Indivisa Text Sans Regular"/>
              </a:defRPr>
            </a:lvl1pPr>
          </a:lstStyle>
          <a:p>
            <a:r>
              <a:t>Texto para subtítulo (40 pts)</a:t>
            </a:r>
          </a:p>
        </p:txBody>
      </p:sp>
      <p:sp>
        <p:nvSpPr>
          <p:cNvPr id="243" name="Lorem ipsum dolor sit amet, consectetuer adipiscing elit. Aenean commodo ligula eget dolor. Aenean massa. Cum sociis natoque penatibus et magnis dis parturient montes, nascetur ridiculus mus.…"/>
          <p:cNvSpPr txBox="1"/>
          <p:nvPr/>
        </p:nvSpPr>
        <p:spPr>
          <a:xfrm>
            <a:off x="2890773" y="4267200"/>
            <a:ext cx="6985637" cy="5588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r>
              <a:t>Lorem ipsum dolor sit amet, consectetuer adipiscing elit. Aenean commodo ligula eget dolor. Aenean massa. Cum sociis natoque penatibus et magnis dis parturient montes, nascetur ridiculus mus.</a:t>
            </a:r>
          </a:p>
          <a:p>
            <a:pPr algn="just">
              <a:spcBef>
                <a:spcPts val="0"/>
              </a:spcBef>
              <a:defRPr sz="3000" spc="-90">
                <a:latin typeface="Indivisa Text Sans Regular"/>
                <a:ea typeface="Indivisa Text Sans Regular"/>
                <a:cs typeface="Indivisa Text Sans Regular"/>
                <a:sym typeface="Indivisa Text Sans Regular"/>
              </a:defRPr>
            </a:pPr>
            <a:endParaRPr/>
          </a:p>
          <a:p>
            <a:pPr algn="just">
              <a:spcBef>
                <a:spcPts val="0"/>
              </a:spcBef>
              <a:defRPr sz="3000" spc="-90">
                <a:latin typeface="Indivisa Text Sans Regular"/>
                <a:ea typeface="Indivisa Text Sans Regular"/>
                <a:cs typeface="Indivisa Text Sans Regular"/>
                <a:sym typeface="Indivisa Text Sans Regular"/>
              </a:defRPr>
            </a:pPr>
            <a:r>
              <a:t>Donec quam felis, ultricies nec allec dole, pellentesque eu, pretium quis, sem. Nulla consequat massa quis enim. Donec pede justo, fringilla vel, aliquet nec, vulputate eget, arcu. In enim justo, rhoncus ut, imperdiet a, venenatis vitae, justo. </a:t>
            </a:r>
          </a:p>
        </p:txBody>
      </p:sp>
      <p:sp>
        <p:nvSpPr>
          <p:cNvPr id="244" name="Lorem ipsum dolor sit amet, consectetuer adipiscing elit. Aenean commodo ligula eget dolor. Aenean massa. Cum sociis natoque penatibus et magnis dis parturient montes, nascetur ridiculus mus.…"/>
          <p:cNvSpPr txBox="1"/>
          <p:nvPr/>
        </p:nvSpPr>
        <p:spPr>
          <a:xfrm>
            <a:off x="14650973" y="4267200"/>
            <a:ext cx="6985637" cy="55880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spAutoFit/>
          </a:bodyPr>
          <a:lstStyle/>
          <a:p>
            <a:pPr algn="just">
              <a:spcBef>
                <a:spcPts val="0"/>
              </a:spcBef>
              <a:defRPr sz="3000" spc="-90">
                <a:latin typeface="Indivisa Text Sans Regular"/>
                <a:ea typeface="Indivisa Text Sans Regular"/>
                <a:cs typeface="Indivisa Text Sans Regular"/>
                <a:sym typeface="Indivisa Text Sans Regular"/>
              </a:defRPr>
            </a:pPr>
            <a:r>
              <a:t>Lorem ipsum dolor sit amet, consectetuer adipiscing elit. Aenean commodo ligula eget dolor. Aenean massa. Cum sociis natoque penatibus et magnis dis parturient montes, nascetur ridiculus mus.</a:t>
            </a:r>
          </a:p>
          <a:p>
            <a:pPr algn="just">
              <a:spcBef>
                <a:spcPts val="0"/>
              </a:spcBef>
              <a:defRPr sz="3000" spc="-90">
                <a:latin typeface="Indivisa Text Sans Regular"/>
                <a:ea typeface="Indivisa Text Sans Regular"/>
                <a:cs typeface="Indivisa Text Sans Regular"/>
                <a:sym typeface="Indivisa Text Sans Regular"/>
              </a:defRPr>
            </a:pPr>
            <a:endParaRPr/>
          </a:p>
          <a:p>
            <a:pPr algn="just">
              <a:spcBef>
                <a:spcPts val="0"/>
              </a:spcBef>
              <a:defRPr sz="3000" spc="-90">
                <a:latin typeface="Indivisa Text Sans Regular"/>
                <a:ea typeface="Indivisa Text Sans Regular"/>
                <a:cs typeface="Indivisa Text Sans Regular"/>
                <a:sym typeface="Indivisa Text Sans Regular"/>
              </a:defRPr>
            </a:pPr>
            <a:r>
              <a:t>Donec quam felis, ultricies nec allec dole, pellentesque eu, pretium quis, sem. Nulla consequat massa quis enim. Donec pede justo, fringilla vel, aliquet nec, vulputate eget, arcu. In enim justo, rhoncus ut, imperdiet a, venenatis vitae, justo. </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2FD5BF68-E81C-DB53-F28B-642EF0C2F102}"/>
              </a:ext>
            </a:extLst>
          </p:cNvPr>
          <p:cNvPicPr>
            <a:picLocks noChangeAspect="1"/>
          </p:cNvPicPr>
          <p:nvPr/>
        </p:nvPicPr>
        <p:blipFill>
          <a:blip r:embed="rId2"/>
          <a:stretch>
            <a:fillRect/>
          </a:stretch>
        </p:blipFill>
        <p:spPr>
          <a:xfrm>
            <a:off x="1275719" y="4351168"/>
            <a:ext cx="11488519" cy="7865216"/>
          </a:xfrm>
          <a:prstGeom prst="rect">
            <a:avLst/>
          </a:prstGeom>
        </p:spPr>
      </p:pic>
      <p:sp>
        <p:nvSpPr>
          <p:cNvPr id="3" name="Título 1">
            <a:extLst>
              <a:ext uri="{FF2B5EF4-FFF2-40B4-BE49-F238E27FC236}">
                <a16:creationId xmlns:a16="http://schemas.microsoft.com/office/drawing/2014/main" id="{CCA96993-2DF5-6748-495C-91AFE59E1B1E}"/>
              </a:ext>
            </a:extLst>
          </p:cNvPr>
          <p:cNvSpPr txBox="1">
            <a:spLocks/>
          </p:cNvSpPr>
          <p:nvPr/>
        </p:nvSpPr>
        <p:spPr>
          <a:xfrm>
            <a:off x="7019979" y="1205803"/>
            <a:ext cx="10344041" cy="2214053"/>
          </a:xfrm>
          <a:prstGeom prst="rect">
            <a:avLst/>
          </a:prstGeom>
        </p:spPr>
        <p:txBody>
          <a:bodyPr vert="horz" lIns="91440" tIns="45720" rIns="91440" bIns="45720" rtlCol="0" anchor="ctr">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spcBef>
                <a:spcPts val="0"/>
              </a:spcBef>
            </a:pPr>
            <a:r>
              <a:rPr lang="es-MX" sz="7200" dirty="0">
                <a:latin typeface="Indivisa Text Sans"/>
              </a:rPr>
              <a:t>Fundamento del </a:t>
            </a:r>
          </a:p>
          <a:p>
            <a:pPr algn="ctr">
              <a:spcBef>
                <a:spcPts val="0"/>
              </a:spcBef>
            </a:pPr>
            <a:r>
              <a:rPr lang="es-MX" sz="7200" b="1" i="1" dirty="0">
                <a:latin typeface="Indivisa Text Sans"/>
              </a:rPr>
              <a:t>Área curricular común</a:t>
            </a:r>
          </a:p>
        </p:txBody>
      </p:sp>
      <p:pic>
        <p:nvPicPr>
          <p:cNvPr id="6" name="Imagen 5">
            <a:extLst>
              <a:ext uri="{FF2B5EF4-FFF2-40B4-BE49-F238E27FC236}">
                <a16:creationId xmlns:a16="http://schemas.microsoft.com/office/drawing/2014/main" id="{7680B340-9E9B-3E48-FA11-3E176EE3C10D}"/>
              </a:ext>
            </a:extLst>
          </p:cNvPr>
          <p:cNvPicPr>
            <a:picLocks noChangeAspect="1"/>
          </p:cNvPicPr>
          <p:nvPr/>
        </p:nvPicPr>
        <p:blipFill>
          <a:blip r:embed="rId3"/>
          <a:stretch>
            <a:fillRect/>
          </a:stretch>
        </p:blipFill>
        <p:spPr>
          <a:xfrm>
            <a:off x="9131532" y="3419856"/>
            <a:ext cx="15394322" cy="8540495"/>
          </a:xfrm>
          <a:prstGeom prst="rect">
            <a:avLst/>
          </a:prstGeom>
        </p:spPr>
      </p:pic>
    </p:spTree>
    <p:extLst>
      <p:ext uri="{BB962C8B-B14F-4D97-AF65-F5344CB8AC3E}">
        <p14:creationId xmlns:p14="http://schemas.microsoft.com/office/powerpoint/2010/main" val="15378308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3 Marcador de contenido">
            <a:extLst>
              <a:ext uri="{FF2B5EF4-FFF2-40B4-BE49-F238E27FC236}">
                <a16:creationId xmlns:a16="http://schemas.microsoft.com/office/drawing/2014/main" id="{50B0C691-12B4-343D-5C88-A9345BB222F6}"/>
              </a:ext>
            </a:extLst>
          </p:cNvPr>
          <p:cNvGraphicFramePr>
            <a:graphicFrameLocks/>
          </p:cNvGraphicFramePr>
          <p:nvPr>
            <p:extLst>
              <p:ext uri="{D42A27DB-BD31-4B8C-83A1-F6EECF244321}">
                <p14:modId xmlns:p14="http://schemas.microsoft.com/office/powerpoint/2010/main" val="1050120795"/>
              </p:ext>
            </p:extLst>
          </p:nvPr>
        </p:nvGraphicFramePr>
        <p:xfrm>
          <a:off x="3785616" y="3317412"/>
          <a:ext cx="16495776" cy="8807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a:extLst>
              <a:ext uri="{FF2B5EF4-FFF2-40B4-BE49-F238E27FC236}">
                <a16:creationId xmlns:a16="http://schemas.microsoft.com/office/drawing/2014/main" id="{53C8E43C-ED48-056B-3352-6442FE1449EC}"/>
              </a:ext>
            </a:extLst>
          </p:cNvPr>
          <p:cNvSpPr txBox="1">
            <a:spLocks/>
          </p:cNvSpPr>
          <p:nvPr/>
        </p:nvSpPr>
        <p:spPr>
          <a:xfrm>
            <a:off x="6968216" y="8651641"/>
            <a:ext cx="5856315" cy="3168835"/>
          </a:xfrm>
          <a:prstGeom prst="rect">
            <a:avLst/>
          </a:prstGeom>
        </p:spPr>
        <p:txBody>
          <a:bodyPr vert="horz" lIns="91440" tIns="45720" rIns="91440" bIns="45720" rtlCol="0" anchor="ctr">
            <a:norm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s-MX" sz="6600" b="1" spc="2300" dirty="0">
                <a:solidFill>
                  <a:srgbClr val="FF0000"/>
                </a:solidFill>
                <a:effectLst>
                  <a:outerShdw blurRad="38100" dist="38100" dir="2700000" algn="tl">
                    <a:srgbClr val="000000">
                      <a:alpha val="43137"/>
                    </a:srgbClr>
                  </a:outerShdw>
                </a:effectLst>
                <a:latin typeface="Indivisa Text Sans"/>
              </a:rPr>
              <a:t>CDHP</a:t>
            </a:r>
          </a:p>
        </p:txBody>
      </p:sp>
      <p:sp>
        <p:nvSpPr>
          <p:cNvPr id="4" name="CuadroTexto 3">
            <a:extLst>
              <a:ext uri="{FF2B5EF4-FFF2-40B4-BE49-F238E27FC236}">
                <a16:creationId xmlns:a16="http://schemas.microsoft.com/office/drawing/2014/main" id="{F4BF624D-CBE7-4DA1-68C3-C3FD4F9AB49E}"/>
              </a:ext>
            </a:extLst>
          </p:cNvPr>
          <p:cNvSpPr txBox="1"/>
          <p:nvPr/>
        </p:nvSpPr>
        <p:spPr>
          <a:xfrm>
            <a:off x="11576304" y="486630"/>
            <a:ext cx="10387584" cy="231858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s-MX" sz="7200" b="1" dirty="0"/>
              <a:t>Bloques del Área </a:t>
            </a:r>
          </a:p>
          <a:p>
            <a:pPr marL="0" marR="0" indent="0" algn="ctr" defTabSz="825500" rtl="0" fontAlgn="auto" latinLnBrk="0" hangingPunct="0">
              <a:lnSpc>
                <a:spcPct val="100000"/>
              </a:lnSpc>
              <a:spcBef>
                <a:spcPts val="0"/>
              </a:spcBef>
              <a:spcAft>
                <a:spcPts val="0"/>
              </a:spcAft>
              <a:buClrTx/>
              <a:buSzTx/>
              <a:buFontTx/>
              <a:buNone/>
              <a:tabLst/>
            </a:pPr>
            <a:r>
              <a:rPr lang="es-MX" sz="7200" b="1" dirty="0"/>
              <a:t>Curricular Común</a:t>
            </a:r>
            <a:endParaRPr kumimoji="0" lang="es-MX" sz="7200" b="1" i="0" u="none" strike="noStrike" cap="none" spc="0" normalizeH="0" baseline="0" dirty="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3936566768"/>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3F9FF3-21E0-DA31-8E4C-926B83E0F0C9}"/>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6A4961B0-CEE6-D5F7-2197-85DCE59755A3}"/>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1482C729-C3C1-E625-8B81-EEA9AD313564}"/>
              </a:ext>
            </a:extLst>
          </p:cNvPr>
          <p:cNvPicPr>
            <a:picLocks noChangeAspect="1"/>
          </p:cNvPicPr>
          <p:nvPr/>
        </p:nvPicPr>
        <p:blipFill>
          <a:blip r:embed="rId3">
            <a:lum bright="100000"/>
            <a:alphaModFix amt="34000"/>
          </a:blip>
          <a:stretch>
            <a:fillRect/>
          </a:stretch>
        </p:blipFill>
        <p:spPr>
          <a:xfrm>
            <a:off x="12853972" y="-11506492"/>
            <a:ext cx="4100156" cy="10152770"/>
          </a:xfrm>
          <a:prstGeom prst="rect">
            <a:avLst/>
          </a:prstGeom>
        </p:spPr>
      </p:pic>
      <p:sp>
        <p:nvSpPr>
          <p:cNvPr id="3" name="Título 2">
            <a:extLst>
              <a:ext uri="{FF2B5EF4-FFF2-40B4-BE49-F238E27FC236}">
                <a16:creationId xmlns:a16="http://schemas.microsoft.com/office/drawing/2014/main" id="{8507CA54-2181-DCA6-68E6-156DCF4CAF48}"/>
              </a:ext>
            </a:extLst>
          </p:cNvPr>
          <p:cNvSpPr>
            <a:spLocks noGrp="1"/>
          </p:cNvSpPr>
          <p:nvPr>
            <p:ph type="ctrTitle"/>
          </p:nvPr>
        </p:nvSpPr>
        <p:spPr>
          <a:xfrm>
            <a:off x="3518006" y="3625518"/>
            <a:ext cx="16950734" cy="1223058"/>
          </a:xfrm>
        </p:spPr>
        <p:txBody>
          <a:bodyPr>
            <a:normAutofit fontScale="90000"/>
          </a:bodyPr>
          <a:lstStyle/>
          <a:p>
            <a:br>
              <a:rPr lang="es-MX" sz="8000" dirty="0">
                <a:latin typeface="Indivisa Text Sans"/>
              </a:rPr>
            </a:br>
            <a:r>
              <a:rPr lang="es-MX" sz="4800" dirty="0">
                <a:latin typeface="Indivisa Text Sans"/>
              </a:rPr>
              <a:t>Asignaturas de DHP del bloque </a:t>
            </a:r>
            <a:r>
              <a:rPr lang="es-MX" sz="4800" b="1" i="1" dirty="0">
                <a:latin typeface="Indivisa Text Sans"/>
              </a:rPr>
              <a:t>Pensamiento y comunicación </a:t>
            </a:r>
            <a:r>
              <a:rPr lang="es-MX" sz="4000" dirty="0">
                <a:latin typeface="Indivisa Text Sans"/>
              </a:rPr>
              <a:t>(varían según el plan de estudios de cada carrera)</a:t>
            </a:r>
            <a:endParaRPr lang="es-MX" dirty="0"/>
          </a:p>
        </p:txBody>
      </p:sp>
      <p:sp>
        <p:nvSpPr>
          <p:cNvPr id="2" name="Shape 123">
            <a:extLst>
              <a:ext uri="{FF2B5EF4-FFF2-40B4-BE49-F238E27FC236}">
                <a16:creationId xmlns:a16="http://schemas.microsoft.com/office/drawing/2014/main" id="{9F688E5E-B9FE-FF86-25B0-15F7B02CE2F6}"/>
              </a:ext>
            </a:extLst>
          </p:cNvPr>
          <p:cNvSpPr txBox="1">
            <a:spLocks/>
          </p:cNvSpPr>
          <p:nvPr/>
        </p:nvSpPr>
        <p:spPr>
          <a:xfrm>
            <a:off x="3518006" y="5209931"/>
            <a:ext cx="16950734" cy="2247184"/>
          </a:xfrm>
          <a:prstGeom prst="rect">
            <a:avLst/>
          </a:prstGeom>
          <a:ln w="12700">
            <a:miter lim="400000"/>
          </a:ln>
          <a:extLst>
            <a:ext uri="{C572A759-6A51-4108-AA02-DFA0A04FC94B}">
              <ma14:wrappingTextBoxFlag xmlns:ma14="http://schemas.microsoft.com/office/mac/drawingml/2011/main" xmlns="" val="1"/>
            </a:ext>
          </a:extLst>
        </p:spPr>
        <p:txBody>
          <a:bodyPr lIns="101600" tIns="101600" rIns="101600" bIns="101600" anchor="b">
            <a:noAutofit/>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a:lstStyle>
          <a:p>
            <a:pPr marL="718820" indent="-718820" algn="l" defTabSz="525778" hangingPunct="1">
              <a:buFont typeface="Wingdings" panose="05000000000000000000" pitchFamily="2" charset="2"/>
              <a:buChar char="ü"/>
              <a:defRPr sz="3600"/>
            </a:pPr>
            <a:r>
              <a:rPr lang="es-ES" sz="3600" dirty="0">
                <a:latin typeface="Indivisa Text Sans"/>
              </a:rPr>
              <a:t>Aprendizaje autónomo.</a:t>
            </a:r>
          </a:p>
          <a:p>
            <a:pPr marL="718820" indent="-718820" algn="l" defTabSz="525778" hangingPunct="1">
              <a:buFont typeface="Wingdings" panose="05000000000000000000" pitchFamily="2" charset="2"/>
              <a:buChar char="ü"/>
              <a:defRPr sz="3600"/>
            </a:pPr>
            <a:r>
              <a:rPr lang="es-MX" sz="3600" dirty="0">
                <a:latin typeface="Indivisa Text Sans"/>
              </a:rPr>
              <a:t>Comunicación eficaz oral y escrita</a:t>
            </a:r>
            <a:r>
              <a:rPr lang="es-ES" sz="3600" dirty="0">
                <a:latin typeface="Indivisa Text Sans"/>
              </a:rPr>
              <a:t>.</a:t>
            </a:r>
          </a:p>
          <a:p>
            <a:pPr marL="718820" indent="-718820" algn="l" defTabSz="525778" hangingPunct="1">
              <a:buFont typeface="Wingdings" panose="05000000000000000000" pitchFamily="2" charset="2"/>
              <a:buChar char="ü"/>
              <a:defRPr sz="3600"/>
            </a:pPr>
            <a:r>
              <a:rPr lang="es-ES" sz="3600" dirty="0">
                <a:latin typeface="Indivisa Text Sans"/>
              </a:rPr>
              <a:t>Manejo de las Tecnologías de la Información y Comunicación (TIC).</a:t>
            </a:r>
          </a:p>
          <a:p>
            <a:pPr marL="718820" indent="-718820" algn="l" defTabSz="525778" hangingPunct="1">
              <a:buFont typeface="Wingdings" panose="05000000000000000000" pitchFamily="2" charset="2"/>
              <a:buChar char="ü"/>
              <a:defRPr sz="3600"/>
            </a:pPr>
            <a:r>
              <a:rPr lang="es-ES" sz="3600" dirty="0">
                <a:latin typeface="Indivisa Text Sans"/>
              </a:rPr>
              <a:t>Trabajo en equipos multidisciplinarios.</a:t>
            </a:r>
          </a:p>
        </p:txBody>
      </p:sp>
      <p:graphicFrame>
        <p:nvGraphicFramePr>
          <p:cNvPr id="6" name="3 Marcador de contenido">
            <a:extLst>
              <a:ext uri="{FF2B5EF4-FFF2-40B4-BE49-F238E27FC236}">
                <a16:creationId xmlns:a16="http://schemas.microsoft.com/office/drawing/2014/main" id="{9CA726FB-304F-7AF1-2E7F-4B9AD56F6843}"/>
              </a:ext>
            </a:extLst>
          </p:cNvPr>
          <p:cNvGraphicFramePr>
            <a:graphicFrameLocks/>
          </p:cNvGraphicFramePr>
          <p:nvPr>
            <p:extLst>
              <p:ext uri="{D42A27DB-BD31-4B8C-83A1-F6EECF244321}">
                <p14:modId xmlns:p14="http://schemas.microsoft.com/office/powerpoint/2010/main" val="3790849232"/>
              </p:ext>
            </p:extLst>
          </p:nvPr>
        </p:nvGraphicFramePr>
        <p:xfrm>
          <a:off x="4531442" y="7818470"/>
          <a:ext cx="15677326" cy="4681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86094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02EEE-D22B-9110-0444-DA35E473987C}"/>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E2B7E2D8-3A41-20C8-46D1-DBE41D80ECB7}"/>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655839F0-A3C4-51DC-BAF9-FDEF90EFE8BF}"/>
              </a:ext>
            </a:extLst>
          </p:cNvPr>
          <p:cNvPicPr>
            <a:picLocks noChangeAspect="1"/>
          </p:cNvPicPr>
          <p:nvPr/>
        </p:nvPicPr>
        <p:blipFill>
          <a:blip r:embed="rId3">
            <a:lum bright="100000"/>
            <a:alphaModFix amt="34000"/>
          </a:blip>
          <a:stretch>
            <a:fillRect/>
          </a:stretch>
        </p:blipFill>
        <p:spPr>
          <a:xfrm>
            <a:off x="12853972" y="-11506492"/>
            <a:ext cx="4100156" cy="10152770"/>
          </a:xfrm>
          <a:prstGeom prst="rect">
            <a:avLst/>
          </a:prstGeom>
        </p:spPr>
      </p:pic>
      <p:sp>
        <p:nvSpPr>
          <p:cNvPr id="3" name="Título 2">
            <a:extLst>
              <a:ext uri="{FF2B5EF4-FFF2-40B4-BE49-F238E27FC236}">
                <a16:creationId xmlns:a16="http://schemas.microsoft.com/office/drawing/2014/main" id="{576A34B3-15E4-EE06-0A1E-8F7082BD89B0}"/>
              </a:ext>
            </a:extLst>
          </p:cNvPr>
          <p:cNvSpPr>
            <a:spLocks noGrp="1"/>
          </p:cNvSpPr>
          <p:nvPr>
            <p:ph type="ctrTitle"/>
          </p:nvPr>
        </p:nvSpPr>
        <p:spPr>
          <a:xfrm>
            <a:off x="1707867" y="2570840"/>
            <a:ext cx="15246262" cy="3904156"/>
          </a:xfrm>
        </p:spPr>
        <p:txBody>
          <a:bodyPr>
            <a:normAutofit/>
          </a:bodyPr>
          <a:lstStyle/>
          <a:p>
            <a:br>
              <a:rPr lang="es-MX" sz="8000" dirty="0">
                <a:latin typeface="Indivisa Text Sans"/>
              </a:rPr>
            </a:br>
            <a:endParaRPr lang="es-MX" i="1">
              <a:latin typeface="Indivisa Text Sans"/>
            </a:endParaRPr>
          </a:p>
        </p:txBody>
      </p:sp>
      <p:graphicFrame>
        <p:nvGraphicFramePr>
          <p:cNvPr id="6" name="3 Marcador de contenido">
            <a:extLst>
              <a:ext uri="{FF2B5EF4-FFF2-40B4-BE49-F238E27FC236}">
                <a16:creationId xmlns:a16="http://schemas.microsoft.com/office/drawing/2014/main" id="{EC2739FC-D77A-B30A-E37A-742535FAF7F9}"/>
              </a:ext>
            </a:extLst>
          </p:cNvPr>
          <p:cNvGraphicFramePr>
            <a:graphicFrameLocks/>
          </p:cNvGraphicFramePr>
          <p:nvPr>
            <p:extLst>
              <p:ext uri="{D42A27DB-BD31-4B8C-83A1-F6EECF244321}">
                <p14:modId xmlns:p14="http://schemas.microsoft.com/office/powerpoint/2010/main" val="21364548"/>
              </p:ext>
            </p:extLst>
          </p:nvPr>
        </p:nvGraphicFramePr>
        <p:xfrm>
          <a:off x="4353337" y="5301081"/>
          <a:ext cx="15677326" cy="468267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874847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D5A60-9A6A-C977-8CE4-9D2386CA9ED2}"/>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C0EC8B0F-1C61-573B-6C37-64F3EC53645F}"/>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98431E7E-2FC8-307B-FBFE-5BA82F18594E}"/>
              </a:ext>
            </a:extLst>
          </p:cNvPr>
          <p:cNvPicPr>
            <a:picLocks noChangeAspect="1"/>
          </p:cNvPicPr>
          <p:nvPr/>
        </p:nvPicPr>
        <p:blipFill>
          <a:blip r:embed="rId3">
            <a:lum bright="100000"/>
            <a:alphaModFix amt="34000"/>
          </a:blip>
          <a:stretch>
            <a:fillRect/>
          </a:stretch>
        </p:blipFill>
        <p:spPr>
          <a:xfrm>
            <a:off x="12853972" y="-11506492"/>
            <a:ext cx="4100156" cy="10152770"/>
          </a:xfrm>
          <a:prstGeom prst="rect">
            <a:avLst/>
          </a:prstGeom>
        </p:spPr>
      </p:pic>
      <p:sp>
        <p:nvSpPr>
          <p:cNvPr id="3" name="Título 2">
            <a:extLst>
              <a:ext uri="{FF2B5EF4-FFF2-40B4-BE49-F238E27FC236}">
                <a16:creationId xmlns:a16="http://schemas.microsoft.com/office/drawing/2014/main" id="{061B3042-CB95-E975-0824-0DE6629D72A1}"/>
              </a:ext>
            </a:extLst>
          </p:cNvPr>
          <p:cNvSpPr>
            <a:spLocks noGrp="1"/>
          </p:cNvSpPr>
          <p:nvPr>
            <p:ph type="ctrTitle"/>
          </p:nvPr>
        </p:nvSpPr>
        <p:spPr>
          <a:xfrm>
            <a:off x="3637084" y="3269944"/>
            <a:ext cx="16094158" cy="1617162"/>
          </a:xfrm>
        </p:spPr>
        <p:txBody>
          <a:bodyPr>
            <a:normAutofit fontScale="90000"/>
          </a:bodyPr>
          <a:lstStyle/>
          <a:p>
            <a:r>
              <a:rPr lang="es-MX" sz="4800" dirty="0">
                <a:latin typeface="Indivisa Text Sans"/>
              </a:rPr>
              <a:t>Asignaturas de DHP del bloque </a:t>
            </a:r>
            <a:r>
              <a:rPr lang="es-MX" sz="4800" b="1" i="1" dirty="0">
                <a:latin typeface="Indivisa Text Sans"/>
              </a:rPr>
              <a:t>Humanismo y sociedad</a:t>
            </a:r>
            <a:r>
              <a:rPr lang="es-MX" sz="6400" b="1" i="1" dirty="0">
                <a:latin typeface="Indivisa Text Sans"/>
              </a:rPr>
              <a:t> </a:t>
            </a:r>
            <a:r>
              <a:rPr lang="es-MX" sz="4000" dirty="0">
                <a:latin typeface="Indivisa Text Sans"/>
              </a:rPr>
              <a:t>(varían según el plan de estudios de cada carrera)</a:t>
            </a:r>
            <a:endParaRPr lang="es-MX" dirty="0"/>
          </a:p>
        </p:txBody>
      </p:sp>
      <p:sp>
        <p:nvSpPr>
          <p:cNvPr id="8" name="Shape 123">
            <a:extLst>
              <a:ext uri="{FF2B5EF4-FFF2-40B4-BE49-F238E27FC236}">
                <a16:creationId xmlns:a16="http://schemas.microsoft.com/office/drawing/2014/main" id="{3F3ADDF8-8CD5-813F-276B-D50DA7806F05}"/>
              </a:ext>
            </a:extLst>
          </p:cNvPr>
          <p:cNvSpPr txBox="1">
            <a:spLocks/>
          </p:cNvSpPr>
          <p:nvPr/>
        </p:nvSpPr>
        <p:spPr>
          <a:xfrm>
            <a:off x="3637084" y="5246584"/>
            <a:ext cx="15677327" cy="1611416"/>
          </a:xfrm>
          <a:prstGeom prst="rect">
            <a:avLst/>
          </a:prstGeom>
          <a:ln w="12700">
            <a:miter lim="400000"/>
          </a:ln>
          <a:extLst>
            <a:ext uri="{C572A759-6A51-4108-AA02-DFA0A04FC94B}">
              <ma14:wrappingTextBoxFlag xmlns="" xmlns:ma14="http://schemas.microsoft.com/office/mac/drawingml/2011/main" val="1"/>
            </a:ext>
          </a:extLst>
        </p:spPr>
        <p:txBody>
          <a:bodyPr lIns="101600" tIns="101600" rIns="101600" bIns="101600" anchor="b">
            <a:noAutofit/>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a:lstStyle>
          <a:p>
            <a:pPr marL="718820" indent="-718820" algn="l" defTabSz="525778">
              <a:buFont typeface="Wingdings" panose="05000000000000000000" pitchFamily="2" charset="2"/>
              <a:buChar char="ü"/>
              <a:defRPr sz="3600"/>
            </a:pPr>
            <a:r>
              <a:rPr lang="es-ES" sz="3600" dirty="0">
                <a:latin typeface="Indivisa Text Sans"/>
              </a:rPr>
              <a:t>Reflexión sobre la realidad individual y social para ser a</a:t>
            </a:r>
            <a:r>
              <a:rPr lang="es-MX" sz="3600" dirty="0">
                <a:latin typeface="Indivisa Text Sans"/>
              </a:rPr>
              <a:t>gentes de cambio en la búsqueda de una sociedad más humana, más equitativa y más solidaria.</a:t>
            </a:r>
            <a:endParaRPr lang="es-ES" sz="3600" dirty="0">
              <a:latin typeface="Indivisa Text Sans"/>
            </a:endParaRPr>
          </a:p>
        </p:txBody>
      </p:sp>
      <p:graphicFrame>
        <p:nvGraphicFramePr>
          <p:cNvPr id="14" name="3 Marcador de contenido">
            <a:extLst>
              <a:ext uri="{FF2B5EF4-FFF2-40B4-BE49-F238E27FC236}">
                <a16:creationId xmlns:a16="http://schemas.microsoft.com/office/drawing/2014/main" id="{2A64CCD7-6BD7-9327-876C-03B99F856337}"/>
              </a:ext>
            </a:extLst>
          </p:cNvPr>
          <p:cNvGraphicFramePr>
            <a:graphicFrameLocks/>
          </p:cNvGraphicFramePr>
          <p:nvPr>
            <p:extLst>
              <p:ext uri="{D42A27DB-BD31-4B8C-83A1-F6EECF244321}">
                <p14:modId xmlns:p14="http://schemas.microsoft.com/office/powerpoint/2010/main" val="2447321571"/>
              </p:ext>
            </p:extLst>
          </p:nvPr>
        </p:nvGraphicFramePr>
        <p:xfrm>
          <a:off x="3845500" y="7217478"/>
          <a:ext cx="15677326" cy="4681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562975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E57E1-EBA2-DAA6-58BD-E00754042BCC}"/>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43DD4C01-FF69-A104-2D5F-3699CDE8DAA5}"/>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8CDB19C2-7F25-C76F-6BD4-46A907FE253E}"/>
              </a:ext>
            </a:extLst>
          </p:cNvPr>
          <p:cNvPicPr>
            <a:picLocks noChangeAspect="1"/>
          </p:cNvPicPr>
          <p:nvPr/>
        </p:nvPicPr>
        <p:blipFill>
          <a:blip r:embed="rId3">
            <a:lum bright="100000"/>
            <a:alphaModFix amt="34000"/>
          </a:blip>
          <a:stretch>
            <a:fillRect/>
          </a:stretch>
        </p:blipFill>
        <p:spPr>
          <a:xfrm>
            <a:off x="12853972" y="-11506492"/>
            <a:ext cx="4100156" cy="10152770"/>
          </a:xfrm>
          <a:prstGeom prst="rect">
            <a:avLst/>
          </a:prstGeom>
        </p:spPr>
      </p:pic>
      <p:graphicFrame>
        <p:nvGraphicFramePr>
          <p:cNvPr id="6" name="3 Marcador de contenido">
            <a:extLst>
              <a:ext uri="{FF2B5EF4-FFF2-40B4-BE49-F238E27FC236}">
                <a16:creationId xmlns:a16="http://schemas.microsoft.com/office/drawing/2014/main" id="{8B63567E-D39B-7C77-F830-3D7109A01DF3}"/>
              </a:ext>
            </a:extLst>
          </p:cNvPr>
          <p:cNvGraphicFramePr>
            <a:graphicFrameLocks/>
          </p:cNvGraphicFramePr>
          <p:nvPr>
            <p:extLst>
              <p:ext uri="{D42A27DB-BD31-4B8C-83A1-F6EECF244321}">
                <p14:modId xmlns:p14="http://schemas.microsoft.com/office/powerpoint/2010/main" val="2004851150"/>
              </p:ext>
            </p:extLst>
          </p:nvPr>
        </p:nvGraphicFramePr>
        <p:xfrm>
          <a:off x="5015309" y="5330764"/>
          <a:ext cx="15677326" cy="468138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61988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4E0DB-76F9-940A-9F1F-6F4050298277}"/>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40BDB2ED-81F7-DA33-6E63-36D1C8ED01B7}"/>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1258152D-A492-696C-32D5-EDE99D291679}"/>
              </a:ext>
            </a:extLst>
          </p:cNvPr>
          <p:cNvPicPr>
            <a:picLocks noChangeAspect="1"/>
          </p:cNvPicPr>
          <p:nvPr/>
        </p:nvPicPr>
        <p:blipFill>
          <a:blip r:embed="rId3">
            <a:lum bright="100000"/>
            <a:alphaModFix amt="34000"/>
          </a:blip>
          <a:stretch>
            <a:fillRect/>
          </a:stretch>
        </p:blipFill>
        <p:spPr>
          <a:xfrm>
            <a:off x="12853972" y="-11506492"/>
            <a:ext cx="4100156" cy="10152770"/>
          </a:xfrm>
          <a:prstGeom prst="rect">
            <a:avLst/>
          </a:prstGeom>
        </p:spPr>
      </p:pic>
      <p:graphicFrame>
        <p:nvGraphicFramePr>
          <p:cNvPr id="13" name="3 Marcador de contenido">
            <a:extLst>
              <a:ext uri="{FF2B5EF4-FFF2-40B4-BE49-F238E27FC236}">
                <a16:creationId xmlns:a16="http://schemas.microsoft.com/office/drawing/2014/main" id="{BB162EC9-F345-1A02-139E-057C76E79352}"/>
              </a:ext>
            </a:extLst>
          </p:cNvPr>
          <p:cNvGraphicFramePr>
            <a:graphicFrameLocks/>
          </p:cNvGraphicFramePr>
          <p:nvPr>
            <p:extLst>
              <p:ext uri="{D42A27DB-BD31-4B8C-83A1-F6EECF244321}">
                <p14:modId xmlns:p14="http://schemas.microsoft.com/office/powerpoint/2010/main" val="1757474346"/>
              </p:ext>
            </p:extLst>
          </p:nvPr>
        </p:nvGraphicFramePr>
        <p:xfrm>
          <a:off x="4144921" y="5121220"/>
          <a:ext cx="16094158" cy="47276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1092392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80DD7E-3D3B-B1FC-E09B-977314D09468}"/>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C5FBEF75-A976-353C-107D-70ED66548B2F}"/>
              </a:ext>
            </a:extLst>
          </p:cNvPr>
          <p:cNvPicPr>
            <a:picLocks noChangeAspect="1"/>
          </p:cNvPicPr>
          <p:nvPr/>
        </p:nvPicPr>
        <p:blipFill>
          <a:blip r:embed="rId2"/>
          <a:stretch>
            <a:fillRect/>
          </a:stretch>
        </p:blipFill>
        <p:spPr>
          <a:xfrm>
            <a:off x="-7388376" y="-4052300"/>
            <a:ext cx="4495800" cy="1473200"/>
          </a:xfrm>
          <a:prstGeom prst="rect">
            <a:avLst/>
          </a:prstGeom>
        </p:spPr>
      </p:pic>
      <p:pic>
        <p:nvPicPr>
          <p:cNvPr id="9" name="Imagen 8">
            <a:extLst>
              <a:ext uri="{FF2B5EF4-FFF2-40B4-BE49-F238E27FC236}">
                <a16:creationId xmlns:a16="http://schemas.microsoft.com/office/drawing/2014/main" id="{C08D2344-9BCE-F93E-6246-285524A3E5ED}"/>
              </a:ext>
            </a:extLst>
          </p:cNvPr>
          <p:cNvPicPr>
            <a:picLocks noChangeAspect="1"/>
          </p:cNvPicPr>
          <p:nvPr/>
        </p:nvPicPr>
        <p:blipFill>
          <a:blip r:embed="rId3">
            <a:lum bright="100000"/>
            <a:alphaModFix amt="34000"/>
          </a:blip>
          <a:stretch>
            <a:fillRect/>
          </a:stretch>
        </p:blipFill>
        <p:spPr>
          <a:xfrm>
            <a:off x="12853972" y="-11506492"/>
            <a:ext cx="4100156" cy="10152770"/>
          </a:xfrm>
          <a:prstGeom prst="rect">
            <a:avLst/>
          </a:prstGeom>
        </p:spPr>
      </p:pic>
      <p:sp>
        <p:nvSpPr>
          <p:cNvPr id="3" name="Título 2">
            <a:extLst>
              <a:ext uri="{FF2B5EF4-FFF2-40B4-BE49-F238E27FC236}">
                <a16:creationId xmlns:a16="http://schemas.microsoft.com/office/drawing/2014/main" id="{E5A46EF4-5460-18B4-F4B5-D29CD27505D0}"/>
              </a:ext>
            </a:extLst>
          </p:cNvPr>
          <p:cNvSpPr>
            <a:spLocks noGrp="1"/>
          </p:cNvSpPr>
          <p:nvPr>
            <p:ph type="ctrTitle"/>
          </p:nvPr>
        </p:nvSpPr>
        <p:spPr>
          <a:xfrm>
            <a:off x="453571" y="2819269"/>
            <a:ext cx="16094158" cy="4038730"/>
          </a:xfrm>
        </p:spPr>
        <p:txBody>
          <a:bodyPr>
            <a:normAutofit/>
          </a:bodyPr>
          <a:lstStyle/>
          <a:p>
            <a:br>
              <a:rPr lang="es-MX" i="1" dirty="0">
                <a:latin typeface="Indivisa Text Sans"/>
              </a:rPr>
            </a:br>
            <a:endParaRPr lang="es-MX" dirty="0"/>
          </a:p>
        </p:txBody>
      </p:sp>
      <p:sp>
        <p:nvSpPr>
          <p:cNvPr id="8" name="Shape 123">
            <a:extLst>
              <a:ext uri="{FF2B5EF4-FFF2-40B4-BE49-F238E27FC236}">
                <a16:creationId xmlns:a16="http://schemas.microsoft.com/office/drawing/2014/main" id="{0FA956A2-641F-0145-550E-52CB3D5FC4EC}"/>
              </a:ext>
            </a:extLst>
          </p:cNvPr>
          <p:cNvSpPr txBox="1">
            <a:spLocks/>
          </p:cNvSpPr>
          <p:nvPr/>
        </p:nvSpPr>
        <p:spPr>
          <a:xfrm>
            <a:off x="2993450" y="5084004"/>
            <a:ext cx="17344104" cy="2529876"/>
          </a:xfrm>
          <a:prstGeom prst="rect">
            <a:avLst/>
          </a:prstGeom>
          <a:ln w="12700">
            <a:miter lim="400000"/>
          </a:ln>
          <a:extLst>
            <a:ext uri="{C572A759-6A51-4108-AA02-DFA0A04FC94B}">
              <ma14:wrappingTextBoxFlag xmlns="" xmlns:ma14="http://schemas.microsoft.com/office/mac/drawingml/2011/main" val="1"/>
            </a:ext>
          </a:extLst>
        </p:spPr>
        <p:txBody>
          <a:bodyPr lIns="101600" tIns="101600" rIns="101600" bIns="101600" anchor="b">
            <a:noAutofit/>
          </a:bodyPr>
          <a:lst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a:lstStyle>
          <a:p>
            <a:pPr marL="720000" indent="-720000" algn="l" defTabSz="525778">
              <a:buFont typeface="Wingdings" panose="05000000000000000000" pitchFamily="2" charset="2"/>
              <a:buChar char="ü"/>
              <a:defRPr sz="3600"/>
            </a:pPr>
            <a:r>
              <a:rPr lang="es-MX" sz="3600" dirty="0">
                <a:latin typeface="Indivisa Text Sans"/>
              </a:rPr>
              <a:t>Pensamiento estratégico. </a:t>
            </a:r>
          </a:p>
          <a:p>
            <a:pPr marL="720000" indent="-720000" algn="l" defTabSz="525778">
              <a:buFont typeface="Wingdings" panose="05000000000000000000" pitchFamily="2" charset="2"/>
              <a:buChar char="ü"/>
              <a:defRPr sz="3600"/>
            </a:pPr>
            <a:r>
              <a:rPr lang="es-MX" sz="3600" dirty="0">
                <a:latin typeface="Indivisa Text Sans"/>
              </a:rPr>
              <a:t>Creación de oportunidades desde una perspectiva sustentable.</a:t>
            </a:r>
          </a:p>
          <a:p>
            <a:pPr marL="720000" indent="-720000" algn="l" defTabSz="525778">
              <a:buFont typeface="Wingdings" panose="05000000000000000000" pitchFamily="2" charset="2"/>
              <a:buChar char="ü"/>
              <a:defRPr sz="3600"/>
            </a:pPr>
            <a:r>
              <a:rPr lang="es-MX" sz="3600" dirty="0">
                <a:latin typeface="Indivisa Text Sans"/>
              </a:rPr>
              <a:t>Soluciones innovadoras a necesidades</a:t>
            </a:r>
            <a:r>
              <a:rPr lang="es-ES" sz="3600" dirty="0">
                <a:latin typeface="Indivisa Text Sans"/>
              </a:rPr>
              <a:t> locales y globales.</a:t>
            </a:r>
          </a:p>
          <a:p>
            <a:pPr marL="720000" indent="-720000" algn="l" defTabSz="525778">
              <a:buFont typeface="Wingdings" panose="05000000000000000000" pitchFamily="2" charset="2"/>
              <a:buChar char="ü"/>
              <a:defRPr sz="3600"/>
            </a:pPr>
            <a:r>
              <a:rPr lang="es-MX" sz="3600" dirty="0">
                <a:latin typeface="Indivisa Text Sans"/>
              </a:rPr>
              <a:t>Elaboración de un proyecto profesional ocupacional.</a:t>
            </a:r>
            <a:endParaRPr lang="es-ES" sz="3600" dirty="0">
              <a:latin typeface="Indivisa Text Sans"/>
            </a:endParaRPr>
          </a:p>
        </p:txBody>
      </p:sp>
      <p:graphicFrame>
        <p:nvGraphicFramePr>
          <p:cNvPr id="2" name="3 Marcador de contenido">
            <a:extLst>
              <a:ext uri="{FF2B5EF4-FFF2-40B4-BE49-F238E27FC236}">
                <a16:creationId xmlns:a16="http://schemas.microsoft.com/office/drawing/2014/main" id="{85F391FE-9890-A7F9-0FB4-49C5D9A7BF4C}"/>
              </a:ext>
            </a:extLst>
          </p:cNvPr>
          <p:cNvGraphicFramePr>
            <a:graphicFrameLocks/>
          </p:cNvGraphicFramePr>
          <p:nvPr>
            <p:extLst>
              <p:ext uri="{D42A27DB-BD31-4B8C-83A1-F6EECF244321}">
                <p14:modId xmlns:p14="http://schemas.microsoft.com/office/powerpoint/2010/main" val="4254144992"/>
              </p:ext>
            </p:extLst>
          </p:nvPr>
        </p:nvGraphicFramePr>
        <p:xfrm>
          <a:off x="3553287" y="7837815"/>
          <a:ext cx="16582174" cy="472118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ítulo 1">
            <a:extLst>
              <a:ext uri="{FF2B5EF4-FFF2-40B4-BE49-F238E27FC236}">
                <a16:creationId xmlns:a16="http://schemas.microsoft.com/office/drawing/2014/main" id="{9F76A9C3-5913-6C6C-2A2B-9D680DBA29EC}"/>
              </a:ext>
            </a:extLst>
          </p:cNvPr>
          <p:cNvSpPr txBox="1">
            <a:spLocks/>
          </p:cNvSpPr>
          <p:nvPr/>
        </p:nvSpPr>
        <p:spPr>
          <a:xfrm>
            <a:off x="2181687" y="3347982"/>
            <a:ext cx="19325374" cy="2000640"/>
          </a:xfrm>
          <a:prstGeom prst="rect">
            <a:avLst/>
          </a:prstGeom>
        </p:spPr>
        <p:txBody>
          <a:bodyPr vert="horz" lIns="182880" tIns="91440" rIns="182880" bIns="9144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es-MX" sz="9600" dirty="0">
                <a:latin typeface="Indivisa Text Sans"/>
              </a:rPr>
              <a:t>  </a:t>
            </a:r>
            <a:r>
              <a:rPr lang="es-MX" dirty="0">
                <a:latin typeface="Indivisa Text Sans"/>
              </a:rPr>
              <a:t>Asignaturas de DHP del bloque </a:t>
            </a:r>
            <a:r>
              <a:rPr lang="es-MX" b="1" i="1" dirty="0">
                <a:latin typeface="Indivisa Text Sans"/>
              </a:rPr>
              <a:t>Desarrollo de emprendedores y sustentabilidad</a:t>
            </a:r>
            <a:r>
              <a:rPr lang="es-MX" sz="4800" b="1" i="1" dirty="0">
                <a:latin typeface="Indivisa Text Sans"/>
              </a:rPr>
              <a:t> </a:t>
            </a:r>
          </a:p>
          <a:p>
            <a:pPr algn="ctr">
              <a:lnSpc>
                <a:spcPct val="100000"/>
              </a:lnSpc>
            </a:pPr>
            <a:r>
              <a:rPr lang="es-MX" sz="3600" dirty="0">
                <a:latin typeface="Indivisa Text Sans"/>
              </a:rPr>
              <a:t>(varían según el plan de estudios de cada carrera)</a:t>
            </a:r>
            <a:br>
              <a:rPr lang="es-MX" sz="3600" dirty="0">
                <a:latin typeface="Indivisa Text Sans"/>
              </a:rPr>
            </a:br>
            <a:endParaRPr lang="es-MX" sz="3600" dirty="0">
              <a:latin typeface="Indivisa Text Sans"/>
            </a:endParaRPr>
          </a:p>
        </p:txBody>
      </p:sp>
    </p:spTree>
    <p:extLst>
      <p:ext uri="{BB962C8B-B14F-4D97-AF65-F5344CB8AC3E}">
        <p14:creationId xmlns:p14="http://schemas.microsoft.com/office/powerpoint/2010/main" val="1933432588"/>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825500" rtl="0" fontAlgn="auto" latinLnBrk="0" hangingPunct="0">
          <a:lnSpc>
            <a:spcPct val="100000"/>
          </a:lnSpc>
          <a:spcBef>
            <a:spcPts val="5900"/>
          </a:spcBef>
          <a:spcAft>
            <a:spcPts val="0"/>
          </a:spcAft>
          <a:buClrTx/>
          <a:buSzTx/>
          <a:buFontTx/>
          <a:buNone/>
          <a:tabLst/>
          <a:defRPr kumimoji="0" sz="4800" b="0" i="0" u="none" strike="noStrike" cap="none" spc="0" normalizeH="0" baseline="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29</TotalTime>
  <Words>676</Words>
  <Application>Microsoft Office PowerPoint</Application>
  <PresentationFormat>Personalizado</PresentationFormat>
  <Paragraphs>66</Paragraphs>
  <Slides>13</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13</vt:i4>
      </vt:variant>
    </vt:vector>
  </HeadingPairs>
  <TitlesOfParts>
    <vt:vector size="21" baseType="lpstr">
      <vt:lpstr>Arial</vt:lpstr>
      <vt:lpstr>Calibri</vt:lpstr>
      <vt:lpstr>Helvetica Neue</vt:lpstr>
      <vt:lpstr>Helvetica Neue Light</vt:lpstr>
      <vt:lpstr>Helvetica Neue Medium</vt:lpstr>
      <vt:lpstr>Indivisa Text Sans</vt:lpstr>
      <vt:lpstr>Wingdings</vt:lpstr>
      <vt:lpstr>White</vt:lpstr>
      <vt:lpstr>Presentación de PowerPoint</vt:lpstr>
      <vt:lpstr>Presentación de PowerPoint</vt:lpstr>
      <vt:lpstr>Presentación de PowerPoint</vt:lpstr>
      <vt:lpstr> Asignaturas de DHP del bloque Pensamiento y comunicación (varían según el plan de estudios de cada carrera)</vt:lpstr>
      <vt:lpstr> </vt:lpstr>
      <vt:lpstr>Asignaturas de DHP del bloque Humanismo y sociedad (varían según el plan de estudios de cada carrera)</vt:lpstr>
      <vt:lpstr>Presentación de PowerPoint</vt:lpstr>
      <vt:lpstr>Presentación de PowerPoint</vt:lpstr>
      <vt:lpstr> </vt:lpstr>
      <vt:lpstr>Coordinador: Mtro. Luis Jiménez Bueno Correo: CoordDHP@lasallecancun.edu.mx Tel. (998) 886 2201 extensión  518    Secretaria Académica: Mtra. Lorena del Carmen Sánchez Méndez Correo: SacDHP@lasallecancun.edu.mx Tel. (998) 886 2201 extensión 517    Ubicación: segundo nivel del Edificio C, al fondo del pasillo</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Lorena del Carmen Sánchez Méndez</dc:creator>
  <cp:lastModifiedBy>Lorena del Carmen Sánchez Méndez</cp:lastModifiedBy>
  <cp:revision>8</cp:revision>
  <dcterms:modified xsi:type="dcterms:W3CDTF">2026-06-12T20:45:44Z</dcterms:modified>
</cp:coreProperties>
</file>