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272" r:id="rId3"/>
    <p:sldId id="261" r:id="rId4"/>
    <p:sldId id="280" r:id="rId5"/>
    <p:sldId id="278" r:id="rId6"/>
    <p:sldId id="279" r:id="rId7"/>
    <p:sldId id="27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C80AAC-237B-323D-569A-31FF913051E3}" v="101" dt="2026-06-17T16:59:44.153"/>
    <p1510:client id="{04E77AE6-27DF-40D4-92D5-E2265619C9E4}" v="1" dt="2026-06-16T15:36:23.033"/>
    <p1510:client id="{2D5B5412-EF11-E796-1D9E-E21D2559BFB2}" v="394" dt="2026-06-16T22:05:05.614"/>
    <p1510:client id="{3F2A49D0-FC27-BAFC-C8FE-3A9BD5AC99E6}" v="627" dt="2026-06-17T15:31:21.011"/>
    <p1510:client id="{52891780-E47F-A462-4AE7-8E6BCBDD658A}" v="360" dt="2026-06-16T22:45:04.799"/>
    <p1510:client id="{60239B86-5A92-1400-73BE-9D87558A18B6}" v="66" dt="2026-06-17T16:12:43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ysi Noh Dzib" userId="bb4334a9-ef86-4793-af32-3c3abf2c657e" providerId="ADAL" clId="{494FAE08-942E-47A3-A76F-6B30297E7889}"/>
    <pc:docChg chg="custSel modSld">
      <pc:chgData name="Deysi Noh Dzib" userId="bb4334a9-ef86-4793-af32-3c3abf2c657e" providerId="ADAL" clId="{494FAE08-942E-47A3-A76F-6B30297E7889}" dt="2026-06-16T15:36:50.387" v="62" actId="20577"/>
      <pc:docMkLst>
        <pc:docMk/>
      </pc:docMkLst>
      <pc:sldChg chg="modSp mod">
        <pc:chgData name="Deysi Noh Dzib" userId="bb4334a9-ef86-4793-af32-3c3abf2c657e" providerId="ADAL" clId="{494FAE08-942E-47A3-A76F-6B30297E7889}" dt="2026-06-16T15:30:14.276" v="0" actId="1076"/>
        <pc:sldMkLst>
          <pc:docMk/>
          <pc:sldMk cId="0" sldId="257"/>
        </pc:sldMkLst>
        <pc:picChg chg="mod">
          <ac:chgData name="Deysi Noh Dzib" userId="bb4334a9-ef86-4793-af32-3c3abf2c657e" providerId="ADAL" clId="{494FAE08-942E-47A3-A76F-6B30297E7889}" dt="2026-06-16T15:30:14.276" v="0" actId="1076"/>
          <ac:picMkLst>
            <pc:docMk/>
            <pc:sldMk cId="0" sldId="257"/>
            <ac:picMk id="3" creationId="{03942246-47A5-33D6-1D8D-373119C847D7}"/>
          </ac:picMkLst>
        </pc:picChg>
      </pc:sldChg>
      <pc:sldChg chg="modSp mod">
        <pc:chgData name="Deysi Noh Dzib" userId="bb4334a9-ef86-4793-af32-3c3abf2c657e" providerId="ADAL" clId="{494FAE08-942E-47A3-A76F-6B30297E7889}" dt="2026-06-16T15:30:30.669" v="1" actId="14100"/>
        <pc:sldMkLst>
          <pc:docMk/>
          <pc:sldMk cId="0" sldId="261"/>
        </pc:sldMkLst>
        <pc:spChg chg="mod">
          <ac:chgData name="Deysi Noh Dzib" userId="bb4334a9-ef86-4793-af32-3c3abf2c657e" providerId="ADAL" clId="{494FAE08-942E-47A3-A76F-6B30297E7889}" dt="2026-06-16T15:30:30.669" v="1" actId="14100"/>
          <ac:spMkLst>
            <pc:docMk/>
            <pc:sldMk cId="0" sldId="261"/>
            <ac:spMk id="241" creationId="{00000000-0000-0000-0000-000000000000}"/>
          </ac:spMkLst>
        </pc:spChg>
      </pc:sldChg>
      <pc:sldChg chg="modSp mod">
        <pc:chgData name="Deysi Noh Dzib" userId="bb4334a9-ef86-4793-af32-3c3abf2c657e" providerId="ADAL" clId="{494FAE08-942E-47A3-A76F-6B30297E7889}" dt="2026-06-16T15:36:50.387" v="62" actId="20577"/>
        <pc:sldMkLst>
          <pc:docMk/>
          <pc:sldMk cId="2486187655" sldId="278"/>
        </pc:sldMkLst>
        <pc:spChg chg="mod">
          <ac:chgData name="Deysi Noh Dzib" userId="bb4334a9-ef86-4793-af32-3c3abf2c657e" providerId="ADAL" clId="{494FAE08-942E-47A3-A76F-6B30297E7889}" dt="2026-06-16T15:36:50.387" v="62" actId="20577"/>
          <ac:spMkLst>
            <pc:docMk/>
            <pc:sldMk cId="2486187655" sldId="278"/>
            <ac:spMk id="8" creationId="{0C983517-76CF-521A-04D5-7FABA44AF3F2}"/>
          </ac:spMkLst>
        </pc:spChg>
      </pc:sldChg>
    </pc:docChg>
  </pc:docChgLst>
  <pc:docChgLst>
    <pc:chgData name="Caja CopyUlsa" userId="S::cajacopyulsa@lasallecancun.edu.mx::c876f218-03a6-47a0-afe6-4c568e0b219e" providerId="AD" clId="Web-{52891780-E47F-A462-4AE7-8E6BCBDD658A}"/>
    <pc:docChg chg="modSld">
      <pc:chgData name="Caja CopyUlsa" userId="S::cajacopyulsa@lasallecancun.edu.mx::c876f218-03a6-47a0-afe6-4c568e0b219e" providerId="AD" clId="Web-{52891780-E47F-A462-4AE7-8E6BCBDD658A}" dt="2026-06-16T22:45:04.580" v="230" actId="20577"/>
      <pc:docMkLst>
        <pc:docMk/>
      </pc:docMkLst>
      <pc:sldChg chg="modSp">
        <pc:chgData name="Caja CopyUlsa" userId="S::cajacopyulsa@lasallecancun.edu.mx::c876f218-03a6-47a0-afe6-4c568e0b219e" providerId="AD" clId="Web-{52891780-E47F-A462-4AE7-8E6BCBDD658A}" dt="2026-06-16T22:45:04.580" v="230" actId="20577"/>
        <pc:sldMkLst>
          <pc:docMk/>
          <pc:sldMk cId="0" sldId="261"/>
        </pc:sldMkLst>
        <pc:spChg chg="mod">
          <ac:chgData name="Caja CopyUlsa" userId="S::cajacopyulsa@lasallecancun.edu.mx::c876f218-03a6-47a0-afe6-4c568e0b219e" providerId="AD" clId="Web-{52891780-E47F-A462-4AE7-8E6BCBDD658A}" dt="2026-06-16T22:45:04.580" v="230" actId="20577"/>
          <ac:spMkLst>
            <pc:docMk/>
            <pc:sldMk cId="0" sldId="261"/>
            <ac:spMk id="8" creationId="{48D438F2-9540-CB91-B110-DB5CCEC8B562}"/>
          </ac:spMkLst>
        </pc:spChg>
        <pc:spChg chg="mod">
          <ac:chgData name="Caja CopyUlsa" userId="S::cajacopyulsa@lasallecancun.edu.mx::c876f218-03a6-47a0-afe6-4c568e0b219e" providerId="AD" clId="Web-{52891780-E47F-A462-4AE7-8E6BCBDD658A}" dt="2026-06-16T22:24:05.864" v="18" actId="1076"/>
          <ac:spMkLst>
            <pc:docMk/>
            <pc:sldMk cId="0" sldId="261"/>
            <ac:spMk id="10" creationId="{CB1466B6-9F5D-12CD-607A-00084C778B6C}"/>
          </ac:spMkLst>
        </pc:spChg>
      </pc:sldChg>
      <pc:sldChg chg="modSp">
        <pc:chgData name="Caja CopyUlsa" userId="S::cajacopyulsa@lasallecancun.edu.mx::c876f218-03a6-47a0-afe6-4c568e0b219e" providerId="AD" clId="Web-{52891780-E47F-A462-4AE7-8E6BCBDD658A}" dt="2026-06-16T22:44:03.329" v="210" actId="1076"/>
        <pc:sldMkLst>
          <pc:docMk/>
          <pc:sldMk cId="0" sldId="272"/>
        </pc:sldMkLst>
        <pc:spChg chg="mod">
          <ac:chgData name="Caja CopyUlsa" userId="S::cajacopyulsa@lasallecancun.edu.mx::c876f218-03a6-47a0-afe6-4c568e0b219e" providerId="AD" clId="Web-{52891780-E47F-A462-4AE7-8E6BCBDD658A}" dt="2026-06-16T22:44:01.001" v="209" actId="1076"/>
          <ac:spMkLst>
            <pc:docMk/>
            <pc:sldMk cId="0" sldId="272"/>
            <ac:spMk id="302" creationId="{00000000-0000-0000-0000-000000000000}"/>
          </ac:spMkLst>
        </pc:spChg>
        <pc:spChg chg="mod">
          <ac:chgData name="Caja CopyUlsa" userId="S::cajacopyulsa@lasallecancun.edu.mx::c876f218-03a6-47a0-afe6-4c568e0b219e" providerId="AD" clId="Web-{52891780-E47F-A462-4AE7-8E6BCBDD658A}" dt="2026-06-16T22:44:03.329" v="210" actId="1076"/>
          <ac:spMkLst>
            <pc:docMk/>
            <pc:sldMk cId="0" sldId="272"/>
            <ac:spMk id="303" creationId="{00000000-0000-0000-0000-000000000000}"/>
          </ac:spMkLst>
        </pc:spChg>
      </pc:sldChg>
      <pc:sldChg chg="modSp">
        <pc:chgData name="Caja CopyUlsa" userId="S::cajacopyulsa@lasallecancun.edu.mx::c876f218-03a6-47a0-afe6-4c568e0b219e" providerId="AD" clId="Web-{52891780-E47F-A462-4AE7-8E6BCBDD658A}" dt="2026-06-16T22:32:44.371" v="150" actId="20577"/>
        <pc:sldMkLst>
          <pc:docMk/>
          <pc:sldMk cId="2486187655" sldId="278"/>
        </pc:sldMkLst>
        <pc:spChg chg="mod">
          <ac:chgData name="Caja CopyUlsa" userId="S::cajacopyulsa@lasallecancun.edu.mx::c876f218-03a6-47a0-afe6-4c568e0b219e" providerId="AD" clId="Web-{52891780-E47F-A462-4AE7-8E6BCBDD658A}" dt="2026-06-16T22:31:16.277" v="87" actId="20577"/>
          <ac:spMkLst>
            <pc:docMk/>
            <pc:sldMk cId="2486187655" sldId="278"/>
            <ac:spMk id="6" creationId="{505A15D6-7036-6BE2-3868-9F73DC60D36E}"/>
          </ac:spMkLst>
        </pc:spChg>
        <pc:spChg chg="mod">
          <ac:chgData name="Caja CopyUlsa" userId="S::cajacopyulsa@lasallecancun.edu.mx::c876f218-03a6-47a0-afe6-4c568e0b219e" providerId="AD" clId="Web-{52891780-E47F-A462-4AE7-8E6BCBDD658A}" dt="2026-06-16T22:32:44.371" v="150" actId="20577"/>
          <ac:spMkLst>
            <pc:docMk/>
            <pc:sldMk cId="2486187655" sldId="278"/>
            <ac:spMk id="7" creationId="{E312F0A7-D2F0-D737-2F06-A0E7428FBA08}"/>
          </ac:spMkLst>
        </pc:spChg>
        <pc:spChg chg="mod">
          <ac:chgData name="Caja CopyUlsa" userId="S::cajacopyulsa@lasallecancun.edu.mx::c876f218-03a6-47a0-afe6-4c568e0b219e" providerId="AD" clId="Web-{52891780-E47F-A462-4AE7-8E6BCBDD658A}" dt="2026-06-16T22:30:18.980" v="46" actId="20577"/>
          <ac:spMkLst>
            <pc:docMk/>
            <pc:sldMk cId="2486187655" sldId="278"/>
            <ac:spMk id="8" creationId="{0C983517-76CF-521A-04D5-7FABA44AF3F2}"/>
          </ac:spMkLst>
        </pc:spChg>
      </pc:sldChg>
      <pc:sldChg chg="modSp">
        <pc:chgData name="Caja CopyUlsa" userId="S::cajacopyulsa@lasallecancun.edu.mx::c876f218-03a6-47a0-afe6-4c568e0b219e" providerId="AD" clId="Web-{52891780-E47F-A462-4AE7-8E6BCBDD658A}" dt="2026-06-16T22:37:06.826" v="161" actId="20577"/>
        <pc:sldMkLst>
          <pc:docMk/>
          <pc:sldMk cId="1438519966" sldId="279"/>
        </pc:sldMkLst>
        <pc:spChg chg="mod">
          <ac:chgData name="Caja CopyUlsa" userId="S::cajacopyulsa@lasallecancun.edu.mx::c876f218-03a6-47a0-afe6-4c568e0b219e" providerId="AD" clId="Web-{52891780-E47F-A462-4AE7-8E6BCBDD658A}" dt="2026-06-16T22:37:06.826" v="161" actId="20577"/>
          <ac:spMkLst>
            <pc:docMk/>
            <pc:sldMk cId="1438519966" sldId="279"/>
            <ac:spMk id="5" creationId="{80D5D14E-719A-37CC-5EE9-A06F3085626B}"/>
          </ac:spMkLst>
        </pc:spChg>
      </pc:sldChg>
    </pc:docChg>
  </pc:docChgLst>
  <pc:docChgLst>
    <pc:chgData name="MARIO POOL CAN" userId="S::compras@lasallecancun.edu.mx::9f697d12-18ae-46f4-81ea-65bd424ece5e" providerId="AD" clId="Web-{3F2A49D0-FC27-BAFC-C8FE-3A9BD5AC99E6}"/>
    <pc:docChg chg="modSld">
      <pc:chgData name="MARIO POOL CAN" userId="S::compras@lasallecancun.edu.mx::9f697d12-18ae-46f4-81ea-65bd424ece5e" providerId="AD" clId="Web-{3F2A49D0-FC27-BAFC-C8FE-3A9BD5AC99E6}" dt="2026-06-17T15:31:21.011" v="480" actId="1076"/>
      <pc:docMkLst>
        <pc:docMk/>
      </pc:docMkLst>
      <pc:sldChg chg="modSp">
        <pc:chgData name="MARIO POOL CAN" userId="S::compras@lasallecancun.edu.mx::9f697d12-18ae-46f4-81ea-65bd424ece5e" providerId="AD" clId="Web-{3F2A49D0-FC27-BAFC-C8FE-3A9BD5AC99E6}" dt="2026-06-17T15:31:21.011" v="480" actId="1076"/>
        <pc:sldMkLst>
          <pc:docMk/>
          <pc:sldMk cId="0" sldId="257"/>
        </pc:sldMkLst>
        <pc:picChg chg="mod">
          <ac:chgData name="MARIO POOL CAN" userId="S::compras@lasallecancun.edu.mx::9f697d12-18ae-46f4-81ea-65bd424ece5e" providerId="AD" clId="Web-{3F2A49D0-FC27-BAFC-C8FE-3A9BD5AC99E6}" dt="2026-06-17T15:31:21.011" v="480" actId="1076"/>
          <ac:picMkLst>
            <pc:docMk/>
            <pc:sldMk cId="0" sldId="257"/>
            <ac:picMk id="3" creationId="{03942246-47A5-33D6-1D8D-373119C847D7}"/>
          </ac:picMkLst>
        </pc:picChg>
      </pc:sldChg>
      <pc:sldChg chg="addSp delSp modSp">
        <pc:chgData name="MARIO POOL CAN" userId="S::compras@lasallecancun.edu.mx::9f697d12-18ae-46f4-81ea-65bd424ece5e" providerId="AD" clId="Web-{3F2A49D0-FC27-BAFC-C8FE-3A9BD5AC99E6}" dt="2026-06-17T15:18:48.504" v="277" actId="1076"/>
        <pc:sldMkLst>
          <pc:docMk/>
          <pc:sldMk cId="0" sldId="261"/>
        </pc:sldMkLst>
        <pc:spChg chg="mod">
          <ac:chgData name="MARIO POOL CAN" userId="S::compras@lasallecancun.edu.mx::9f697d12-18ae-46f4-81ea-65bd424ece5e" providerId="AD" clId="Web-{3F2A49D0-FC27-BAFC-C8FE-3A9BD5AC99E6}" dt="2026-06-17T15:13:36.079" v="216" actId="1076"/>
          <ac:spMkLst>
            <pc:docMk/>
            <pc:sldMk cId="0" sldId="261"/>
            <ac:spMk id="3" creationId="{F1156842-D8DF-0A9A-1983-31A563E254E0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5:41.190" v="240" actId="1076"/>
          <ac:spMkLst>
            <pc:docMk/>
            <pc:sldMk cId="0" sldId="261"/>
            <ac:spMk id="4" creationId="{7D267E3E-0DA4-658D-109D-EC000745910C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2:51.657" v="206" actId="1076"/>
          <ac:spMkLst>
            <pc:docMk/>
            <pc:sldMk cId="0" sldId="261"/>
            <ac:spMk id="5" creationId="{F6112549-5B97-4020-5BDB-B5EFCF38C2BA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2:58.204" v="207" actId="1076"/>
          <ac:spMkLst>
            <pc:docMk/>
            <pc:sldMk cId="0" sldId="261"/>
            <ac:spMk id="6" creationId="{6146F3AE-E0D1-B17A-0501-CFAA5484AFC7}"/>
          </ac:spMkLst>
        </pc:spChg>
        <pc:spChg chg="del topLvl">
          <ac:chgData name="MARIO POOL CAN" userId="S::compras@lasallecancun.edu.mx::9f697d12-18ae-46f4-81ea-65bd424ece5e" providerId="AD" clId="Web-{3F2A49D0-FC27-BAFC-C8FE-3A9BD5AC99E6}" dt="2026-06-17T15:07:55.592" v="182"/>
          <ac:spMkLst>
            <pc:docMk/>
            <pc:sldMk cId="0" sldId="261"/>
            <ac:spMk id="7" creationId="{7951CC39-5746-767A-6F22-76DA6E4911FB}"/>
          </ac:spMkLst>
        </pc:spChg>
        <pc:spChg chg="mod topLvl">
          <ac:chgData name="MARIO POOL CAN" userId="S::compras@lasallecancun.edu.mx::9f697d12-18ae-46f4-81ea-65bd424ece5e" providerId="AD" clId="Web-{3F2A49D0-FC27-BAFC-C8FE-3A9BD5AC99E6}" dt="2026-06-17T15:18:48.504" v="277" actId="1076"/>
          <ac:spMkLst>
            <pc:docMk/>
            <pc:sldMk cId="0" sldId="261"/>
            <ac:spMk id="8" creationId="{48D438F2-9540-CB91-B110-DB5CCEC8B562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8:45.691" v="276" actId="1076"/>
          <ac:spMkLst>
            <pc:docMk/>
            <pc:sldMk cId="0" sldId="261"/>
            <ac:spMk id="9" creationId="{F3891F1C-9A2B-739E-4122-0B46902438DF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8:43.926" v="275" actId="1076"/>
          <ac:spMkLst>
            <pc:docMk/>
            <pc:sldMk cId="0" sldId="261"/>
            <ac:spMk id="10" creationId="{CB1466B6-9F5D-12CD-607A-00084C778B6C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2:45.782" v="204" actId="1076"/>
          <ac:spMkLst>
            <pc:docMk/>
            <pc:sldMk cId="0" sldId="261"/>
            <ac:spMk id="241" creationId="{00000000-0000-0000-0000-000000000000}"/>
          </ac:spMkLst>
        </pc:spChg>
        <pc:grpChg chg="del">
          <ac:chgData name="MARIO POOL CAN" userId="S::compras@lasallecancun.edu.mx::9f697d12-18ae-46f4-81ea-65bd424ece5e" providerId="AD" clId="Web-{3F2A49D0-FC27-BAFC-C8FE-3A9BD5AC99E6}" dt="2026-06-17T15:07:49.482" v="181"/>
          <ac:grpSpMkLst>
            <pc:docMk/>
            <pc:sldMk cId="0" sldId="261"/>
            <ac:grpSpMk id="11" creationId="{A22223E6-6846-7059-686C-B3B1E2203CE5}"/>
          </ac:grpSpMkLst>
        </pc:grpChg>
        <pc:picChg chg="add mod ord">
          <ac:chgData name="MARIO POOL CAN" userId="S::compras@lasallecancun.edu.mx::9f697d12-18ae-46f4-81ea-65bd424ece5e" providerId="AD" clId="Web-{3F2A49D0-FC27-BAFC-C8FE-3A9BD5AC99E6}" dt="2026-06-17T15:13:57.658" v="219" actId="1076"/>
          <ac:picMkLst>
            <pc:docMk/>
            <pc:sldMk cId="0" sldId="261"/>
            <ac:picMk id="12" creationId="{8D199385-AA3C-E108-2EFF-EAC836E667F9}"/>
          </ac:picMkLst>
        </pc:picChg>
        <pc:picChg chg="add del mod modCrop">
          <ac:chgData name="MARIO POOL CAN" userId="S::compras@lasallecancun.edu.mx::9f697d12-18ae-46f4-81ea-65bd424ece5e" providerId="AD" clId="Web-{3F2A49D0-FC27-BAFC-C8FE-3A9BD5AC99E6}" dt="2026-06-17T14:14:25.388" v="10"/>
          <ac:picMkLst>
            <pc:docMk/>
            <pc:sldMk cId="0" sldId="261"/>
            <ac:picMk id="13" creationId="{456541BA-D8CE-5AB1-2A80-CDC3C3B1901A}"/>
          </ac:picMkLst>
        </pc:picChg>
        <pc:picChg chg="add mod">
          <ac:chgData name="MARIO POOL CAN" userId="S::compras@lasallecancun.edu.mx::9f697d12-18ae-46f4-81ea-65bd424ece5e" providerId="AD" clId="Web-{3F2A49D0-FC27-BAFC-C8FE-3A9BD5AC99E6}" dt="2026-06-17T15:15:33.533" v="239" actId="1076"/>
          <ac:picMkLst>
            <pc:docMk/>
            <pc:sldMk cId="0" sldId="261"/>
            <ac:picMk id="13" creationId="{8B6B0229-79AB-39D1-7064-00D0D8BADFA1}"/>
          </ac:picMkLst>
        </pc:picChg>
        <pc:picChg chg="add del mod ord modCrop">
          <ac:chgData name="MARIO POOL CAN" userId="S::compras@lasallecancun.edu.mx::9f697d12-18ae-46f4-81ea-65bd424ece5e" providerId="AD" clId="Web-{3F2A49D0-FC27-BAFC-C8FE-3A9BD5AC99E6}" dt="2026-06-17T15:15:03.002" v="230"/>
          <ac:picMkLst>
            <pc:docMk/>
            <pc:sldMk cId="0" sldId="261"/>
            <ac:picMk id="14" creationId="{4CEF85A3-B29A-C241-D44A-CF506FB4304D}"/>
          </ac:picMkLst>
        </pc:picChg>
      </pc:sldChg>
      <pc:sldChg chg="modSp">
        <pc:chgData name="MARIO POOL CAN" userId="S::compras@lasallecancun.edu.mx::9f697d12-18ae-46f4-81ea-65bd424ece5e" providerId="AD" clId="Web-{3F2A49D0-FC27-BAFC-C8FE-3A9BD5AC99E6}" dt="2026-06-17T15:18:25.394" v="274" actId="1076"/>
        <pc:sldMkLst>
          <pc:docMk/>
          <pc:sldMk cId="0" sldId="272"/>
        </pc:sldMkLst>
        <pc:spChg chg="mod">
          <ac:chgData name="MARIO POOL CAN" userId="S::compras@lasallecancun.edu.mx::9f697d12-18ae-46f4-81ea-65bd424ece5e" providerId="AD" clId="Web-{3F2A49D0-FC27-BAFC-C8FE-3A9BD5AC99E6}" dt="2026-06-17T15:16:18.440" v="248" actId="1076"/>
          <ac:spMkLst>
            <pc:docMk/>
            <pc:sldMk cId="0" sldId="272"/>
            <ac:spMk id="302" creationId="{00000000-0000-0000-0000-000000000000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18:25.394" v="274" actId="1076"/>
          <ac:spMkLst>
            <pc:docMk/>
            <pc:sldMk cId="0" sldId="272"/>
            <ac:spMk id="303" creationId="{00000000-0000-0000-0000-000000000000}"/>
          </ac:spMkLst>
        </pc:spChg>
      </pc:sldChg>
      <pc:sldChg chg="modSp">
        <pc:chgData name="MARIO POOL CAN" userId="S::compras@lasallecancun.edu.mx::9f697d12-18ae-46f4-81ea-65bd424ece5e" providerId="AD" clId="Web-{3F2A49D0-FC27-BAFC-C8FE-3A9BD5AC99E6}" dt="2026-06-17T15:28:55.854" v="455" actId="1076"/>
        <pc:sldMkLst>
          <pc:docMk/>
          <pc:sldMk cId="2486187655" sldId="278"/>
        </pc:sldMkLst>
        <pc:spChg chg="mod">
          <ac:chgData name="MARIO POOL CAN" userId="S::compras@lasallecancun.edu.mx::9f697d12-18ae-46f4-81ea-65bd424ece5e" providerId="AD" clId="Web-{3F2A49D0-FC27-BAFC-C8FE-3A9BD5AC99E6}" dt="2026-06-17T15:27:32.462" v="440" actId="20577"/>
          <ac:spMkLst>
            <pc:docMk/>
            <pc:sldMk cId="2486187655" sldId="278"/>
            <ac:spMk id="6" creationId="{505A15D6-7036-6BE2-3868-9F73DC60D36E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28:22.838" v="450" actId="20577"/>
          <ac:spMkLst>
            <pc:docMk/>
            <pc:sldMk cId="2486187655" sldId="278"/>
            <ac:spMk id="7" creationId="{E312F0A7-D2F0-D737-2F06-A0E7428FBA08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27:56.431" v="444" actId="20577"/>
          <ac:spMkLst>
            <pc:docMk/>
            <pc:sldMk cId="2486187655" sldId="278"/>
            <ac:spMk id="8" creationId="{0C983517-76CF-521A-04D5-7FABA44AF3F2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28:50.432" v="454" actId="1076"/>
          <ac:spMkLst>
            <pc:docMk/>
            <pc:sldMk cId="2486187655" sldId="278"/>
            <ac:spMk id="241" creationId="{D15D9814-3906-290E-9499-A4FDA6C12CB0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28:55.854" v="455" actId="1076"/>
          <ac:spMkLst>
            <pc:docMk/>
            <pc:sldMk cId="2486187655" sldId="278"/>
            <ac:spMk id="244" creationId="{6608BE64-DC20-82AF-F62C-E3D41433A41D}"/>
          </ac:spMkLst>
        </pc:spChg>
      </pc:sldChg>
      <pc:sldChg chg="modSp">
        <pc:chgData name="MARIO POOL CAN" userId="S::compras@lasallecancun.edu.mx::9f697d12-18ae-46f4-81ea-65bd424ece5e" providerId="AD" clId="Web-{3F2A49D0-FC27-BAFC-C8FE-3A9BD5AC99E6}" dt="2026-06-17T15:30:37.495" v="478" actId="1076"/>
        <pc:sldMkLst>
          <pc:docMk/>
          <pc:sldMk cId="1438519966" sldId="279"/>
        </pc:sldMkLst>
        <pc:spChg chg="mod">
          <ac:chgData name="MARIO POOL CAN" userId="S::compras@lasallecancun.edu.mx::9f697d12-18ae-46f4-81ea-65bd424ece5e" providerId="AD" clId="Web-{3F2A49D0-FC27-BAFC-C8FE-3A9BD5AC99E6}" dt="2026-06-17T15:30:37.495" v="478" actId="1076"/>
          <ac:spMkLst>
            <pc:docMk/>
            <pc:sldMk cId="1438519966" sldId="279"/>
            <ac:spMk id="4" creationId="{5712B56C-C10F-3F9E-D8B0-D985A50EEAF0}"/>
          </ac:spMkLst>
        </pc:spChg>
      </pc:sldChg>
      <pc:sldChg chg="modSp">
        <pc:chgData name="MARIO POOL CAN" userId="S::compras@lasallecancun.edu.mx::9f697d12-18ae-46f4-81ea-65bd424ece5e" providerId="AD" clId="Web-{3F2A49D0-FC27-BAFC-C8FE-3A9BD5AC99E6}" dt="2026-06-17T15:25:02.492" v="379" actId="1076"/>
        <pc:sldMkLst>
          <pc:docMk/>
          <pc:sldMk cId="4103592929" sldId="280"/>
        </pc:sldMkLst>
        <pc:spChg chg="mod">
          <ac:chgData name="MARIO POOL CAN" userId="S::compras@lasallecancun.edu.mx::9f697d12-18ae-46f4-81ea-65bd424ece5e" providerId="AD" clId="Web-{3F2A49D0-FC27-BAFC-C8FE-3A9BD5AC99E6}" dt="2026-06-17T15:22:43.866" v="342"/>
          <ac:spMkLst>
            <pc:docMk/>
            <pc:sldMk cId="4103592929" sldId="280"/>
            <ac:spMk id="241" creationId="{B4180191-AEEF-9812-61A9-B38D804780E9}"/>
          </ac:spMkLst>
        </pc:spChg>
        <pc:spChg chg="mod">
          <ac:chgData name="MARIO POOL CAN" userId="S::compras@lasallecancun.edu.mx::9f697d12-18ae-46f4-81ea-65bd424ece5e" providerId="AD" clId="Web-{3F2A49D0-FC27-BAFC-C8FE-3A9BD5AC99E6}" dt="2026-06-17T15:25:02.492" v="379" actId="1076"/>
          <ac:spMkLst>
            <pc:docMk/>
            <pc:sldMk cId="4103592929" sldId="280"/>
            <ac:spMk id="244" creationId="{055104CF-E6AB-E8E6-8FC7-806E77BA9C9A}"/>
          </ac:spMkLst>
        </pc:spChg>
      </pc:sldChg>
    </pc:docChg>
  </pc:docChgLst>
  <pc:docChgLst>
    <pc:chgData name="MARIO POOL CAN" userId="S::compras@lasallecancun.edu.mx::9f697d12-18ae-46f4-81ea-65bd424ece5e" providerId="AD" clId="Web-{60239B86-5A92-1400-73BE-9D87558A18B6}"/>
    <pc:docChg chg="modSld">
      <pc:chgData name="MARIO POOL CAN" userId="S::compras@lasallecancun.edu.mx::9f697d12-18ae-46f4-81ea-65bd424ece5e" providerId="AD" clId="Web-{60239B86-5A92-1400-73BE-9D87558A18B6}" dt="2026-06-17T16:12:43.520" v="41" actId="20577"/>
      <pc:docMkLst>
        <pc:docMk/>
      </pc:docMkLst>
      <pc:sldChg chg="addSp delSp modSp">
        <pc:chgData name="MARIO POOL CAN" userId="S::compras@lasallecancun.edu.mx::9f697d12-18ae-46f4-81ea-65bd424ece5e" providerId="AD" clId="Web-{60239B86-5A92-1400-73BE-9D87558A18B6}" dt="2026-06-17T16:07:43.956" v="14" actId="1076"/>
        <pc:sldMkLst>
          <pc:docMk/>
          <pc:sldMk cId="0" sldId="261"/>
        </pc:sldMkLst>
        <pc:spChg chg="mod">
          <ac:chgData name="MARIO POOL CAN" userId="S::compras@lasallecancun.edu.mx::9f697d12-18ae-46f4-81ea-65bd424ece5e" providerId="AD" clId="Web-{60239B86-5A92-1400-73BE-9D87558A18B6}" dt="2026-06-17T16:07:43.956" v="14" actId="1076"/>
          <ac:spMkLst>
            <pc:docMk/>
            <pc:sldMk cId="0" sldId="261"/>
            <ac:spMk id="6" creationId="{6146F3AE-E0D1-B17A-0501-CFAA5484AFC7}"/>
          </ac:spMkLst>
        </pc:spChg>
        <pc:picChg chg="add mod">
          <ac:chgData name="MARIO POOL CAN" userId="S::compras@lasallecancun.edu.mx::9f697d12-18ae-46f4-81ea-65bd424ece5e" providerId="AD" clId="Web-{60239B86-5A92-1400-73BE-9D87558A18B6}" dt="2026-06-17T16:07:30.956" v="12" actId="14100"/>
          <ac:picMkLst>
            <pc:docMk/>
            <pc:sldMk cId="0" sldId="261"/>
            <ac:picMk id="7" creationId="{2402A255-4924-B14F-6D34-17FD044C06B1}"/>
          </ac:picMkLst>
        </pc:picChg>
        <pc:picChg chg="add mod">
          <ac:chgData name="MARIO POOL CAN" userId="S::compras@lasallecancun.edu.mx::9f697d12-18ae-46f4-81ea-65bd424ece5e" providerId="AD" clId="Web-{60239B86-5A92-1400-73BE-9D87558A18B6}" dt="2026-06-17T16:07:32.878" v="13" actId="1076"/>
          <ac:picMkLst>
            <pc:docMk/>
            <pc:sldMk cId="0" sldId="261"/>
            <ac:picMk id="11" creationId="{E42E81A2-46AD-B429-45B6-789AE0933865}"/>
          </ac:picMkLst>
        </pc:picChg>
        <pc:picChg chg="del mod">
          <ac:chgData name="MARIO POOL CAN" userId="S::compras@lasallecancun.edu.mx::9f697d12-18ae-46f4-81ea-65bd424ece5e" providerId="AD" clId="Web-{60239B86-5A92-1400-73BE-9D87558A18B6}" dt="2026-06-17T16:06:56.955" v="3"/>
          <ac:picMkLst>
            <pc:docMk/>
            <pc:sldMk cId="0" sldId="261"/>
            <ac:picMk id="12" creationId="{8D199385-AA3C-E108-2EFF-EAC836E667F9}"/>
          </ac:picMkLst>
        </pc:picChg>
        <pc:picChg chg="del">
          <ac:chgData name="MARIO POOL CAN" userId="S::compras@lasallecancun.edu.mx::9f697d12-18ae-46f4-81ea-65bd424ece5e" providerId="AD" clId="Web-{60239B86-5A92-1400-73BE-9D87558A18B6}" dt="2026-06-17T16:05:18.424" v="1"/>
          <ac:picMkLst>
            <pc:docMk/>
            <pc:sldMk cId="0" sldId="261"/>
            <ac:picMk id="13" creationId="{8B6B0229-79AB-39D1-7064-00D0D8BADFA1}"/>
          </ac:picMkLst>
        </pc:picChg>
      </pc:sldChg>
      <pc:sldChg chg="modSp">
        <pc:chgData name="MARIO POOL CAN" userId="S::compras@lasallecancun.edu.mx::9f697d12-18ae-46f4-81ea-65bd424ece5e" providerId="AD" clId="Web-{60239B86-5A92-1400-73BE-9D87558A18B6}" dt="2026-06-17T16:12:10.801" v="21" actId="20577"/>
        <pc:sldMkLst>
          <pc:docMk/>
          <pc:sldMk cId="2486187655" sldId="278"/>
        </pc:sldMkLst>
        <pc:spChg chg="mod">
          <ac:chgData name="MARIO POOL CAN" userId="S::compras@lasallecancun.edu.mx::9f697d12-18ae-46f4-81ea-65bd424ece5e" providerId="AD" clId="Web-{60239B86-5A92-1400-73BE-9D87558A18B6}" dt="2026-06-17T16:12:10.801" v="21" actId="20577"/>
          <ac:spMkLst>
            <pc:docMk/>
            <pc:sldMk cId="2486187655" sldId="278"/>
            <ac:spMk id="244" creationId="{6608BE64-DC20-82AF-F62C-E3D41433A41D}"/>
          </ac:spMkLst>
        </pc:spChg>
      </pc:sldChg>
      <pc:sldChg chg="modSp">
        <pc:chgData name="MARIO POOL CAN" userId="S::compras@lasallecancun.edu.mx::9f697d12-18ae-46f4-81ea-65bd424ece5e" providerId="AD" clId="Web-{60239B86-5A92-1400-73BE-9D87558A18B6}" dt="2026-06-17T16:12:43.520" v="41" actId="20577"/>
        <pc:sldMkLst>
          <pc:docMk/>
          <pc:sldMk cId="4103592929" sldId="280"/>
        </pc:sldMkLst>
        <pc:spChg chg="mod">
          <ac:chgData name="MARIO POOL CAN" userId="S::compras@lasallecancun.edu.mx::9f697d12-18ae-46f4-81ea-65bd424ece5e" providerId="AD" clId="Web-{60239B86-5A92-1400-73BE-9D87558A18B6}" dt="2026-06-17T16:12:43.520" v="41" actId="20577"/>
          <ac:spMkLst>
            <pc:docMk/>
            <pc:sldMk cId="4103592929" sldId="280"/>
            <ac:spMk id="244" creationId="{055104CF-E6AB-E8E6-8FC7-806E77BA9C9A}"/>
          </ac:spMkLst>
        </pc:spChg>
      </pc:sldChg>
    </pc:docChg>
  </pc:docChgLst>
  <pc:docChgLst>
    <pc:chgData name="Caja CopyUlsa" userId="S::cajacopyulsa@lasallecancun.edu.mx::c876f218-03a6-47a0-afe6-4c568e0b219e" providerId="AD" clId="Web-{2D5B5412-EF11-E796-1D9E-E21D2559BFB2}"/>
    <pc:docChg chg="modSld">
      <pc:chgData name="Caja CopyUlsa" userId="S::cajacopyulsa@lasallecancun.edu.mx::c876f218-03a6-47a0-afe6-4c568e0b219e" providerId="AD" clId="Web-{2D5B5412-EF11-E796-1D9E-E21D2559BFB2}" dt="2026-06-16T22:05:05.192" v="239" actId="20577"/>
      <pc:docMkLst>
        <pc:docMk/>
      </pc:docMkLst>
      <pc:sldChg chg="addSp modSp">
        <pc:chgData name="Caja CopyUlsa" userId="S::cajacopyulsa@lasallecancun.edu.mx::c876f218-03a6-47a0-afe6-4c568e0b219e" providerId="AD" clId="Web-{2D5B5412-EF11-E796-1D9E-E21D2559BFB2}" dt="2026-06-16T21:38:44.691" v="237" actId="1076"/>
        <pc:sldMkLst>
          <pc:docMk/>
          <pc:sldMk cId="0" sldId="261"/>
        </pc:sldMkLst>
        <pc:spChg chg="mod">
          <ac:chgData name="Caja CopyUlsa" userId="S::cajacopyulsa@lasallecancun.edu.mx::c876f218-03a6-47a0-afe6-4c568e0b219e" providerId="AD" clId="Web-{2D5B5412-EF11-E796-1D9E-E21D2559BFB2}" dt="2026-06-16T21:28:23.051" v="223" actId="14100"/>
          <ac:spMkLst>
            <pc:docMk/>
            <pc:sldMk cId="0" sldId="261"/>
            <ac:spMk id="4" creationId="{7D267E3E-0DA4-658D-109D-EC000745910C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33:46.300" v="225" actId="1076"/>
          <ac:spMkLst>
            <pc:docMk/>
            <pc:sldMk cId="0" sldId="261"/>
            <ac:spMk id="7" creationId="{7951CC39-5746-767A-6F22-76DA6E4911FB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38:24.269" v="235" actId="1076"/>
          <ac:spMkLst>
            <pc:docMk/>
            <pc:sldMk cId="0" sldId="261"/>
            <ac:spMk id="8" creationId="{48D438F2-9540-CB91-B110-DB5CCEC8B562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34:05.410" v="229" actId="1076"/>
          <ac:spMkLst>
            <pc:docMk/>
            <pc:sldMk cId="0" sldId="261"/>
            <ac:spMk id="9" creationId="{F3891F1C-9A2B-739E-4122-0B46902438DF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38:44.691" v="237" actId="1076"/>
          <ac:spMkLst>
            <pc:docMk/>
            <pc:sldMk cId="0" sldId="261"/>
            <ac:spMk id="10" creationId="{CB1466B6-9F5D-12CD-607A-00084C778B6C}"/>
          </ac:spMkLst>
        </pc:spChg>
        <pc:grpChg chg="add mod">
          <ac:chgData name="Caja CopyUlsa" userId="S::cajacopyulsa@lasallecancun.edu.mx::c876f218-03a6-47a0-afe6-4c568e0b219e" providerId="AD" clId="Web-{2D5B5412-EF11-E796-1D9E-E21D2559BFB2}" dt="2026-06-16T21:38:39.347" v="236" actId="1076"/>
          <ac:grpSpMkLst>
            <pc:docMk/>
            <pc:sldMk cId="0" sldId="261"/>
            <ac:grpSpMk id="11" creationId="{A22223E6-6846-7059-686C-B3B1E2203CE5}"/>
          </ac:grpSpMkLst>
        </pc:grpChg>
      </pc:sldChg>
      <pc:sldChg chg="modSp">
        <pc:chgData name="Caja CopyUlsa" userId="S::cajacopyulsa@lasallecancun.edu.mx::c876f218-03a6-47a0-afe6-4c568e0b219e" providerId="AD" clId="Web-{2D5B5412-EF11-E796-1D9E-E21D2559BFB2}" dt="2026-06-16T21:09:42.520" v="0" actId="14100"/>
        <pc:sldMkLst>
          <pc:docMk/>
          <pc:sldMk cId="0" sldId="272"/>
        </pc:sldMkLst>
        <pc:spChg chg="mod">
          <ac:chgData name="Caja CopyUlsa" userId="S::cajacopyulsa@lasallecancun.edu.mx::c876f218-03a6-47a0-afe6-4c568e0b219e" providerId="AD" clId="Web-{2D5B5412-EF11-E796-1D9E-E21D2559BFB2}" dt="2026-06-16T21:09:42.520" v="0" actId="14100"/>
          <ac:spMkLst>
            <pc:docMk/>
            <pc:sldMk cId="0" sldId="272"/>
            <ac:spMk id="303" creationId="{00000000-0000-0000-0000-000000000000}"/>
          </ac:spMkLst>
        </pc:spChg>
      </pc:sldChg>
      <pc:sldChg chg="modSp">
        <pc:chgData name="Caja CopyUlsa" userId="S::cajacopyulsa@lasallecancun.edu.mx::c876f218-03a6-47a0-afe6-4c568e0b219e" providerId="AD" clId="Web-{2D5B5412-EF11-E796-1D9E-E21D2559BFB2}" dt="2026-06-16T21:28:04.035" v="222" actId="1076"/>
        <pc:sldMkLst>
          <pc:docMk/>
          <pc:sldMk cId="2486187655" sldId="278"/>
        </pc:sldMkLst>
        <pc:spChg chg="mod">
          <ac:chgData name="Caja CopyUlsa" userId="S::cajacopyulsa@lasallecancun.edu.mx::c876f218-03a6-47a0-afe6-4c568e0b219e" providerId="AD" clId="Web-{2D5B5412-EF11-E796-1D9E-E21D2559BFB2}" dt="2026-06-16T21:27:53.019" v="218" actId="14100"/>
          <ac:spMkLst>
            <pc:docMk/>
            <pc:sldMk cId="2486187655" sldId="278"/>
            <ac:spMk id="7" creationId="{E312F0A7-D2F0-D737-2F06-A0E7428FBA08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28:04.035" v="222" actId="1076"/>
          <ac:spMkLst>
            <pc:docMk/>
            <pc:sldMk cId="2486187655" sldId="278"/>
            <ac:spMk id="8" creationId="{0C983517-76CF-521A-04D5-7FABA44AF3F2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27:51.348" v="216" actId="1076"/>
          <ac:spMkLst>
            <pc:docMk/>
            <pc:sldMk cId="2486187655" sldId="278"/>
            <ac:spMk id="241" creationId="{D15D9814-3906-290E-9499-A4FDA6C12CB0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27:51.863" v="217" actId="1076"/>
          <ac:spMkLst>
            <pc:docMk/>
            <pc:sldMk cId="2486187655" sldId="278"/>
            <ac:spMk id="244" creationId="{6608BE64-DC20-82AF-F62C-E3D41433A41D}"/>
          </ac:spMkLst>
        </pc:spChg>
      </pc:sldChg>
      <pc:sldChg chg="addSp delSp modSp">
        <pc:chgData name="Caja CopyUlsa" userId="S::cajacopyulsa@lasallecancun.edu.mx::c876f218-03a6-47a0-afe6-4c568e0b219e" providerId="AD" clId="Web-{2D5B5412-EF11-E796-1D9E-E21D2559BFB2}" dt="2026-06-16T22:05:05.192" v="239" actId="20577"/>
        <pc:sldMkLst>
          <pc:docMk/>
          <pc:sldMk cId="1438519966" sldId="279"/>
        </pc:sldMkLst>
        <pc:spChg chg="add del mod">
          <ac:chgData name="Caja CopyUlsa" userId="S::cajacopyulsa@lasallecancun.edu.mx::c876f218-03a6-47a0-afe6-4c568e0b219e" providerId="AD" clId="Web-{2D5B5412-EF11-E796-1D9E-E21D2559BFB2}" dt="2026-06-16T22:05:05.192" v="239" actId="20577"/>
          <ac:spMkLst>
            <pc:docMk/>
            <pc:sldMk cId="1438519966" sldId="279"/>
            <ac:spMk id="4" creationId="{5712B56C-C10F-3F9E-D8B0-D985A50EEAF0}"/>
          </ac:spMkLst>
        </pc:spChg>
        <pc:spChg chg="mod">
          <ac:chgData name="Caja CopyUlsa" userId="S::cajacopyulsa@lasallecancun.edu.mx::c876f218-03a6-47a0-afe6-4c568e0b219e" providerId="AD" clId="Web-{2D5B5412-EF11-E796-1D9E-E21D2559BFB2}" dt="2026-06-16T21:26:10.973" v="196" actId="1076"/>
          <ac:spMkLst>
            <pc:docMk/>
            <pc:sldMk cId="1438519966" sldId="279"/>
            <ac:spMk id="5" creationId="{80D5D14E-719A-37CC-5EE9-A06F3085626B}"/>
          </ac:spMkLst>
        </pc:spChg>
        <pc:spChg chg="add del mod">
          <ac:chgData name="Caja CopyUlsa" userId="S::cajacopyulsa@lasallecancun.edu.mx::c876f218-03a6-47a0-afe6-4c568e0b219e" providerId="AD" clId="Web-{2D5B5412-EF11-E796-1D9E-E21D2559BFB2}" dt="2026-06-16T21:22:20.504" v="59"/>
          <ac:spMkLst>
            <pc:docMk/>
            <pc:sldMk cId="1438519966" sldId="279"/>
            <ac:spMk id="7" creationId="{0B9F628C-E790-8C11-A3A8-4ECA761967E9}"/>
          </ac:spMkLst>
        </pc:spChg>
        <pc:spChg chg="add del mod">
          <ac:chgData name="Caja CopyUlsa" userId="S::cajacopyulsa@lasallecancun.edu.mx::c876f218-03a6-47a0-afe6-4c568e0b219e" providerId="AD" clId="Web-{2D5B5412-EF11-E796-1D9E-E21D2559BFB2}" dt="2026-06-16T21:25:41.738" v="193"/>
          <ac:spMkLst>
            <pc:docMk/>
            <pc:sldMk cId="1438519966" sldId="279"/>
            <ac:spMk id="8" creationId="{9F65B0B0-101A-9CC2-9234-9BFCA0EFBBF4}"/>
          </ac:spMkLst>
        </pc:spChg>
        <pc:picChg chg="add del mod">
          <ac:chgData name="Caja CopyUlsa" userId="S::cajacopyulsa@lasallecancun.edu.mx::c876f218-03a6-47a0-afe6-4c568e0b219e" providerId="AD" clId="Web-{2D5B5412-EF11-E796-1D9E-E21D2559BFB2}" dt="2026-06-16T21:21:53.973" v="56"/>
          <ac:picMkLst>
            <pc:docMk/>
            <pc:sldMk cId="1438519966" sldId="279"/>
            <ac:picMk id="6" creationId="{B37658F4-B18D-518C-7741-56161783F082}"/>
          </ac:picMkLst>
        </pc:picChg>
      </pc:sldChg>
    </pc:docChg>
  </pc:docChgLst>
  <pc:docChgLst>
    <pc:chgData name="Deysi Noh Dzib" userId="S::almacen@lasallecancun.edu.mx::bb4334a9-ef86-4793-af32-3c3abf2c657e" providerId="AD" clId="Web-{02C80AAC-237B-323D-569A-31FF913051E3}"/>
    <pc:docChg chg="modSld">
      <pc:chgData name="Deysi Noh Dzib" userId="S::almacen@lasallecancun.edu.mx::bb4334a9-ef86-4793-af32-3c3abf2c657e" providerId="AD" clId="Web-{02C80AAC-237B-323D-569A-31FF913051E3}" dt="2026-06-17T16:59:44.153" v="93" actId="14100"/>
      <pc:docMkLst>
        <pc:docMk/>
      </pc:docMkLst>
      <pc:sldChg chg="modSp">
        <pc:chgData name="Deysi Noh Dzib" userId="S::almacen@lasallecancun.edu.mx::bb4334a9-ef86-4793-af32-3c3abf2c657e" providerId="AD" clId="Web-{02C80AAC-237B-323D-569A-31FF913051E3}" dt="2026-06-17T16:59:44.153" v="93" actId="14100"/>
        <pc:sldMkLst>
          <pc:docMk/>
          <pc:sldMk cId="0" sldId="261"/>
        </pc:sldMkLst>
        <pc:spChg chg="mod">
          <ac:chgData name="Deysi Noh Dzib" userId="S::almacen@lasallecancun.edu.mx::bb4334a9-ef86-4793-af32-3c3abf2c657e" providerId="AD" clId="Web-{02C80AAC-237B-323D-569A-31FF913051E3}" dt="2026-06-17T16:58:29.903" v="92" actId="1076"/>
          <ac:spMkLst>
            <pc:docMk/>
            <pc:sldMk cId="0" sldId="261"/>
            <ac:spMk id="3" creationId="{F1156842-D8DF-0A9A-1983-31A563E254E0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7:57.544" v="85" actId="1076"/>
          <ac:spMkLst>
            <pc:docMk/>
            <pc:sldMk cId="0" sldId="261"/>
            <ac:spMk id="4" creationId="{7D267E3E-0DA4-658D-109D-EC000745910C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6:06.653" v="61" actId="1076"/>
          <ac:spMkLst>
            <pc:docMk/>
            <pc:sldMk cId="0" sldId="261"/>
            <ac:spMk id="5" creationId="{F6112549-5B97-4020-5BDB-B5EFCF38C2BA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6:11.013" v="62" actId="1076"/>
          <ac:spMkLst>
            <pc:docMk/>
            <pc:sldMk cId="0" sldId="261"/>
            <ac:spMk id="6" creationId="{6146F3AE-E0D1-B17A-0501-CFAA5484AFC7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6:15.794" v="63" actId="1076"/>
          <ac:spMkLst>
            <pc:docMk/>
            <pc:sldMk cId="0" sldId="261"/>
            <ac:spMk id="8" creationId="{48D438F2-9540-CB91-B110-DB5CCEC8B562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6:19.247" v="64" actId="1076"/>
          <ac:spMkLst>
            <pc:docMk/>
            <pc:sldMk cId="0" sldId="261"/>
            <ac:spMk id="9" creationId="{F3891F1C-9A2B-739E-4122-0B46902438DF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6:22.450" v="65" actId="1076"/>
          <ac:spMkLst>
            <pc:docMk/>
            <pc:sldMk cId="0" sldId="261"/>
            <ac:spMk id="10" creationId="{CB1466B6-9F5D-12CD-607A-00084C778B6C}"/>
          </ac:spMkLst>
        </pc:spChg>
        <pc:spChg chg="mod">
          <ac:chgData name="Deysi Noh Dzib" userId="S::almacen@lasallecancun.edu.mx::bb4334a9-ef86-4793-af32-3c3abf2c657e" providerId="AD" clId="Web-{02C80AAC-237B-323D-569A-31FF913051E3}" dt="2026-06-17T16:52:54.404" v="31" actId="20577"/>
          <ac:spMkLst>
            <pc:docMk/>
            <pc:sldMk cId="0" sldId="261"/>
            <ac:spMk id="241" creationId="{00000000-0000-0000-0000-000000000000}"/>
          </ac:spMkLst>
        </pc:spChg>
        <pc:picChg chg="mod">
          <ac:chgData name="Deysi Noh Dzib" userId="S::almacen@lasallecancun.edu.mx::bb4334a9-ef86-4793-af32-3c3abf2c657e" providerId="AD" clId="Web-{02C80AAC-237B-323D-569A-31FF913051E3}" dt="2026-06-17T16:57:19.247" v="72" actId="1076"/>
          <ac:picMkLst>
            <pc:docMk/>
            <pc:sldMk cId="0" sldId="261"/>
            <ac:picMk id="7" creationId="{2402A255-4924-B14F-6D34-17FD044C06B1}"/>
          </ac:picMkLst>
        </pc:picChg>
        <pc:picChg chg="mod">
          <ac:chgData name="Deysi Noh Dzib" userId="S::almacen@lasallecancun.edu.mx::bb4334a9-ef86-4793-af32-3c3abf2c657e" providerId="AD" clId="Web-{02C80AAC-237B-323D-569A-31FF913051E3}" dt="2026-06-17T16:59:44.153" v="93" actId="14100"/>
          <ac:picMkLst>
            <pc:docMk/>
            <pc:sldMk cId="0" sldId="261"/>
            <ac:picMk id="11" creationId="{E42E81A2-46AD-B429-45B6-789AE093386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asallecancun.edu.mx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5043495" y="4242994"/>
            <a:ext cx="13675218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📚</a:t>
            </a:r>
            <a:r>
              <a:rPr lang="es-MX" b="1" dirty="0"/>
              <a:t>Curso de Inducción 27-1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7801886" y="9473006"/>
            <a:ext cx="845103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Servicios de impresión y papelería.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942246-47A5-33D6-1D8D-373119C84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485"/>
          <a:stretch>
            <a:fillRect/>
          </a:stretch>
        </p:blipFill>
        <p:spPr>
          <a:xfrm>
            <a:off x="9631123" y="7206857"/>
            <a:ext cx="4429488" cy="22863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792869" y="4700016"/>
            <a:ext cx="6101317" cy="29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es-MX" sz="8800" b="1" dirty="0">
                <a:solidFill>
                  <a:schemeClr val="bg1"/>
                </a:solidFill>
              </a:rPr>
              <a:t>¿Quiénes</a:t>
            </a:r>
            <a:r>
              <a:rPr lang="es-MX" sz="8800" b="1" dirty="0"/>
              <a:t> </a:t>
            </a:r>
            <a:r>
              <a:rPr lang="es-MX" sz="9600" b="1" dirty="0">
                <a:solidFill>
                  <a:schemeClr val="bg1"/>
                </a:solidFill>
              </a:rPr>
              <a:t>somos</a:t>
            </a:r>
            <a:r>
              <a:rPr lang="es-MX" sz="8800" b="1" dirty="0">
                <a:solidFill>
                  <a:schemeClr val="bg1"/>
                </a:solidFill>
              </a:rPr>
              <a:t>?</a:t>
            </a:r>
            <a:endParaRPr lang="es-MX" sz="8800" dirty="0">
              <a:solidFill>
                <a:schemeClr val="bg1"/>
              </a:solidFill>
            </a:endParaRPr>
          </a:p>
        </p:txBody>
      </p:sp>
      <p:sp>
        <p:nvSpPr>
          <p:cNvPr id="302" name="Texto para subtítulo"/>
          <p:cNvSpPr txBox="1"/>
          <p:nvPr/>
        </p:nvSpPr>
        <p:spPr>
          <a:xfrm>
            <a:off x="9446265" y="2269906"/>
            <a:ext cx="868609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t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4400" dirty="0" err="1"/>
              <a:t>CopyUlsa</a:t>
            </a:r>
            <a:r>
              <a:rPr lang="es-MX" dirty="0"/>
              <a:t> es un área de servicio que ofrece:​</a:t>
            </a:r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8248968" y="4282265"/>
            <a:ext cx="14248514" cy="4534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 fontAlgn="base"/>
            <a:r>
              <a:rPr lang="es-MX" sz="9600" dirty="0"/>
              <a:t>🖨️ </a:t>
            </a:r>
            <a:r>
              <a:rPr lang="es-MX" sz="6000"/>
              <a:t>impresión y copiado.</a:t>
            </a:r>
            <a:r>
              <a:rPr lang="es-MX" sz="7200" dirty="0"/>
              <a:t> </a:t>
            </a:r>
            <a:endParaRPr lang="en-US" sz="7200" dirty="0"/>
          </a:p>
          <a:p>
            <a:pPr algn="l" fontAlgn="base"/>
            <a:r>
              <a:rPr lang="es-MX" sz="9600" dirty="0"/>
              <a:t>✏️</a:t>
            </a:r>
            <a:r>
              <a:rPr lang="es-MX" sz="6000" dirty="0"/>
              <a:t> Venta de artículos de papelería.</a:t>
            </a:r>
            <a:r>
              <a:rPr lang="en-US" sz="6000" dirty="0"/>
              <a:t>​</a:t>
            </a:r>
          </a:p>
          <a:p>
            <a:pPr algn="l" fontAlgn="base"/>
            <a:r>
              <a:rPr lang="es-MX" sz="9600" dirty="0"/>
              <a:t>🤝</a:t>
            </a:r>
            <a:r>
              <a:rPr lang="es-MX" sz="6000" dirty="0"/>
              <a:t>Atención a la comunidad universitaria.</a:t>
            </a:r>
            <a:endParaRPr lang="en-US" sz="6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20F1F36-4722-6FD9-8928-7769B605B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485"/>
          <a:stretch>
            <a:fillRect/>
          </a:stretch>
        </p:blipFill>
        <p:spPr>
          <a:xfrm>
            <a:off x="19800242" y="-128016"/>
            <a:ext cx="4429488" cy="22863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4560705" y="556466"/>
            <a:ext cx="8841119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dirty="0">
                <a:solidFill>
                  <a:schemeClr val="tx1"/>
                </a:solidFill>
              </a:rPr>
              <a:t> </a:t>
            </a:r>
            <a:r>
              <a:rPr lang="es-MX" sz="5400" b="1" dirty="0">
                <a:solidFill>
                  <a:schemeClr val="tx1"/>
                </a:solidFill>
              </a:rPr>
              <a:t>Ubicación y horario de atención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FBB802-FD4B-F1DE-7A8A-D0A1027CC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485"/>
          <a:stretch>
            <a:fillRect/>
          </a:stretch>
        </p:blipFill>
        <p:spPr>
          <a:xfrm>
            <a:off x="19745378" y="0"/>
            <a:ext cx="4429488" cy="2286319"/>
          </a:xfrm>
          <a:prstGeom prst="rect">
            <a:avLst/>
          </a:prstGeom>
        </p:spPr>
      </p:pic>
      <p:sp>
        <p:nvSpPr>
          <p:cNvPr id="3" name="Texto para subtítulo">
            <a:extLst>
              <a:ext uri="{FF2B5EF4-FFF2-40B4-BE49-F238E27FC236}">
                <a16:creationId xmlns:a16="http://schemas.microsoft.com/office/drawing/2014/main" id="{F1156842-D8DF-0A9A-1983-31A563E254E0}"/>
              </a:ext>
            </a:extLst>
          </p:cNvPr>
          <p:cNvSpPr txBox="1"/>
          <p:nvPr/>
        </p:nvSpPr>
        <p:spPr>
          <a:xfrm>
            <a:off x="5795682" y="1966088"/>
            <a:ext cx="6094701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8000" dirty="0"/>
              <a:t>📍</a:t>
            </a:r>
            <a:r>
              <a:rPr lang="es-MX" dirty="0"/>
              <a:t> </a:t>
            </a:r>
            <a:r>
              <a:rPr lang="es-MX" sz="6000" b="1" dirty="0"/>
              <a:t>Ubicación</a:t>
            </a:r>
            <a:endParaRPr sz="6000" dirty="0"/>
          </a:p>
        </p:txBody>
      </p:sp>
      <p:sp>
        <p:nvSpPr>
          <p:cNvPr id="4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7D267E3E-0DA4-658D-109D-EC000745910C}"/>
              </a:ext>
            </a:extLst>
          </p:cNvPr>
          <p:cNvSpPr txBox="1"/>
          <p:nvPr/>
        </p:nvSpPr>
        <p:spPr>
          <a:xfrm>
            <a:off x="4176657" y="10924257"/>
            <a:ext cx="1063365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 fontAlgn="base"/>
            <a:r>
              <a:rPr lang="es-MX" sz="3600" b="1" dirty="0">
                <a:solidFill>
                  <a:schemeClr val="tx1"/>
                </a:solidFill>
              </a:rPr>
              <a:t>Edificio A, planta baja a un costado del área de biblioteca</a:t>
            </a:r>
            <a:r>
              <a:rPr lang="es-MX" dirty="0">
                <a:solidFill>
                  <a:schemeClr val="tx1"/>
                </a:solidFill>
              </a:rPr>
              <a:t>.</a:t>
            </a:r>
            <a:r>
              <a:rPr lang="es-MX" dirty="0">
                <a:solidFill>
                  <a:schemeClr val="bg1"/>
                </a:solidFill>
              </a:rPr>
              <a:t>​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o para subtítulo">
            <a:extLst>
              <a:ext uri="{FF2B5EF4-FFF2-40B4-BE49-F238E27FC236}">
                <a16:creationId xmlns:a16="http://schemas.microsoft.com/office/drawing/2014/main" id="{F6112549-5B97-4020-5BDB-B5EFCF38C2BA}"/>
              </a:ext>
            </a:extLst>
          </p:cNvPr>
          <p:cNvSpPr txBox="1"/>
          <p:nvPr/>
        </p:nvSpPr>
        <p:spPr>
          <a:xfrm>
            <a:off x="16748313" y="3872361"/>
            <a:ext cx="6853963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 dirty="0"/>
              <a:t>🕒 </a:t>
            </a:r>
            <a:r>
              <a:rPr lang="es-MX" sz="5400" b="1" dirty="0"/>
              <a:t>Horario</a:t>
            </a:r>
            <a:r>
              <a:rPr lang="es-MX" sz="6000" b="1" dirty="0"/>
              <a:t> de atención</a:t>
            </a:r>
            <a:endParaRPr sz="4800" dirty="0"/>
          </a:p>
        </p:txBody>
      </p:sp>
      <p:sp>
        <p:nvSpPr>
          <p:cNvPr id="6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6146F3AE-E0D1-B17A-0501-CFAA5484AFC7}"/>
              </a:ext>
            </a:extLst>
          </p:cNvPr>
          <p:cNvSpPr txBox="1"/>
          <p:nvPr/>
        </p:nvSpPr>
        <p:spPr>
          <a:xfrm>
            <a:off x="18560331" y="5127454"/>
            <a:ext cx="3986784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 fontAlgn="base"/>
            <a:r>
              <a:rPr lang="es-MX" dirty="0"/>
              <a:t>De 07:00 a 21:00 horas</a:t>
            </a:r>
            <a:endParaRPr lang="en-US" sz="4400" dirty="0"/>
          </a:p>
        </p:txBody>
      </p:sp>
      <p:sp>
        <p:nvSpPr>
          <p:cNvPr id="8" name="Texto para subtítulo">
            <a:extLst>
              <a:ext uri="{FF2B5EF4-FFF2-40B4-BE49-F238E27FC236}">
                <a16:creationId xmlns:a16="http://schemas.microsoft.com/office/drawing/2014/main" id="{48D438F2-9540-CB91-B110-DB5CCEC8B562}"/>
              </a:ext>
            </a:extLst>
          </p:cNvPr>
          <p:cNvSpPr txBox="1"/>
          <p:nvPr/>
        </p:nvSpPr>
        <p:spPr>
          <a:xfrm>
            <a:off x="17060905" y="6058856"/>
            <a:ext cx="6228780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3600" dirty="0"/>
              <a:t>👨‍🎓</a:t>
            </a:r>
            <a:r>
              <a:rPr lang="es-MX" sz="3600" b="1" dirty="0"/>
              <a:t>‍Horario especial a preparatoria</a:t>
            </a:r>
            <a:endParaRPr lang="es-ES" dirty="0"/>
          </a:p>
        </p:txBody>
      </p:sp>
      <p:sp>
        <p:nvSpPr>
          <p:cNvPr id="9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F3891F1C-9A2B-739E-4122-0B46902438DF}"/>
              </a:ext>
            </a:extLst>
          </p:cNvPr>
          <p:cNvSpPr txBox="1"/>
          <p:nvPr/>
        </p:nvSpPr>
        <p:spPr>
          <a:xfrm>
            <a:off x="18290763" y="7112846"/>
            <a:ext cx="3769061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l" fontAlgn="base"/>
            <a:r>
              <a:rPr lang="es-MX" dirty="0"/>
              <a:t>De 09:30 am a 11:10 am</a:t>
            </a:r>
            <a:endParaRPr lang="en-US" sz="4400" dirty="0"/>
          </a:p>
          <a:p>
            <a:pPr algn="l"/>
            <a:r>
              <a:rPr lang="es-MX" dirty="0"/>
              <a:t>13:50 horas en adelante.</a:t>
            </a:r>
            <a:endParaRPr lang="en-US" sz="4400" dirty="0"/>
          </a:p>
        </p:txBody>
      </p:sp>
      <p:sp>
        <p:nvSpPr>
          <p:cNvPr id="10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CB1466B6-9F5D-12CD-607A-00084C778B6C}"/>
              </a:ext>
            </a:extLst>
          </p:cNvPr>
          <p:cNvSpPr txBox="1"/>
          <p:nvPr/>
        </p:nvSpPr>
        <p:spPr>
          <a:xfrm>
            <a:off x="17060905" y="8536169"/>
            <a:ext cx="6985636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2800" dirty="0"/>
              <a:t>*Horarios sujetos a las disposiciones de Dirección y Coordinación de Preparatoria.*</a:t>
            </a:r>
            <a:endParaRPr lang="es-E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02A255-4924-B14F-6D34-17FD044C0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37" y="3498950"/>
            <a:ext cx="3715168" cy="64824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2E81A2-46AD-B429-45B6-789AE0933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745" y="3675888"/>
            <a:ext cx="10600399" cy="62054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C740A-23B5-73DC-E31C-90C59D3EE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CAA59874-6E02-5646-909A-B629683DE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4180191-AEEF-9812-61A9-B38D804780E9}"/>
              </a:ext>
            </a:extLst>
          </p:cNvPr>
          <p:cNvSpPr txBox="1"/>
          <p:nvPr/>
        </p:nvSpPr>
        <p:spPr>
          <a:xfrm>
            <a:off x="8270800" y="538629"/>
            <a:ext cx="6793527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Servicios que ofrecemos</a:t>
            </a:r>
            <a:r>
              <a:rPr lang="es-MX" sz="5400" dirty="0"/>
              <a:t>:</a:t>
            </a:r>
            <a:endParaRPr sz="5400"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055104CF-E6AB-E8E6-8FC7-806E77BA9C9A}"/>
              </a:ext>
            </a:extLst>
          </p:cNvPr>
          <p:cNvSpPr txBox="1"/>
          <p:nvPr/>
        </p:nvSpPr>
        <p:spPr>
          <a:xfrm>
            <a:off x="3593891" y="2121996"/>
            <a:ext cx="15706712" cy="9759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fontAlgn="base"/>
            <a:r>
              <a:rPr lang="es-MX" sz="9600" dirty="0"/>
              <a:t>🚌</a:t>
            </a:r>
            <a:r>
              <a:rPr lang="es-MX" sz="8000" dirty="0"/>
              <a:t> </a:t>
            </a:r>
            <a:r>
              <a:rPr lang="es-MX" dirty="0"/>
              <a:t>Boleto de transporte escolar                                                               Realiza tus compras en la pagina web de la universidad: </a:t>
            </a:r>
            <a:r>
              <a:rPr lang="es-MX" dirty="0">
                <a:hlinkClick r:id="rId3"/>
              </a:rPr>
              <a:t>https://lasallecancun.edu.mx/</a:t>
            </a:r>
            <a:endParaRPr lang="es-MX" dirty="0"/>
          </a:p>
          <a:p>
            <a:pPr fontAlgn="base"/>
            <a:r>
              <a:rPr lang="es-MX" sz="9600" dirty="0"/>
              <a:t>✏️</a:t>
            </a:r>
            <a:r>
              <a:rPr lang="es-MX" sz="6600" dirty="0"/>
              <a:t> </a:t>
            </a:r>
            <a:r>
              <a:rPr lang="es-MX" dirty="0"/>
              <a:t>Artículos de papelería. </a:t>
            </a:r>
            <a:r>
              <a:rPr lang="en-US" dirty="0"/>
              <a:t>​</a:t>
            </a:r>
          </a:p>
          <a:p>
            <a:pPr fontAlgn="base"/>
            <a:r>
              <a:rPr lang="es-MX" sz="9600" dirty="0"/>
              <a:t>📄</a:t>
            </a:r>
            <a:r>
              <a:rPr lang="es-MX" dirty="0"/>
              <a:t>Enmicados y engargolados en tamaño carta.</a:t>
            </a:r>
            <a:r>
              <a:rPr lang="en-US" dirty="0"/>
              <a:t>​</a:t>
            </a:r>
          </a:p>
          <a:p>
            <a:pPr fontAlgn="base"/>
            <a:r>
              <a:rPr lang="es-MX" sz="9600" dirty="0"/>
              <a:t>🖨️</a:t>
            </a:r>
            <a:r>
              <a:rPr lang="es-MX" sz="6000" dirty="0"/>
              <a:t> </a:t>
            </a:r>
            <a:r>
              <a:rPr lang="es-MX" dirty="0"/>
              <a:t>Copias e impresiones. 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53E39F-2E14-3155-4E35-BEC7ECBF1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485"/>
          <a:stretch>
            <a:fillRect/>
          </a:stretch>
        </p:blipFill>
        <p:spPr>
          <a:xfrm>
            <a:off x="19745378" y="0"/>
            <a:ext cx="4429488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929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9FD66-BD02-0389-860A-4C22B4D6E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8A14EA10-6CCF-2083-CCDE-9F37442C7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D15D9814-3906-290E-9499-A4FDA6C12CB0}"/>
              </a:ext>
            </a:extLst>
          </p:cNvPr>
          <p:cNvSpPr txBox="1"/>
          <p:nvPr/>
        </p:nvSpPr>
        <p:spPr>
          <a:xfrm>
            <a:off x="7073329" y="349590"/>
            <a:ext cx="7114127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💳</a:t>
            </a:r>
            <a:r>
              <a:rPr lang="es-MX" sz="7200" b="1" dirty="0"/>
              <a:t>Métodos</a:t>
            </a:r>
            <a:r>
              <a:rPr lang="es-MX" sz="6600" b="1" dirty="0"/>
              <a:t> de pago</a:t>
            </a:r>
            <a:endParaRPr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6608BE64-DC20-82AF-F62C-E3D41433A41D}"/>
              </a:ext>
            </a:extLst>
          </p:cNvPr>
          <p:cNvSpPr txBox="1"/>
          <p:nvPr/>
        </p:nvSpPr>
        <p:spPr>
          <a:xfrm>
            <a:off x="7992121" y="2061993"/>
            <a:ext cx="6887832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lvl="4" fontAlgn="base"/>
            <a:r>
              <a:rPr lang="es-MX" b="1" dirty="0"/>
              <a:t>Papelería </a:t>
            </a:r>
            <a:r>
              <a:rPr lang="es-MX"/>
              <a:t>​</a:t>
            </a:r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885FBC-4C17-AD5C-CBA1-CA07872AF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485"/>
          <a:stretch>
            <a:fillRect/>
          </a:stretch>
        </p:blipFill>
        <p:spPr>
          <a:xfrm>
            <a:off x="19745378" y="0"/>
            <a:ext cx="4429488" cy="2286319"/>
          </a:xfrm>
          <a:prstGeom prst="rect">
            <a:avLst/>
          </a:prstGeom>
        </p:spPr>
      </p:pic>
      <p:sp>
        <p:nvSpPr>
          <p:cNvPr id="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BDC0DF4D-DAEB-583B-AF00-2324874EE576}"/>
              </a:ext>
            </a:extLst>
          </p:cNvPr>
          <p:cNvSpPr txBox="1"/>
          <p:nvPr/>
        </p:nvSpPr>
        <p:spPr>
          <a:xfrm>
            <a:off x="2359153" y="3623242"/>
            <a:ext cx="508406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fontAlgn="base"/>
            <a:r>
              <a:rPr lang="es-MX" dirty="0"/>
              <a:t>​</a:t>
            </a:r>
            <a:endParaRPr lang="en-US" dirty="0"/>
          </a:p>
        </p:txBody>
      </p:sp>
      <p:sp>
        <p:nvSpPr>
          <p:cNvPr id="6" name="Texto para subtítulo (40 pts)">
            <a:extLst>
              <a:ext uri="{FF2B5EF4-FFF2-40B4-BE49-F238E27FC236}">
                <a16:creationId xmlns:a16="http://schemas.microsoft.com/office/drawing/2014/main" id="{505A15D6-7036-6BE2-3868-9F73DC60D36E}"/>
              </a:ext>
            </a:extLst>
          </p:cNvPr>
          <p:cNvSpPr txBox="1"/>
          <p:nvPr/>
        </p:nvSpPr>
        <p:spPr>
          <a:xfrm>
            <a:off x="9352911" y="7745506"/>
            <a:ext cx="4814075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t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9600" dirty="0"/>
              <a:t>🛒</a:t>
            </a:r>
            <a:r>
              <a:rPr lang="es-MX" dirty="0"/>
              <a:t>Tienda en </a:t>
            </a:r>
            <a:r>
              <a:rPr lang="es-MX"/>
              <a:t>línea</a:t>
            </a:r>
            <a:r>
              <a:rPr lang="es-MX" dirty="0"/>
              <a:t> </a:t>
            </a:r>
            <a:endParaRPr lang="es-ES" dirty="0"/>
          </a:p>
        </p:txBody>
      </p:sp>
      <p:sp>
        <p:nvSpPr>
          <p:cNvPr id="7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E312F0A7-D2F0-D737-2F06-A0E7428FBA08}"/>
              </a:ext>
            </a:extLst>
          </p:cNvPr>
          <p:cNvSpPr txBox="1"/>
          <p:nvPr/>
        </p:nvSpPr>
        <p:spPr>
          <a:xfrm>
            <a:off x="6440453" y="8861134"/>
            <a:ext cx="11781157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8000"/>
              <a:t>📦</a:t>
            </a:r>
            <a:r>
              <a:rPr lang="es-MX"/>
              <a:t>Entrega al siguiente día hábil u</a:t>
            </a:r>
            <a:r>
              <a:rPr lang="es-MX" dirty="0"/>
              <a:t>na vez confirmado el pago. </a:t>
            </a:r>
            <a:endParaRPr lang="es-ES" dirty="0"/>
          </a:p>
        </p:txBody>
      </p:sp>
      <p:sp>
        <p:nvSpPr>
          <p:cNvPr id="8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0C983517-76CF-521A-04D5-7FABA44AF3F2}"/>
              </a:ext>
            </a:extLst>
          </p:cNvPr>
          <p:cNvSpPr txBox="1"/>
          <p:nvPr/>
        </p:nvSpPr>
        <p:spPr>
          <a:xfrm>
            <a:off x="7207298" y="3191532"/>
            <a:ext cx="8122663" cy="4306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fontAlgn="base"/>
            <a:r>
              <a:rPr lang="es-MX" sz="9600" dirty="0"/>
              <a:t>💵</a:t>
            </a:r>
            <a:r>
              <a:rPr lang="es-MX" sz="4400" dirty="0"/>
              <a:t> Efectivo</a:t>
            </a:r>
            <a:r>
              <a:rPr lang="en-US" sz="4400" dirty="0"/>
              <a:t>​</a:t>
            </a:r>
          </a:p>
          <a:p>
            <a:pPr fontAlgn="base"/>
            <a:r>
              <a:rPr lang="es-MX" sz="9600" dirty="0"/>
              <a:t>💳</a:t>
            </a:r>
            <a:r>
              <a:rPr lang="es-MX" sz="4400" dirty="0"/>
              <a:t>Tarjeta  </a:t>
            </a:r>
            <a:r>
              <a:rPr lang="es-MX" sz="3200" dirty="0"/>
              <a:t>                                                           </a:t>
            </a:r>
            <a:r>
              <a:rPr lang="es-MX" sz="2800">
                <a:latin typeface="Indivisa Text Sans Regular"/>
              </a:rPr>
              <a:t>A partir de $100.00 en </a:t>
            </a:r>
            <a:r>
              <a:rPr lang="es-MX" sz="2800" dirty="0">
                <a:latin typeface="Indivisa Text Sans Regular"/>
              </a:rPr>
              <a:t>todos los servicios. </a:t>
            </a:r>
            <a:endParaRPr lang="en-US" sz="2800" dirty="0">
              <a:latin typeface="Indivisa Text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8618765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4EA4D-4B45-A396-BAC8-8C4CE7D1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12D780B9-C24E-2F57-4F39-E7FA880B7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4A07A860-AE33-A5BB-2E76-4D685FEE4EA1}"/>
              </a:ext>
            </a:extLst>
          </p:cNvPr>
          <p:cNvSpPr txBox="1"/>
          <p:nvPr/>
        </p:nvSpPr>
        <p:spPr>
          <a:xfrm>
            <a:off x="9893808" y="1821279"/>
            <a:ext cx="3674725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6600" dirty="0"/>
              <a:t>Contacto</a:t>
            </a:r>
            <a:endParaRPr sz="66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044B77-E20B-FC08-00AA-6A4F3231D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485"/>
          <a:stretch>
            <a:fillRect/>
          </a:stretch>
        </p:blipFill>
        <p:spPr>
          <a:xfrm>
            <a:off x="19745378" y="0"/>
            <a:ext cx="4429488" cy="2286319"/>
          </a:xfrm>
          <a:prstGeom prst="rect">
            <a:avLst/>
          </a:prstGeom>
        </p:spPr>
      </p:pic>
      <p:sp>
        <p:nvSpPr>
          <p:cNvPr id="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6145E074-AF9C-EB5E-7C1B-2D31E4634F21}"/>
              </a:ext>
            </a:extLst>
          </p:cNvPr>
          <p:cNvSpPr txBox="1"/>
          <p:nvPr/>
        </p:nvSpPr>
        <p:spPr>
          <a:xfrm>
            <a:off x="2359153" y="3623242"/>
            <a:ext cx="508406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fontAlgn="base"/>
            <a:r>
              <a:rPr lang="es-MX" dirty="0"/>
              <a:t>​</a:t>
            </a:r>
            <a:endParaRPr lang="en-US" dirty="0"/>
          </a:p>
        </p:txBody>
      </p:sp>
      <p:sp>
        <p:nvSpPr>
          <p:cNvPr id="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5712B56C-C10F-3F9E-D8B0-D985A50EEAF0}"/>
              </a:ext>
            </a:extLst>
          </p:cNvPr>
          <p:cNvSpPr txBox="1"/>
          <p:nvPr/>
        </p:nvSpPr>
        <p:spPr>
          <a:xfrm>
            <a:off x="6555836" y="3141241"/>
            <a:ext cx="10724896" cy="4349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ctr"/>
            <a:r>
              <a:rPr lang="es-MX" dirty="0"/>
              <a:t>👩‍💼Lic. Deysi Noh Dzib</a:t>
            </a:r>
            <a:r>
              <a:rPr lang="en-US" dirty="0"/>
              <a:t>​                     </a:t>
            </a:r>
            <a:r>
              <a:rPr lang="es-MX" b="1" dirty="0"/>
              <a:t>Responsable de </a:t>
            </a:r>
            <a:r>
              <a:rPr lang="es-MX" b="1" err="1"/>
              <a:t>CopyUlsa</a:t>
            </a:r>
            <a:r>
              <a:rPr lang="en-US" dirty="0"/>
              <a:t>​                 </a:t>
            </a:r>
            <a:r>
              <a:rPr lang="es-MX" sz="7200" b="1"/>
              <a:t>☎️</a:t>
            </a:r>
            <a:r>
              <a:rPr lang="es-MX" sz="6000" b="1" dirty="0"/>
              <a:t> </a:t>
            </a:r>
            <a:r>
              <a:rPr lang="es-MX" dirty="0"/>
              <a:t>886 22 01</a:t>
            </a:r>
            <a:r>
              <a:rPr lang="en-US" dirty="0"/>
              <a:t>​                           </a:t>
            </a:r>
            <a:r>
              <a:rPr lang="es-MX" dirty="0"/>
              <a:t>Extensiones</a:t>
            </a:r>
            <a:r>
              <a:rPr lang="es-MX" b="1" dirty="0"/>
              <a:t> </a:t>
            </a:r>
            <a:r>
              <a:rPr lang="es-MX" dirty="0"/>
              <a:t>188 y 193                             </a:t>
            </a:r>
            <a:r>
              <a:rPr lang="es-MX" sz="6000" dirty="0"/>
              <a:t>📍</a:t>
            </a:r>
            <a:r>
              <a:rPr lang="es-MX" dirty="0"/>
              <a:t>  Edificio A, Planta Baja.</a:t>
            </a:r>
            <a:endParaRPr lang="es-ES" dirty="0"/>
          </a:p>
        </p:txBody>
      </p:sp>
      <p:sp>
        <p:nvSpPr>
          <p:cNvPr id="5" name="Texto para subtítulo (40 pts)">
            <a:extLst>
              <a:ext uri="{FF2B5EF4-FFF2-40B4-BE49-F238E27FC236}">
                <a16:creationId xmlns:a16="http://schemas.microsoft.com/office/drawing/2014/main" id="{80D5D14E-719A-37CC-5EE9-A06F3085626B}"/>
              </a:ext>
            </a:extLst>
          </p:cNvPr>
          <p:cNvSpPr txBox="1"/>
          <p:nvPr/>
        </p:nvSpPr>
        <p:spPr>
          <a:xfrm>
            <a:off x="5449100" y="8989994"/>
            <a:ext cx="1222661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t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/>
              <a:t> Estamos para apoyarte durante toda tu formación académica.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851996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230</Words>
  <Application>Microsoft Office PowerPoint</Application>
  <PresentationFormat>Personalizado</PresentationFormat>
  <Paragraphs>32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Helvetica Neue</vt:lpstr>
      <vt:lpstr>Helvetica Neue Light</vt:lpstr>
      <vt:lpstr>Helvetica Neue Medium</vt:lpstr>
      <vt:lpstr>Indivisa Text Sans Regular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Deysi Noh Dzib</cp:lastModifiedBy>
  <cp:revision>399</cp:revision>
  <dcterms:modified xsi:type="dcterms:W3CDTF">2026-06-17T18:58:42Z</dcterms:modified>
</cp:coreProperties>
</file>