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7" r:id="rId2"/>
    <p:sldId id="296" r:id="rId3"/>
    <p:sldId id="272" r:id="rId4"/>
    <p:sldId id="261" r:id="rId5"/>
    <p:sldId id="279" r:id="rId6"/>
    <p:sldId id="297" r:id="rId7"/>
    <p:sldId id="298" r:id="rId8"/>
    <p:sldId id="299" r:id="rId9"/>
    <p:sldId id="278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4" r:id="rId21"/>
    <p:sldId id="290" r:id="rId22"/>
    <p:sldId id="291" r:id="rId23"/>
    <p:sldId id="292" r:id="rId24"/>
    <p:sldId id="295" r:id="rId25"/>
    <p:sldId id="276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51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FAD061-1ED3-5C41-A415-47C962808AD2}" v="84" dt="2026-07-20T18:26:19.029"/>
    <p1510:client id="{6A966639-E710-E391-4BD8-4972BFC67E66}" v="33" dt="2026-07-21T15:51:57.59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74"/>
  </p:normalViewPr>
  <p:slideViewPr>
    <p:cSldViewPr snapToGrid="0">
      <p:cViewPr varScale="1">
        <p:scale>
          <a:sx n="40" d="100"/>
          <a:sy n="40" d="100"/>
        </p:scale>
        <p:origin x="78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64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0.png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0.png"/><Relationship Id="rId7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0.png"/><Relationship Id="rId7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0.png"/><Relationship Id="rId7" Type="http://schemas.openxmlformats.org/officeDocument/2006/relationships/image" Target="../media/image6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.png"/><Relationship Id="rId7" Type="http://schemas.openxmlformats.org/officeDocument/2006/relationships/image" Target="../media/image6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0.png"/><Relationship Id="rId7" Type="http://schemas.openxmlformats.org/officeDocument/2006/relationships/image" Target="../media/image7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0.png"/><Relationship Id="rId7" Type="http://schemas.openxmlformats.org/officeDocument/2006/relationships/image" Target="../media/image8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0.png"/><Relationship Id="rId7" Type="http://schemas.openxmlformats.org/officeDocument/2006/relationships/image" Target="../media/image9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2524161" y="4086856"/>
            <a:ext cx="18998792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b="1" dirty="0">
                <a:solidFill>
                  <a:srgbClr val="002060"/>
                </a:solidFill>
              </a:rPr>
              <a:t>Consejo Estudiantil Universitario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663" y="6257720"/>
            <a:ext cx="6122382" cy="543178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8374087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Curso de Inducción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2260" y="3462867"/>
            <a:ext cx="3153215" cy="39439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/>
          <a:srcRect l="2859"/>
          <a:stretch/>
        </p:blipFill>
        <p:spPr>
          <a:xfrm>
            <a:off x="12681283" y="3548604"/>
            <a:ext cx="2550695" cy="39060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2260" y="7854850"/>
            <a:ext cx="7064020" cy="42007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87179" y="8197479"/>
            <a:ext cx="5877745" cy="385816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37786" y="3548604"/>
            <a:ext cx="5229955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1890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6161943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Back 2 </a:t>
            </a:r>
            <a:r>
              <a:rPr lang="es-MX" sz="7200" b="1" dirty="0" err="1"/>
              <a:t>School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0380" y="3065108"/>
            <a:ext cx="4244652" cy="384757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497" y="7525202"/>
            <a:ext cx="2934109" cy="45250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80685" y="3023535"/>
            <a:ext cx="4983252" cy="381695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/>
          <a:srcRect t="31396"/>
          <a:stretch/>
        </p:blipFill>
        <p:spPr>
          <a:xfrm>
            <a:off x="18791148" y="3023534"/>
            <a:ext cx="3877110" cy="388914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88742" y="7537193"/>
            <a:ext cx="4959215" cy="455003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75390" y="7537193"/>
            <a:ext cx="3226421" cy="455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3573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15023343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Movimiento Universitario </a:t>
            </a:r>
            <a:r>
              <a:rPr lang="es-MX" sz="7200" b="1" dirty="0" err="1"/>
              <a:t>LaSallista</a:t>
            </a:r>
            <a:endParaRPr lang="es-MX" sz="7200" b="1" dirty="0"/>
          </a:p>
          <a:p>
            <a:pPr algn="ctr"/>
            <a:r>
              <a:rPr lang="es-MX" sz="7200" b="1" dirty="0"/>
              <a:t>“</a:t>
            </a:r>
            <a:r>
              <a:rPr lang="es-MX" sz="7200" b="1" dirty="0" err="1"/>
              <a:t>MUL</a:t>
            </a:r>
            <a:r>
              <a:rPr lang="es-MX" sz="7200" b="1" dirty="0"/>
              <a:t>”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2790" y="3560581"/>
            <a:ext cx="3227266" cy="39013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1105" y="8546035"/>
            <a:ext cx="8031235" cy="329303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/>
          <a:srcRect r="3041"/>
          <a:stretch/>
        </p:blipFill>
        <p:spPr>
          <a:xfrm>
            <a:off x="13129657" y="4138863"/>
            <a:ext cx="8959630" cy="355834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07414" y="8546035"/>
            <a:ext cx="3257510" cy="324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8664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14138486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NOCHE MEXICANA LASALLISTA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5410" r="8562"/>
          <a:stretch/>
        </p:blipFill>
        <p:spPr>
          <a:xfrm>
            <a:off x="8542421" y="2905155"/>
            <a:ext cx="5245768" cy="359657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5423" y="7245654"/>
            <a:ext cx="9043874" cy="37444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5213" y="2905155"/>
            <a:ext cx="5439210" cy="35965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77656" y="7307963"/>
            <a:ext cx="5246772" cy="368212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94949" y="2347520"/>
            <a:ext cx="3429479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3788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571951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DÍA INDIVISA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6667" y="9713816"/>
            <a:ext cx="4452343" cy="283608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43252" y="2870895"/>
            <a:ext cx="5300769" cy="298530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0360" y="3405506"/>
            <a:ext cx="7491008" cy="39647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23466" y="6157424"/>
            <a:ext cx="5849432" cy="305876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1544" y="8586738"/>
            <a:ext cx="7961708" cy="378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7823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11028660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Día de Muertos </a:t>
            </a:r>
          </a:p>
          <a:p>
            <a:r>
              <a:rPr lang="es-MX" sz="7200" b="1" dirty="0"/>
              <a:t>“La Ruta de Los Muertos”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6620" y="3958202"/>
            <a:ext cx="5570452" cy="316449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9890" y="4004959"/>
            <a:ext cx="3912785" cy="30709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4650" y="8149999"/>
            <a:ext cx="8854772" cy="43691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8965" y="3973361"/>
            <a:ext cx="5786498" cy="316449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93791" y="8149999"/>
            <a:ext cx="3992197" cy="279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5098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15678972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6600" b="1" dirty="0"/>
              <a:t>Encendido del Árbol y Kermes Navideña</a:t>
            </a:r>
            <a:endParaRPr sz="66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7266" y="3462867"/>
            <a:ext cx="5575618" cy="395362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4450" y="3462867"/>
            <a:ext cx="5837769" cy="39536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1701" y="7786222"/>
            <a:ext cx="6017115" cy="39668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89631" y="7786222"/>
            <a:ext cx="6575293" cy="412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6724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9175589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Colecta de Juguetes </a:t>
            </a:r>
          </a:p>
          <a:p>
            <a:r>
              <a:rPr lang="es-MX" sz="7200" b="1" dirty="0"/>
              <a:t>“Caravana Navideña”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5352" y="4084688"/>
            <a:ext cx="3625279" cy="43810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2429" y="4084688"/>
            <a:ext cx="3702980" cy="457280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1228" y="8957976"/>
            <a:ext cx="5344341" cy="37578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22664" y="8834306"/>
            <a:ext cx="3065496" cy="388156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5588" y="4138205"/>
            <a:ext cx="5769189" cy="412084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65254" y="8836384"/>
            <a:ext cx="3149378" cy="387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36664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15940261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Bazar </a:t>
            </a:r>
            <a:r>
              <a:rPr lang="es-MX" sz="7200" b="1" dirty="0" err="1"/>
              <a:t>LaSallista</a:t>
            </a:r>
            <a:r>
              <a:rPr lang="es-MX" sz="7200" b="1" dirty="0"/>
              <a:t> y día de San Valentín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sp>
        <p:nvSpPr>
          <p:cNvPr id="2" name="AutoShape 2" descr="blob:https://web.whatsapp.com/3e0355c4-e79b-4fef-a009-b0ee2e0658a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2570" y="3462867"/>
            <a:ext cx="6754713" cy="44660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67283" y="8698575"/>
            <a:ext cx="6407346" cy="38617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521" y="8698575"/>
            <a:ext cx="6014373" cy="38617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35126" y="3567829"/>
            <a:ext cx="6229798" cy="417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4437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13157448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Semana de La Mujer</a:t>
            </a:r>
          </a:p>
          <a:p>
            <a:r>
              <a:rPr lang="es-MX" sz="7200" b="1" dirty="0"/>
              <a:t>“Foto de lazo Conmemorativo”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091" y="4360251"/>
            <a:ext cx="6008428" cy="37249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34178" y="8908954"/>
            <a:ext cx="7408477" cy="336748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6"/>
          <a:srcRect l="4376" r="17200"/>
          <a:stretch/>
        </p:blipFill>
        <p:spPr>
          <a:xfrm>
            <a:off x="14166322" y="4432119"/>
            <a:ext cx="5534526" cy="365310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41076" y="4449406"/>
            <a:ext cx="3447696" cy="361852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2571" y="8884891"/>
            <a:ext cx="4545814" cy="355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2131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11085496" y="2056535"/>
            <a:ext cx="9592370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dirty="0"/>
              <a:t>¡Bienvenidos a La Salle!</a:t>
            </a:r>
            <a:endParaRPr sz="7200" b="1"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9288376" y="5997941"/>
            <a:ext cx="13186610" cy="7735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ctr" fontAlgn="base"/>
            <a:r>
              <a:rPr lang="es-MX" sz="4400" dirty="0"/>
              <a:t>En La Salle no solo formarás parte de una licenciatura, también de una comunidad donde siempre tendrás personas que te acompañarán.  </a:t>
            </a:r>
          </a:p>
          <a:p>
            <a:pPr algn="ctr" fontAlgn="base"/>
            <a:endParaRPr lang="es-MX" sz="4400" dirty="0"/>
          </a:p>
          <a:p>
            <a:pPr algn="ctr" fontAlgn="base"/>
            <a:endParaRPr lang="es-MX" sz="4400" dirty="0"/>
          </a:p>
          <a:p>
            <a:pPr marL="571500" indent="-571500" algn="ctr" fontAlgn="base">
              <a:buFont typeface="Arial" panose="020B0604020202020204" pitchFamily="34" charset="0"/>
              <a:buChar char="•"/>
            </a:pPr>
            <a:r>
              <a:rPr lang="es-MX" sz="3600" i="1" dirty="0"/>
              <a:t>Nuevos retos</a:t>
            </a:r>
          </a:p>
          <a:p>
            <a:pPr marL="571500" indent="-571500" algn="ctr" fontAlgn="base">
              <a:buFont typeface="Arial" panose="020B0604020202020204" pitchFamily="34" charset="0"/>
              <a:buChar char="•"/>
            </a:pPr>
            <a:r>
              <a:rPr lang="es-MX" sz="3600" i="1" dirty="0"/>
              <a:t>Nuevas amistades</a:t>
            </a:r>
          </a:p>
          <a:p>
            <a:pPr marL="571500" indent="-571500" algn="ctr" fontAlgn="base">
              <a:buFont typeface="Arial" panose="020B0604020202020204" pitchFamily="34" charset="0"/>
              <a:buChar char="•"/>
            </a:pPr>
            <a:r>
              <a:rPr lang="es-MX" sz="3600" i="1" dirty="0"/>
              <a:t>Nuevas oportunidades</a:t>
            </a:r>
          </a:p>
          <a:p>
            <a:pPr marL="571500" indent="-571500" algn="ctr" fontAlgn="base">
              <a:buFont typeface="Arial" panose="020B0604020202020204" pitchFamily="34" charset="0"/>
              <a:buChar char="•"/>
            </a:pPr>
            <a:r>
              <a:rPr lang="es-MX" sz="3600" i="1" dirty="0"/>
              <a:t>Una comunidad que te acompañara toda tu carrera</a:t>
            </a:r>
          </a:p>
          <a:p>
            <a:pPr algn="ctr" fontAlgn="base"/>
            <a:endParaRPr lang="es-MX" sz="4400" dirty="0"/>
          </a:p>
          <a:p>
            <a:pPr algn="ctr" fontAlgn="base"/>
            <a:endParaRPr lang="es-MX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  <a:p>
            <a:pPr algn="ctr" fontAlgn="base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sp>
        <p:nvSpPr>
          <p:cNvPr id="7" name="Texto para subtítulo"/>
          <p:cNvSpPr txBox="1"/>
          <p:nvPr/>
        </p:nvSpPr>
        <p:spPr>
          <a:xfrm>
            <a:off x="9591370" y="4044289"/>
            <a:ext cx="12580623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5400" dirty="0"/>
              <a:t>Tu experiencia universitaria comienza hoy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156911692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11685281" y="2891535"/>
            <a:ext cx="13109306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4400" b="1" dirty="0">
                <a:solidFill>
                  <a:schemeClr val="accent5">
                    <a:lumMod val="49000"/>
                  </a:schemeClr>
                </a:solidFill>
              </a:rPr>
              <a:t>“Conectados para Trasformar”</a:t>
            </a:r>
            <a:endParaRPr lang="es-ES" sz="4400" b="1">
              <a:solidFill>
                <a:schemeClr val="accent5">
                  <a:lumMod val="49000"/>
                </a:schemeClr>
              </a:solidFill>
            </a:endParaRPr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2570" y="8726139"/>
            <a:ext cx="3073051" cy="376183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2570" y="3923640"/>
            <a:ext cx="5763429" cy="38295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99887" y="3923641"/>
            <a:ext cx="3316011" cy="38295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19481" y="8775112"/>
            <a:ext cx="3099242" cy="381666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34069" y="8726139"/>
            <a:ext cx="5851404" cy="386563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00198" y="3923640"/>
            <a:ext cx="4155097" cy="382958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95067A8-0889-D115-AEB2-5756F269BB5B}"/>
              </a:ext>
            </a:extLst>
          </p:cNvPr>
          <p:cNvSpPr txBox="1"/>
          <p:nvPr/>
        </p:nvSpPr>
        <p:spPr>
          <a:xfrm>
            <a:off x="11085566" y="-506708"/>
            <a:ext cx="13077370" cy="1967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7200" b="1" i="0" u="none" strike="noStrike" baseline="0">
                <a:solidFill>
                  <a:srgbClr val="022F87"/>
                </a:solidFill>
                <a:latin typeface="Indivisa Text Sans Bold"/>
              </a:rPr>
              <a:t>Campamento de líderes</a:t>
            </a:r>
            <a:endParaRPr lang="es-ES" sz="7200">
              <a:latin typeface="Indivisa Text Sans Bold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44D64BF-70E5-1766-35E3-9A6A37F51152}"/>
              </a:ext>
            </a:extLst>
          </p:cNvPr>
          <p:cNvSpPr txBox="1"/>
          <p:nvPr/>
        </p:nvSpPr>
        <p:spPr>
          <a:xfrm>
            <a:off x="12766498" y="1084951"/>
            <a:ext cx="12192000" cy="1967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7200" b="1" i="0" u="none" strike="noStrike" baseline="0">
                <a:solidFill>
                  <a:srgbClr val="022F87"/>
                </a:solidFill>
                <a:latin typeface="Indivisa Text Sans Bold"/>
              </a:rPr>
              <a:t>"Fratelli Local"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681492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12522659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Bazar </a:t>
            </a:r>
            <a:r>
              <a:rPr lang="es-MX" sz="7200" b="1" dirty="0" err="1"/>
              <a:t>LaSallista</a:t>
            </a:r>
            <a:endParaRPr lang="es-MX" sz="7200" b="1" dirty="0"/>
          </a:p>
          <a:p>
            <a:r>
              <a:rPr lang="es-MX" sz="7200" b="1" dirty="0"/>
              <a:t>“Hora del Recreo 30 de Abril”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3991" y="3737838"/>
            <a:ext cx="4617760" cy="512351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7619" y="4653125"/>
            <a:ext cx="3696002" cy="43866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1248" y="9356770"/>
            <a:ext cx="6552605" cy="328276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61997" y="4025585"/>
            <a:ext cx="3946465" cy="542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9441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7995779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Día del Estudiante </a:t>
            </a:r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9603" y="3134824"/>
            <a:ext cx="5307845" cy="415631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72003" y="8085885"/>
            <a:ext cx="2753109" cy="303889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7861" y="8169045"/>
            <a:ext cx="3574168" cy="41698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62370" y="8169045"/>
            <a:ext cx="3079909" cy="419873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02325" y="3134824"/>
            <a:ext cx="3323018" cy="415631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99993" y="8169045"/>
            <a:ext cx="3997302" cy="415777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426779" y="3134824"/>
            <a:ext cx="5519690" cy="415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3286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212571" y="1241998"/>
            <a:ext cx="9361537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“Gala Universitaria” </a:t>
            </a:r>
          </a:p>
          <a:p>
            <a:r>
              <a:rPr lang="es-MX" sz="7200" b="1" dirty="0"/>
              <a:t>Cena para egresados</a:t>
            </a:r>
            <a:endParaRPr sz="72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7502" y="4240924"/>
            <a:ext cx="3945330" cy="43496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5607" y="4240924"/>
            <a:ext cx="3821163" cy="434962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9545" y="4299547"/>
            <a:ext cx="4744390" cy="4291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7501" y="8985872"/>
            <a:ext cx="3945331" cy="411224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02395" y="8985872"/>
            <a:ext cx="4241815" cy="40158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99545" y="8985872"/>
            <a:ext cx="5073292" cy="39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8189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181475" y="1241998"/>
            <a:ext cx="19292780" cy="2503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9600" b="1" dirty="0" err="1"/>
              <a:t>Fratelli</a:t>
            </a:r>
            <a:endParaRPr lang="es-MX" sz="9600" b="1" dirty="0"/>
          </a:p>
          <a:p>
            <a:r>
              <a:rPr lang="es-MX" sz="5400" b="1" dirty="0"/>
              <a:t>“Encuentro Nacional de Liderazgo Lasallista”</a:t>
            </a:r>
            <a:endParaRPr sz="5400" b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475" y="8154026"/>
            <a:ext cx="4283241" cy="455451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4511" y="8130806"/>
            <a:ext cx="8753910" cy="45777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47547" y="4328790"/>
            <a:ext cx="4154658" cy="33124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1888" y="4353546"/>
            <a:ext cx="4461270" cy="334206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16594" y="4284272"/>
            <a:ext cx="5115639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3528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12334220" y="2252279"/>
            <a:ext cx="725198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/>
              <a:t>¿Qué es el </a:t>
            </a:r>
            <a:r>
              <a:rPr lang="es-MX" sz="7200" b="1" dirty="0" err="1"/>
              <a:t>CEU</a:t>
            </a:r>
            <a:r>
              <a:rPr lang="es-MX" sz="7200" b="1" dirty="0"/>
              <a:t>?</a:t>
            </a:r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9119937" y="4065260"/>
            <a:ext cx="13186610" cy="8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fontAlgn="base"/>
            <a:r>
              <a:rPr lang="es-MX" sz="4400" dirty="0"/>
              <a:t>El Consejo Estudiantil Universitario es el máximo órgano universitario de representación de todos los alumnos de nivel licenciatura de la Universidad La Salle Cancún.​</a:t>
            </a:r>
          </a:p>
          <a:p>
            <a:pPr fontAlgn="base"/>
            <a:endParaRPr lang="es-MX" sz="4400" dirty="0"/>
          </a:p>
          <a:p>
            <a:pPr fontAlgn="base"/>
            <a:r>
              <a:rPr lang="es-MX" sz="4400" dirty="0"/>
              <a:t>Es conformado por los presidentes de las 14 licenciaturas.</a:t>
            </a:r>
          </a:p>
          <a:p>
            <a:pPr fontAlgn="base"/>
            <a:endParaRPr lang="es-MX" sz="4400" dirty="0"/>
          </a:p>
          <a:p>
            <a:pPr fontAlgn="base"/>
            <a:endParaRPr lang="es-MX" sz="4400" dirty="0"/>
          </a:p>
          <a:p>
            <a:pPr fontAlgn="base"/>
            <a:endParaRPr lang="es-MX" sz="4400" dirty="0"/>
          </a:p>
          <a:p>
            <a:pPr algn="ctr" fontAlgn="base"/>
            <a:r>
              <a:rPr lang="es-MX" sz="4400" dirty="0"/>
              <a:t>Nuestra misión es que disfrutes al máximo tu vida universitaria!!</a:t>
            </a:r>
          </a:p>
          <a:p>
            <a:pPr fontAlgn="base"/>
            <a:r>
              <a:rPr lang="es-MX" sz="4400" dirty="0"/>
              <a:t>. 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69" y="5589902"/>
            <a:ext cx="7091275" cy="630677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6613279" y="1225082"/>
            <a:ext cx="13984599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>
                <a:solidFill>
                  <a:srgbClr val="002060"/>
                </a:solidFill>
                <a:latin typeface="Indivisa Text Sans Regular"/>
              </a:rPr>
              <a:t>Consejo Estudiantil Universitario</a:t>
            </a:r>
            <a:endParaRPr sz="7200" dirty="0">
              <a:solidFill>
                <a:srgbClr val="002060"/>
              </a:solidFill>
              <a:latin typeface="Indivisa Text Sans Regular"/>
            </a:endParaRP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6413497" y="4228831"/>
            <a:ext cx="14384162" cy="660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es-MX" sz="5400" dirty="0"/>
              <a:t>Representar a los estudiantes de todas nuestras licenciaturas.​</a:t>
            </a:r>
          </a:p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es-MX" sz="5400" dirty="0"/>
              <a:t>Ser un canal de comunicación entre autoridades y alumnos. ​</a:t>
            </a:r>
          </a:p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es-MX" sz="5400" dirty="0"/>
              <a:t>Fomentar la participación, comunicación y coordinación de los alumnos y la comunidad.</a:t>
            </a:r>
          </a:p>
        </p:txBody>
      </p:sp>
      <p:sp>
        <p:nvSpPr>
          <p:cNvPr id="7" name="Texto para subtítulo"/>
          <p:cNvSpPr txBox="1"/>
          <p:nvPr/>
        </p:nvSpPr>
        <p:spPr>
          <a:xfrm>
            <a:off x="6819265" y="2435670"/>
            <a:ext cx="4222823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7200" dirty="0"/>
              <a:t>Funciones</a:t>
            </a:r>
            <a:endParaRPr sz="7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2" y="3950771"/>
            <a:ext cx="5541594" cy="492853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6613279" y="1033995"/>
            <a:ext cx="13984599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>
                <a:solidFill>
                  <a:srgbClr val="002060"/>
                </a:solidFill>
              </a:rPr>
              <a:t>Consejo Estudiantil Universitario</a:t>
            </a:r>
            <a:endParaRPr sz="7200" dirty="0">
              <a:solidFill>
                <a:srgbClr val="002060"/>
              </a:solidFill>
            </a:endParaRP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6458317" y="3950771"/>
            <a:ext cx="16711198" cy="7561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Bold"/>
              </a:rPr>
              <a:t>Organizamos actividades y eventos.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Bold"/>
              </a:rPr>
              <a:t>Representamos la voz de las y los estudiantes.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Bold"/>
              </a:rPr>
              <a:t>Escuchamos tus ideas y propuestas.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Bold"/>
              </a:rPr>
              <a:t>Promovemos la participación estudiantil.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Bold"/>
              </a:rPr>
              <a:t>Trabajamos junto con las autoridades para fortalecer la comunidad universitaria.</a:t>
            </a:r>
          </a:p>
        </p:txBody>
      </p:sp>
      <p:sp>
        <p:nvSpPr>
          <p:cNvPr id="7" name="Texto para subtítulo"/>
          <p:cNvSpPr txBox="1"/>
          <p:nvPr/>
        </p:nvSpPr>
        <p:spPr>
          <a:xfrm>
            <a:off x="6819265" y="2244583"/>
            <a:ext cx="672658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7200" dirty="0"/>
              <a:t>¿Qué hacemos?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2" y="3950771"/>
            <a:ext cx="5541594" cy="492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6050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6613279" y="1033995"/>
            <a:ext cx="13984599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>
                <a:solidFill>
                  <a:srgbClr val="002060"/>
                </a:solidFill>
                <a:latin typeface="Indivisa Text Sans Regular"/>
              </a:rPr>
              <a:t>Consejo Estudiantil Universitario</a:t>
            </a:r>
            <a:endParaRPr sz="7200" dirty="0">
              <a:solidFill>
                <a:srgbClr val="002060"/>
              </a:solidFill>
              <a:latin typeface="Indivisa Text Sans Regular"/>
            </a:endParaRP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6399646" y="3675848"/>
            <a:ext cx="16711198" cy="831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>
                <a:latin typeface="Indivisa Text Sans Regular"/>
              </a:rPr>
              <a:t>Síguenos en redes sociales.</a:t>
            </a:r>
            <a:endParaRPr lang="es-MX" dirty="0">
              <a:latin typeface="Indivisa Text Sans Regular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>
                <a:latin typeface="Indivisa Text Sans Regular"/>
              </a:rPr>
              <a:t>Asistir a las actividades.</a:t>
            </a:r>
            <a:endParaRPr lang="es-MX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Compartir tus ideas.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Ser voluntario.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Participar en proyectos.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Formar parte de la Mesa Directiva de tu carrera.</a:t>
            </a:r>
          </a:p>
        </p:txBody>
      </p:sp>
      <p:sp>
        <p:nvSpPr>
          <p:cNvPr id="7" name="Texto para subtítulo"/>
          <p:cNvSpPr txBox="1"/>
          <p:nvPr/>
        </p:nvSpPr>
        <p:spPr>
          <a:xfrm>
            <a:off x="6819265" y="2244583"/>
            <a:ext cx="10611110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7200" dirty="0"/>
              <a:t>¿Cómo puedes participar?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2" y="3950771"/>
            <a:ext cx="5541594" cy="492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1054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5199700" y="867936"/>
            <a:ext cx="13984599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>
                <a:solidFill>
                  <a:srgbClr val="002060"/>
                </a:solidFill>
                <a:latin typeface="Indivisa Text Sans Regular"/>
              </a:rPr>
              <a:t>Consejo Estudiantil Universitario</a:t>
            </a:r>
            <a:endParaRPr sz="7200" dirty="0">
              <a:solidFill>
                <a:srgbClr val="002060"/>
              </a:solidFill>
              <a:latin typeface="Indivisa Text Sans Regular"/>
            </a:endParaRP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6819265" y="3950771"/>
            <a:ext cx="16711198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just"/>
            <a:r>
              <a:rPr lang="es-MX" dirty="0">
                <a:latin typeface="Indivisa Text Sans Regular"/>
              </a:rPr>
              <a:t>Cada licenciatura cuenta con una Mesa Directiva, integrada por estudiantes que representan a su carrera y trabajan de la mano con la Coordinación Académica y el </a:t>
            </a:r>
            <a:r>
              <a:rPr lang="es-MX" dirty="0" err="1">
                <a:latin typeface="Indivisa Text Sans Regular"/>
              </a:rPr>
              <a:t>CEU</a:t>
            </a:r>
            <a:r>
              <a:rPr lang="es-MX" dirty="0">
                <a:latin typeface="Indivisa Text Sans Regular"/>
              </a:rPr>
              <a:t>. </a:t>
            </a:r>
          </a:p>
        </p:txBody>
      </p:sp>
      <p:sp>
        <p:nvSpPr>
          <p:cNvPr id="7" name="Texto para subtítulo"/>
          <p:cNvSpPr txBox="1"/>
          <p:nvPr/>
        </p:nvSpPr>
        <p:spPr>
          <a:xfrm>
            <a:off x="6819265" y="2244583"/>
            <a:ext cx="1104225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7200" dirty="0"/>
              <a:t>Conoce a tu Mesa Directiva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2" y="3950771"/>
            <a:ext cx="5541594" cy="4928534"/>
          </a:xfrm>
          <a:prstGeom prst="rect">
            <a:avLst/>
          </a:prstGeom>
        </p:spPr>
      </p:pic>
      <p:sp>
        <p:nvSpPr>
          <p:cNvPr id="8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7672802" y="7104340"/>
            <a:ext cx="16711198" cy="43088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r>
              <a:rPr lang="es-MX" dirty="0">
                <a:latin typeface="Indivisa Text Sans Regular"/>
              </a:rPr>
              <a:t>Ellos serán tu primer contacto estudiantil para:</a:t>
            </a:r>
          </a:p>
          <a:p>
            <a:pPr marL="685800" indent="-6858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 Resolver dudas.</a:t>
            </a:r>
          </a:p>
          <a:p>
            <a:pPr marL="685800" indent="-6858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 Informarte sobre actividades.</a:t>
            </a:r>
          </a:p>
          <a:p>
            <a:pPr marL="685800" indent="-6858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 Escuchar propuestas.</a:t>
            </a:r>
          </a:p>
          <a:p>
            <a:pPr marL="685800" indent="-6858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MX" dirty="0">
                <a:latin typeface="Indivisa Text Sans Regular"/>
              </a:rPr>
              <a:t> Apoyarte durante tu vida universitaria.</a:t>
            </a:r>
          </a:p>
        </p:txBody>
      </p:sp>
    </p:spTree>
    <p:extLst>
      <p:ext uri="{BB962C8B-B14F-4D97-AF65-F5344CB8AC3E}">
        <p14:creationId xmlns:p14="http://schemas.microsoft.com/office/powerpoint/2010/main" val="254517734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1237138" y="546185"/>
            <a:ext cx="21003380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7200" b="1" dirty="0">
                <a:solidFill>
                  <a:srgbClr val="002060"/>
                </a:solidFill>
              </a:rPr>
              <a:t>Consejo Estudiantil Universitario </a:t>
            </a:r>
          </a:p>
          <a:p>
            <a:r>
              <a:rPr lang="es-MX" sz="7200" b="1" dirty="0">
                <a:solidFill>
                  <a:srgbClr val="C00000"/>
                </a:solidFill>
              </a:rPr>
              <a:t>2026-2027</a:t>
            </a:r>
            <a:endParaRPr sz="7200" dirty="0">
              <a:solidFill>
                <a:srgbClr val="C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857" y="2998621"/>
            <a:ext cx="9813769" cy="313470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7226" y="6433657"/>
            <a:ext cx="8812642" cy="292158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5421" y="9679483"/>
            <a:ext cx="7806049" cy="294431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17" y="3779214"/>
            <a:ext cx="7925126" cy="703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919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9243276" y="5282556"/>
            <a:ext cx="13323954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algn="ctr"/>
            <a:r>
              <a:rPr lang="es-MX" sz="8000" b="1" i="1" dirty="0"/>
              <a:t>Actividades y Eventos</a:t>
            </a:r>
            <a:endParaRPr sz="8000" b="1" i="1" dirty="0"/>
          </a:p>
        </p:txBody>
      </p:sp>
      <p:sp>
        <p:nvSpPr>
          <p:cNvPr id="304" name="1"/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3462867"/>
            <a:ext cx="7091275" cy="6306775"/>
          </a:xfrm>
          <a:prstGeom prst="rect">
            <a:avLst/>
          </a:prstGeom>
        </p:spPr>
      </p:pic>
      <p:sp>
        <p:nvSpPr>
          <p:cNvPr id="10" name="Texto para subtítulo"/>
          <p:cNvSpPr txBox="1"/>
          <p:nvPr/>
        </p:nvSpPr>
        <p:spPr>
          <a:xfrm>
            <a:off x="11807914" y="6932775"/>
            <a:ext cx="8194679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7200" dirty="0"/>
              <a:t>Así se vive el </a:t>
            </a:r>
            <a:r>
              <a:rPr lang="es-MX" sz="7200" dirty="0" err="1"/>
              <a:t>CEU</a:t>
            </a:r>
            <a:r>
              <a:rPr lang="es-MX" sz="7200" dirty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39470766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322</Words>
  <Application>Microsoft Office PowerPoint</Application>
  <PresentationFormat>Personalizado</PresentationFormat>
  <Paragraphs>74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 Cauich</dc:creator>
  <cp:lastModifiedBy>Manuel Antonio Cauich Viana</cp:lastModifiedBy>
  <cp:revision>44</cp:revision>
  <dcterms:modified xsi:type="dcterms:W3CDTF">2026-07-21T17:46:02Z</dcterms:modified>
</cp:coreProperties>
</file>