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7" r:id="rId2"/>
    <p:sldId id="272" r:id="rId3"/>
    <p:sldId id="261" r:id="rId4"/>
    <p:sldId id="277" r:id="rId5"/>
    <p:sldId id="279" r:id="rId6"/>
    <p:sldId id="280" r:id="rId7"/>
    <p:sldId id="278" r:id="rId8"/>
    <p:sldId id="282" r:id="rId9"/>
    <p:sldId id="276" r:id="rId1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30D099-406A-4D20-8065-ACF36F93A337}" v="21" dt="2026-06-16T20:27:21.56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45" d="100"/>
          <a:sy n="45" d="100"/>
        </p:scale>
        <p:origin x="37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mero Martin, Blanca Alicia" userId="d5ef0ed1-f3ec-40e2-bc3f-92eeb2ce026b" providerId="ADAL" clId="{1C28DF2C-9E67-4EC3-A8FC-BAB34403F583}"/>
    <pc:docChg chg="undo custSel addSld modSld sldOrd modMainMaster">
      <pc:chgData name="Romero Martin, Blanca Alicia" userId="d5ef0ed1-f3ec-40e2-bc3f-92eeb2ce026b" providerId="ADAL" clId="{1C28DF2C-9E67-4EC3-A8FC-BAB34403F583}" dt="2026-06-16T20:30:18.755" v="255" actId="1076"/>
      <pc:docMkLst>
        <pc:docMk/>
      </pc:docMkLst>
      <pc:sldChg chg="addSp delSp modSp mod">
        <pc:chgData name="Romero Martin, Blanca Alicia" userId="d5ef0ed1-f3ec-40e2-bc3f-92eeb2ce026b" providerId="ADAL" clId="{1C28DF2C-9E67-4EC3-A8FC-BAB34403F583}" dt="2026-06-16T20:17:06.519" v="29" actId="478"/>
        <pc:sldMkLst>
          <pc:docMk/>
          <pc:sldMk cId="0" sldId="257"/>
        </pc:sldMkLst>
        <pc:spChg chg="mod">
          <ac:chgData name="Romero Martin, Blanca Alicia" userId="d5ef0ed1-f3ec-40e2-bc3f-92eeb2ce026b" providerId="ADAL" clId="{1C28DF2C-9E67-4EC3-A8FC-BAB34403F583}" dt="2026-06-16T20:13:26.287" v="4" actId="20577"/>
          <ac:spMkLst>
            <pc:docMk/>
            <pc:sldMk cId="0" sldId="257"/>
            <ac:spMk id="171" creationId="{00000000-0000-0000-0000-000000000000}"/>
          </ac:spMkLst>
        </pc:spChg>
        <pc:spChg chg="mod">
          <ac:chgData name="Romero Martin, Blanca Alicia" userId="d5ef0ed1-f3ec-40e2-bc3f-92eeb2ce026b" providerId="ADAL" clId="{1C28DF2C-9E67-4EC3-A8FC-BAB34403F583}" dt="2026-06-16T20:16:54.034" v="25"/>
          <ac:spMkLst>
            <pc:docMk/>
            <pc:sldMk cId="0" sldId="257"/>
            <ac:spMk id="172" creationId="{00000000-0000-0000-0000-000000000000}"/>
          </ac:spMkLst>
        </pc:spChg>
        <pc:spChg chg="del mod">
          <ac:chgData name="Romero Martin, Blanca Alicia" userId="d5ef0ed1-f3ec-40e2-bc3f-92eeb2ce026b" providerId="ADAL" clId="{1C28DF2C-9E67-4EC3-A8FC-BAB34403F583}" dt="2026-06-16T20:17:01.247" v="28" actId="478"/>
          <ac:spMkLst>
            <pc:docMk/>
            <pc:sldMk cId="0" sldId="257"/>
            <ac:spMk id="173" creationId="{00000000-0000-0000-0000-000000000000}"/>
          </ac:spMkLst>
        </pc:spChg>
        <pc:picChg chg="add del mod">
          <ac:chgData name="Romero Martin, Blanca Alicia" userId="d5ef0ed1-f3ec-40e2-bc3f-92eeb2ce026b" providerId="ADAL" clId="{1C28DF2C-9E67-4EC3-A8FC-BAB34403F583}" dt="2026-06-16T20:17:06.519" v="29" actId="478"/>
          <ac:picMkLst>
            <pc:docMk/>
            <pc:sldMk cId="0" sldId="257"/>
            <ac:picMk id="2" creationId="{E841F95F-F305-1B12-C7ED-754A225E4A4D}"/>
          </ac:picMkLst>
        </pc:picChg>
      </pc:sldChg>
      <pc:sldChg chg="addSp delSp modSp mod ord">
        <pc:chgData name="Romero Martin, Blanca Alicia" userId="d5ef0ed1-f3ec-40e2-bc3f-92eeb2ce026b" providerId="ADAL" clId="{1C28DF2C-9E67-4EC3-A8FC-BAB34403F583}" dt="2026-06-16T20:30:18.755" v="255" actId="1076"/>
        <pc:sldMkLst>
          <pc:docMk/>
          <pc:sldMk cId="0" sldId="261"/>
        </pc:sldMkLst>
        <pc:spChg chg="mod">
          <ac:chgData name="Romero Martin, Blanca Alicia" userId="d5ef0ed1-f3ec-40e2-bc3f-92eeb2ce026b" providerId="ADAL" clId="{1C28DF2C-9E67-4EC3-A8FC-BAB34403F583}" dt="2026-06-16T20:30:18.755" v="255" actId="1076"/>
          <ac:spMkLst>
            <pc:docMk/>
            <pc:sldMk cId="0" sldId="261"/>
            <ac:spMk id="241" creationId="{00000000-0000-0000-0000-000000000000}"/>
          </ac:spMkLst>
        </pc:spChg>
        <pc:spChg chg="del">
          <ac:chgData name="Romero Martin, Blanca Alicia" userId="d5ef0ed1-f3ec-40e2-bc3f-92eeb2ce026b" providerId="ADAL" clId="{1C28DF2C-9E67-4EC3-A8FC-BAB34403F583}" dt="2026-06-16T20:28:55.228" v="232" actId="478"/>
          <ac:spMkLst>
            <pc:docMk/>
            <pc:sldMk cId="0" sldId="261"/>
            <ac:spMk id="242" creationId="{00000000-0000-0000-0000-000000000000}"/>
          </ac:spMkLst>
        </pc:spChg>
        <pc:spChg chg="mod">
          <ac:chgData name="Romero Martin, Blanca Alicia" userId="d5ef0ed1-f3ec-40e2-bc3f-92eeb2ce026b" providerId="ADAL" clId="{1C28DF2C-9E67-4EC3-A8FC-BAB34403F583}" dt="2026-06-16T20:29:02.928" v="233" actId="1076"/>
          <ac:spMkLst>
            <pc:docMk/>
            <pc:sldMk cId="0" sldId="261"/>
            <ac:spMk id="243" creationId="{00000000-0000-0000-0000-000000000000}"/>
          </ac:spMkLst>
        </pc:spChg>
        <pc:spChg chg="del">
          <ac:chgData name="Romero Martin, Blanca Alicia" userId="d5ef0ed1-f3ec-40e2-bc3f-92eeb2ce026b" providerId="ADAL" clId="{1C28DF2C-9E67-4EC3-A8FC-BAB34403F583}" dt="2026-06-16T20:18:23.644" v="83" actId="478"/>
          <ac:spMkLst>
            <pc:docMk/>
            <pc:sldMk cId="0" sldId="261"/>
            <ac:spMk id="244" creationId="{00000000-0000-0000-0000-000000000000}"/>
          </ac:spMkLst>
        </pc:spChg>
        <pc:picChg chg="add mod">
          <ac:chgData name="Romero Martin, Blanca Alicia" userId="d5ef0ed1-f3ec-40e2-bc3f-92eeb2ce026b" providerId="ADAL" clId="{1C28DF2C-9E67-4EC3-A8FC-BAB34403F583}" dt="2026-06-16T20:18:29.666" v="86" actId="14100"/>
          <ac:picMkLst>
            <pc:docMk/>
            <pc:sldMk cId="0" sldId="261"/>
            <ac:picMk id="2" creationId="{B44F7AF7-1BC6-C592-1BAB-36F3D09EEFD4}"/>
          </ac:picMkLst>
        </pc:picChg>
      </pc:sldChg>
      <pc:sldChg chg="delSp modSp mod">
        <pc:chgData name="Romero Martin, Blanca Alicia" userId="d5ef0ed1-f3ec-40e2-bc3f-92eeb2ce026b" providerId="ADAL" clId="{1C28DF2C-9E67-4EC3-A8FC-BAB34403F583}" dt="2026-06-16T20:18:07.188" v="80" actId="478"/>
        <pc:sldMkLst>
          <pc:docMk/>
          <pc:sldMk cId="0" sldId="272"/>
        </pc:sldMkLst>
        <pc:spChg chg="del">
          <ac:chgData name="Romero Martin, Blanca Alicia" userId="d5ef0ed1-f3ec-40e2-bc3f-92eeb2ce026b" providerId="ADAL" clId="{1C28DF2C-9E67-4EC3-A8FC-BAB34403F583}" dt="2026-06-16T20:18:05.090" v="79" actId="478"/>
          <ac:spMkLst>
            <pc:docMk/>
            <pc:sldMk cId="0" sldId="272"/>
            <ac:spMk id="299" creationId="{00000000-0000-0000-0000-000000000000}"/>
          </ac:spMkLst>
        </pc:spChg>
        <pc:spChg chg="del">
          <ac:chgData name="Romero Martin, Blanca Alicia" userId="d5ef0ed1-f3ec-40e2-bc3f-92eeb2ce026b" providerId="ADAL" clId="{1C28DF2C-9E67-4EC3-A8FC-BAB34403F583}" dt="2026-06-16T20:18:07.188" v="80" actId="478"/>
          <ac:spMkLst>
            <pc:docMk/>
            <pc:sldMk cId="0" sldId="272"/>
            <ac:spMk id="300" creationId="{00000000-0000-0000-0000-000000000000}"/>
          </ac:spMkLst>
        </pc:spChg>
        <pc:spChg chg="mod">
          <ac:chgData name="Romero Martin, Blanca Alicia" userId="d5ef0ed1-f3ec-40e2-bc3f-92eeb2ce026b" providerId="ADAL" clId="{1C28DF2C-9E67-4EC3-A8FC-BAB34403F583}" dt="2026-06-16T20:17:51.991" v="77" actId="1035"/>
          <ac:spMkLst>
            <pc:docMk/>
            <pc:sldMk cId="0" sldId="272"/>
            <ac:spMk id="301" creationId="{00000000-0000-0000-0000-000000000000}"/>
          </ac:spMkLst>
        </pc:spChg>
        <pc:spChg chg="mod">
          <ac:chgData name="Romero Martin, Blanca Alicia" userId="d5ef0ed1-f3ec-40e2-bc3f-92eeb2ce026b" providerId="ADAL" clId="{1C28DF2C-9E67-4EC3-A8FC-BAB34403F583}" dt="2026-06-16T20:17:51.991" v="77" actId="1035"/>
          <ac:spMkLst>
            <pc:docMk/>
            <pc:sldMk cId="0" sldId="272"/>
            <ac:spMk id="302" creationId="{00000000-0000-0000-0000-000000000000}"/>
          </ac:spMkLst>
        </pc:spChg>
        <pc:spChg chg="mod">
          <ac:chgData name="Romero Martin, Blanca Alicia" userId="d5ef0ed1-f3ec-40e2-bc3f-92eeb2ce026b" providerId="ADAL" clId="{1C28DF2C-9E67-4EC3-A8FC-BAB34403F583}" dt="2026-06-16T20:17:25.957" v="30"/>
          <ac:spMkLst>
            <pc:docMk/>
            <pc:sldMk cId="0" sldId="272"/>
            <ac:spMk id="303" creationId="{00000000-0000-0000-0000-000000000000}"/>
          </ac:spMkLst>
        </pc:spChg>
      </pc:sldChg>
      <pc:sldChg chg="modSp add mod">
        <pc:chgData name="Romero Martin, Blanca Alicia" userId="d5ef0ed1-f3ec-40e2-bc3f-92eeb2ce026b" providerId="ADAL" clId="{1C28DF2C-9E67-4EC3-A8FC-BAB34403F583}" dt="2026-06-16T20:21:10.036" v="119" actId="6549"/>
        <pc:sldMkLst>
          <pc:docMk/>
          <pc:sldMk cId="3114175217" sldId="277"/>
        </pc:sldMkLst>
        <pc:spChg chg="mod">
          <ac:chgData name="Romero Martin, Blanca Alicia" userId="d5ef0ed1-f3ec-40e2-bc3f-92eeb2ce026b" providerId="ADAL" clId="{1C28DF2C-9E67-4EC3-A8FC-BAB34403F583}" dt="2026-06-16T20:20:26.254" v="112" actId="20577"/>
          <ac:spMkLst>
            <pc:docMk/>
            <pc:sldMk cId="3114175217" sldId="277"/>
            <ac:spMk id="299" creationId="{99A0C50E-0205-8225-787D-38CA87B63736}"/>
          </ac:spMkLst>
        </pc:spChg>
        <pc:spChg chg="mod">
          <ac:chgData name="Romero Martin, Blanca Alicia" userId="d5ef0ed1-f3ec-40e2-bc3f-92eeb2ce026b" providerId="ADAL" clId="{1C28DF2C-9E67-4EC3-A8FC-BAB34403F583}" dt="2026-06-16T20:21:01.372" v="116" actId="14100"/>
          <ac:spMkLst>
            <pc:docMk/>
            <pc:sldMk cId="3114175217" sldId="277"/>
            <ac:spMk id="300" creationId="{1A2898A0-48E9-5917-D7EB-9F049BB407DF}"/>
          </ac:spMkLst>
        </pc:spChg>
        <pc:spChg chg="mod">
          <ac:chgData name="Romero Martin, Blanca Alicia" userId="d5ef0ed1-f3ec-40e2-bc3f-92eeb2ce026b" providerId="ADAL" clId="{1C28DF2C-9E67-4EC3-A8FC-BAB34403F583}" dt="2026-06-16T20:21:10.036" v="119" actId="6549"/>
          <ac:spMkLst>
            <pc:docMk/>
            <pc:sldMk cId="3114175217" sldId="277"/>
            <ac:spMk id="302" creationId="{2070F132-3FA7-F223-40A0-ABBE3976C152}"/>
          </ac:spMkLst>
        </pc:spChg>
        <pc:spChg chg="mod">
          <ac:chgData name="Romero Martin, Blanca Alicia" userId="d5ef0ed1-f3ec-40e2-bc3f-92eeb2ce026b" providerId="ADAL" clId="{1C28DF2C-9E67-4EC3-A8FC-BAB34403F583}" dt="2026-06-16T20:20:32.820" v="113" actId="21"/>
          <ac:spMkLst>
            <pc:docMk/>
            <pc:sldMk cId="3114175217" sldId="277"/>
            <ac:spMk id="303" creationId="{B09BBAE1-0708-4FCD-DCC6-90D3A1DDB21A}"/>
          </ac:spMkLst>
        </pc:spChg>
        <pc:spChg chg="mod">
          <ac:chgData name="Romero Martin, Blanca Alicia" userId="d5ef0ed1-f3ec-40e2-bc3f-92eeb2ce026b" providerId="ADAL" clId="{1C28DF2C-9E67-4EC3-A8FC-BAB34403F583}" dt="2026-06-16T20:21:05.295" v="118" actId="20577"/>
          <ac:spMkLst>
            <pc:docMk/>
            <pc:sldMk cId="3114175217" sldId="277"/>
            <ac:spMk id="304" creationId="{F14E7BBA-91E1-A8EB-02B3-9F9D11229AA8}"/>
          </ac:spMkLst>
        </pc:spChg>
      </pc:sldChg>
      <pc:sldChg chg="delSp modSp add mod ord">
        <pc:chgData name="Romero Martin, Blanca Alicia" userId="d5ef0ed1-f3ec-40e2-bc3f-92eeb2ce026b" providerId="ADAL" clId="{1C28DF2C-9E67-4EC3-A8FC-BAB34403F583}" dt="2026-06-16T20:24:35.179" v="175" actId="14100"/>
        <pc:sldMkLst>
          <pc:docMk/>
          <pc:sldMk cId="4286263819" sldId="278"/>
        </pc:sldMkLst>
        <pc:spChg chg="mod">
          <ac:chgData name="Romero Martin, Blanca Alicia" userId="d5ef0ed1-f3ec-40e2-bc3f-92eeb2ce026b" providerId="ADAL" clId="{1C28DF2C-9E67-4EC3-A8FC-BAB34403F583}" dt="2026-06-16T20:24:35.179" v="175" actId="14100"/>
          <ac:spMkLst>
            <pc:docMk/>
            <pc:sldMk cId="4286263819" sldId="278"/>
            <ac:spMk id="241" creationId="{DCC3CC42-242B-AD20-811C-5DDD2771D5D1}"/>
          </ac:spMkLst>
        </pc:spChg>
        <pc:spChg chg="del">
          <ac:chgData name="Romero Martin, Blanca Alicia" userId="d5ef0ed1-f3ec-40e2-bc3f-92eeb2ce026b" providerId="ADAL" clId="{1C28DF2C-9E67-4EC3-A8FC-BAB34403F583}" dt="2026-06-16T20:19:21.182" v="94" actId="478"/>
          <ac:spMkLst>
            <pc:docMk/>
            <pc:sldMk cId="4286263819" sldId="278"/>
            <ac:spMk id="242" creationId="{24F6CE12-0CEA-C289-7B93-737B5BDBA313}"/>
          </ac:spMkLst>
        </pc:spChg>
        <pc:spChg chg="mod">
          <ac:chgData name="Romero Martin, Blanca Alicia" userId="d5ef0ed1-f3ec-40e2-bc3f-92eeb2ce026b" providerId="ADAL" clId="{1C28DF2C-9E67-4EC3-A8FC-BAB34403F583}" dt="2026-06-16T20:24:19.433" v="173" actId="255"/>
          <ac:spMkLst>
            <pc:docMk/>
            <pc:sldMk cId="4286263819" sldId="278"/>
            <ac:spMk id="243" creationId="{CB84C8D6-8BB8-70F5-3FD3-0EA34D16E8CE}"/>
          </ac:spMkLst>
        </pc:spChg>
        <pc:picChg chg="del mod">
          <ac:chgData name="Romero Martin, Blanca Alicia" userId="d5ef0ed1-f3ec-40e2-bc3f-92eeb2ce026b" providerId="ADAL" clId="{1C28DF2C-9E67-4EC3-A8FC-BAB34403F583}" dt="2026-06-16T20:23:31.355" v="165" actId="478"/>
          <ac:picMkLst>
            <pc:docMk/>
            <pc:sldMk cId="4286263819" sldId="278"/>
            <ac:picMk id="2" creationId="{27DD28D5-8275-BBFD-82B0-E83873B80EE1}"/>
          </ac:picMkLst>
        </pc:picChg>
      </pc:sldChg>
      <pc:sldChg chg="delSp modSp add mod ord">
        <pc:chgData name="Romero Martin, Blanca Alicia" userId="d5ef0ed1-f3ec-40e2-bc3f-92eeb2ce026b" providerId="ADAL" clId="{1C28DF2C-9E67-4EC3-A8FC-BAB34403F583}" dt="2026-06-16T20:22:36.084" v="134" actId="120"/>
        <pc:sldMkLst>
          <pc:docMk/>
          <pc:sldMk cId="1772250621" sldId="279"/>
        </pc:sldMkLst>
        <pc:spChg chg="mod">
          <ac:chgData name="Romero Martin, Blanca Alicia" userId="d5ef0ed1-f3ec-40e2-bc3f-92eeb2ce026b" providerId="ADAL" clId="{1C28DF2C-9E67-4EC3-A8FC-BAB34403F583}" dt="2026-06-16T20:22:26.545" v="131" actId="20577"/>
          <ac:spMkLst>
            <pc:docMk/>
            <pc:sldMk cId="1772250621" sldId="279"/>
            <ac:spMk id="302" creationId="{59B18EC9-81B0-545E-8D06-72952DAB0EF1}"/>
          </ac:spMkLst>
        </pc:spChg>
        <pc:spChg chg="mod">
          <ac:chgData name="Romero Martin, Blanca Alicia" userId="d5ef0ed1-f3ec-40e2-bc3f-92eeb2ce026b" providerId="ADAL" clId="{1C28DF2C-9E67-4EC3-A8FC-BAB34403F583}" dt="2026-06-16T20:22:36.084" v="134" actId="120"/>
          <ac:spMkLst>
            <pc:docMk/>
            <pc:sldMk cId="1772250621" sldId="279"/>
            <ac:spMk id="303" creationId="{05C1115D-6015-A7C8-007A-F91B58AB406D}"/>
          </ac:spMkLst>
        </pc:spChg>
        <pc:spChg chg="del mod">
          <ac:chgData name="Romero Martin, Blanca Alicia" userId="d5ef0ed1-f3ec-40e2-bc3f-92eeb2ce026b" providerId="ADAL" clId="{1C28DF2C-9E67-4EC3-A8FC-BAB34403F583}" dt="2026-06-16T20:22:11.086" v="128" actId="478"/>
          <ac:spMkLst>
            <pc:docMk/>
            <pc:sldMk cId="1772250621" sldId="279"/>
            <ac:spMk id="304" creationId="{BA4EA315-9F9A-C659-C184-DFACD205C08D}"/>
          </ac:spMkLst>
        </pc:spChg>
      </pc:sldChg>
      <pc:sldChg chg="addSp delSp modSp add mod modAnim">
        <pc:chgData name="Romero Martin, Blanca Alicia" userId="d5ef0ed1-f3ec-40e2-bc3f-92eeb2ce026b" providerId="ADAL" clId="{1C28DF2C-9E67-4EC3-A8FC-BAB34403F583}" dt="2026-06-16T20:26:13.931" v="187" actId="114"/>
        <pc:sldMkLst>
          <pc:docMk/>
          <pc:sldMk cId="1168499695" sldId="280"/>
        </pc:sldMkLst>
        <pc:spChg chg="add mod">
          <ac:chgData name="Romero Martin, Blanca Alicia" userId="d5ef0ed1-f3ec-40e2-bc3f-92eeb2ce026b" providerId="ADAL" clId="{1C28DF2C-9E67-4EC3-A8FC-BAB34403F583}" dt="2026-06-16T20:26:13.931" v="187" actId="114"/>
          <ac:spMkLst>
            <pc:docMk/>
            <pc:sldMk cId="1168499695" sldId="280"/>
            <ac:spMk id="2" creationId="{0CA909DA-AAD4-B468-50D7-60ED14F7754B}"/>
          </ac:spMkLst>
        </pc:spChg>
        <pc:spChg chg="del">
          <ac:chgData name="Romero Martin, Blanca Alicia" userId="d5ef0ed1-f3ec-40e2-bc3f-92eeb2ce026b" providerId="ADAL" clId="{1C28DF2C-9E67-4EC3-A8FC-BAB34403F583}" dt="2026-06-16T20:25:24.414" v="180" actId="478"/>
          <ac:spMkLst>
            <pc:docMk/>
            <pc:sldMk cId="1168499695" sldId="280"/>
            <ac:spMk id="301" creationId="{E0372E3D-EBE5-6CF9-0B83-B7B61F2259B5}"/>
          </ac:spMkLst>
        </pc:spChg>
        <pc:spChg chg="del">
          <ac:chgData name="Romero Martin, Blanca Alicia" userId="d5ef0ed1-f3ec-40e2-bc3f-92eeb2ce026b" providerId="ADAL" clId="{1C28DF2C-9E67-4EC3-A8FC-BAB34403F583}" dt="2026-06-16T20:25:04.464" v="177" actId="478"/>
          <ac:spMkLst>
            <pc:docMk/>
            <pc:sldMk cId="1168499695" sldId="280"/>
            <ac:spMk id="302" creationId="{536FCB48-B1B2-16F7-B625-240BC9CEA555}"/>
          </ac:spMkLst>
        </pc:spChg>
        <pc:spChg chg="mod">
          <ac:chgData name="Romero Martin, Blanca Alicia" userId="d5ef0ed1-f3ec-40e2-bc3f-92eeb2ce026b" providerId="ADAL" clId="{1C28DF2C-9E67-4EC3-A8FC-BAB34403F583}" dt="2026-06-16T20:25:48.669" v="184" actId="1076"/>
          <ac:spMkLst>
            <pc:docMk/>
            <pc:sldMk cId="1168499695" sldId="280"/>
            <ac:spMk id="303" creationId="{48296535-5CAF-AC16-EDD4-15A920E3197C}"/>
          </ac:spMkLst>
        </pc:spChg>
        <pc:spChg chg="del">
          <ac:chgData name="Romero Martin, Blanca Alicia" userId="d5ef0ed1-f3ec-40e2-bc3f-92eeb2ce026b" providerId="ADAL" clId="{1C28DF2C-9E67-4EC3-A8FC-BAB34403F583}" dt="2026-06-16T20:25:27.419" v="181" actId="478"/>
          <ac:spMkLst>
            <pc:docMk/>
            <pc:sldMk cId="1168499695" sldId="280"/>
            <ac:spMk id="304" creationId="{CF1A17A8-2003-E4E8-715A-68C173C3FE8A}"/>
          </ac:spMkLst>
        </pc:spChg>
      </pc:sldChg>
      <pc:sldChg chg="delSp modSp add mod">
        <pc:chgData name="Romero Martin, Blanca Alicia" userId="d5ef0ed1-f3ec-40e2-bc3f-92eeb2ce026b" providerId="ADAL" clId="{1C28DF2C-9E67-4EC3-A8FC-BAB34403F583}" dt="2026-06-16T20:27:56.386" v="231" actId="1076"/>
        <pc:sldMkLst>
          <pc:docMk/>
          <pc:sldMk cId="3751538437" sldId="281"/>
        </pc:sldMkLst>
        <pc:spChg chg="mod">
          <ac:chgData name="Romero Martin, Blanca Alicia" userId="d5ef0ed1-f3ec-40e2-bc3f-92eeb2ce026b" providerId="ADAL" clId="{1C28DF2C-9E67-4EC3-A8FC-BAB34403F583}" dt="2026-06-16T20:26:36.227" v="199" actId="1076"/>
          <ac:spMkLst>
            <pc:docMk/>
            <pc:sldMk cId="3751538437" sldId="281"/>
            <ac:spMk id="241" creationId="{9A7FA8FB-CAC6-EDFA-17E4-3489DFBDE6E0}"/>
          </ac:spMkLst>
        </pc:spChg>
        <pc:spChg chg="mod">
          <ac:chgData name="Romero Martin, Blanca Alicia" userId="d5ef0ed1-f3ec-40e2-bc3f-92eeb2ce026b" providerId="ADAL" clId="{1C28DF2C-9E67-4EC3-A8FC-BAB34403F583}" dt="2026-06-16T20:27:56.386" v="231" actId="1076"/>
          <ac:spMkLst>
            <pc:docMk/>
            <pc:sldMk cId="3751538437" sldId="281"/>
            <ac:spMk id="243" creationId="{08C3A104-3B83-94DD-E2C5-24A65538AF41}"/>
          </ac:spMkLst>
        </pc:spChg>
        <pc:picChg chg="del">
          <ac:chgData name="Romero Martin, Blanca Alicia" userId="d5ef0ed1-f3ec-40e2-bc3f-92eeb2ce026b" providerId="ADAL" clId="{1C28DF2C-9E67-4EC3-A8FC-BAB34403F583}" dt="2026-06-16T20:26:20.445" v="188" actId="478"/>
          <ac:picMkLst>
            <pc:docMk/>
            <pc:sldMk cId="3751538437" sldId="281"/>
            <ac:picMk id="2" creationId="{AFE5E87B-A5C2-3B1E-A9FE-1ED015B4EB7D}"/>
          </ac:picMkLst>
        </pc:picChg>
      </pc:sldChg>
      <pc:sldMasterChg chg="modSldLayout">
        <pc:chgData name="Romero Martin, Blanca Alicia" userId="d5ef0ed1-f3ec-40e2-bc3f-92eeb2ce026b" providerId="ADAL" clId="{1C28DF2C-9E67-4EC3-A8FC-BAB34403F583}" dt="2026-06-16T20:16:11.653" v="24" actId="1076"/>
        <pc:sldMasterMkLst>
          <pc:docMk/>
          <pc:sldMasterMk cId="0" sldId="2147483648"/>
        </pc:sldMasterMkLst>
        <pc:sldLayoutChg chg="addSp modSp mod">
          <pc:chgData name="Romero Martin, Blanca Alicia" userId="d5ef0ed1-f3ec-40e2-bc3f-92eeb2ce026b" providerId="ADAL" clId="{1C28DF2C-9E67-4EC3-A8FC-BAB34403F583}" dt="2026-06-16T20:14:47.585" v="8" actId="1076"/>
          <pc:sldLayoutMkLst>
            <pc:docMk/>
            <pc:sldMasterMk cId="0" sldId="2147483648"/>
            <pc:sldLayoutMk cId="0" sldId="2147483649"/>
          </pc:sldLayoutMkLst>
          <pc:picChg chg="add mod">
            <ac:chgData name="Romero Martin, Blanca Alicia" userId="d5ef0ed1-f3ec-40e2-bc3f-92eeb2ce026b" providerId="ADAL" clId="{1C28DF2C-9E67-4EC3-A8FC-BAB34403F583}" dt="2026-06-16T20:14:47.585" v="8" actId="1076"/>
            <ac:picMkLst>
              <pc:docMk/>
              <pc:sldMasterMk cId="0" sldId="2147483648"/>
              <pc:sldLayoutMk cId="0" sldId="2147483649"/>
              <ac:picMk id="2" creationId="{B1A0A8E2-F0CE-15EE-B320-0CF66CAB37A7}"/>
            </ac:picMkLst>
          </pc:picChg>
        </pc:sldLayoutChg>
        <pc:sldLayoutChg chg="addSp modSp mod">
          <pc:chgData name="Romero Martin, Blanca Alicia" userId="d5ef0ed1-f3ec-40e2-bc3f-92eeb2ce026b" providerId="ADAL" clId="{1C28DF2C-9E67-4EC3-A8FC-BAB34403F583}" dt="2026-06-16T20:16:11.653" v="24" actId="1076"/>
          <pc:sldLayoutMkLst>
            <pc:docMk/>
            <pc:sldMasterMk cId="0" sldId="2147483648"/>
            <pc:sldLayoutMk cId="0" sldId="2147483652"/>
          </pc:sldLayoutMkLst>
          <pc:picChg chg="add mod">
            <ac:chgData name="Romero Martin, Blanca Alicia" userId="d5ef0ed1-f3ec-40e2-bc3f-92eeb2ce026b" providerId="ADAL" clId="{1C28DF2C-9E67-4EC3-A8FC-BAB34403F583}" dt="2026-06-16T20:16:11.653" v="24" actId="1076"/>
            <ac:picMkLst>
              <pc:docMk/>
              <pc:sldMasterMk cId="0" sldId="2147483648"/>
              <pc:sldLayoutMk cId="0" sldId="2147483652"/>
              <ac:picMk id="2" creationId="{5815EFC4-FA68-C574-A5E2-9D1736335A73}"/>
            </ac:picMkLst>
          </pc:picChg>
        </pc:sldLayoutChg>
        <pc:sldLayoutChg chg="addSp modSp mod">
          <pc:chgData name="Romero Martin, Blanca Alicia" userId="d5ef0ed1-f3ec-40e2-bc3f-92eeb2ce026b" providerId="ADAL" clId="{1C28DF2C-9E67-4EC3-A8FC-BAB34403F583}" dt="2026-06-16T20:15:56.033" v="22" actId="1076"/>
          <pc:sldLayoutMkLst>
            <pc:docMk/>
            <pc:sldMasterMk cId="0" sldId="2147483648"/>
            <pc:sldLayoutMk cId="0" sldId="2147483653"/>
          </pc:sldLayoutMkLst>
          <pc:picChg chg="add mod">
            <ac:chgData name="Romero Martin, Blanca Alicia" userId="d5ef0ed1-f3ec-40e2-bc3f-92eeb2ce026b" providerId="ADAL" clId="{1C28DF2C-9E67-4EC3-A8FC-BAB34403F583}" dt="2026-06-16T20:15:56.033" v="22" actId="1076"/>
            <ac:picMkLst>
              <pc:docMk/>
              <pc:sldMasterMk cId="0" sldId="2147483648"/>
              <pc:sldLayoutMk cId="0" sldId="2147483653"/>
              <ac:picMk id="2" creationId="{3CE360B6-07F3-4CFD-A20E-ADC1F63F8FD8}"/>
            </ac:picMkLst>
          </pc:picChg>
        </pc:sldLayoutChg>
        <pc:sldLayoutChg chg="addSp modSp mod">
          <pc:chgData name="Romero Martin, Blanca Alicia" userId="d5ef0ed1-f3ec-40e2-bc3f-92eeb2ce026b" providerId="ADAL" clId="{1C28DF2C-9E67-4EC3-A8FC-BAB34403F583}" dt="2026-06-16T20:15:22.983" v="14" actId="1076"/>
          <pc:sldLayoutMkLst>
            <pc:docMk/>
            <pc:sldMasterMk cId="0" sldId="2147483648"/>
            <pc:sldLayoutMk cId="0" sldId="2147483664"/>
          </pc:sldLayoutMkLst>
          <pc:picChg chg="add mod">
            <ac:chgData name="Romero Martin, Blanca Alicia" userId="d5ef0ed1-f3ec-40e2-bc3f-92eeb2ce026b" providerId="ADAL" clId="{1C28DF2C-9E67-4EC3-A8FC-BAB34403F583}" dt="2026-06-16T20:15:22.983" v="14" actId="1076"/>
            <ac:picMkLst>
              <pc:docMk/>
              <pc:sldMasterMk cId="0" sldId="2147483648"/>
              <pc:sldLayoutMk cId="0" sldId="2147483664"/>
              <ac:picMk id="2" creationId="{A3EE75F2-E0FD-D157-50A0-31559A1720E4}"/>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1143000" y="685800"/>
            <a:ext cx="4572000" cy="3429000"/>
          </a:xfrm>
          <a:prstGeom prst="rect">
            <a:avLst/>
          </a:prstGeom>
        </p:spPr>
        <p:txBody>
          <a:bodyPr/>
          <a:lstStyle/>
          <a:p>
            <a:endParaRPr/>
          </a:p>
        </p:txBody>
      </p:sp>
      <p:sp>
        <p:nvSpPr>
          <p:cNvPr id="165" name="Shape 16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PORTADA">
    <p:spTree>
      <p:nvGrpSpPr>
        <p:cNvPr id="1" name=""/>
        <p:cNvGrpSpPr/>
        <p:nvPr/>
      </p:nvGrpSpPr>
      <p:grpSpPr>
        <a:xfrm>
          <a:off x="0" y="0"/>
          <a:ext cx="0" cy="0"/>
          <a:chOff x="0" y="0"/>
          <a:chExt cx="0" cy="0"/>
        </a:xfrm>
      </p:grpSpPr>
      <p:sp>
        <p:nvSpPr>
          <p:cNvPr id="1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pic>
        <p:nvPicPr>
          <p:cNvPr id="2" name="Imagen 1">
            <a:extLst>
              <a:ext uri="{FF2B5EF4-FFF2-40B4-BE49-F238E27FC236}">
                <a16:creationId xmlns:a16="http://schemas.microsoft.com/office/drawing/2014/main" id="{B1A0A8E2-F0CE-15EE-B320-0CF66CAB37A7}"/>
              </a:ext>
            </a:extLst>
          </p:cNvPr>
          <p:cNvPicPr>
            <a:picLocks noChangeAspect="1"/>
          </p:cNvPicPr>
          <p:nvPr userDrawn="1"/>
        </p:nvPicPr>
        <p:blipFill>
          <a:blip r:embed="rId2"/>
          <a:stretch>
            <a:fillRect/>
          </a:stretch>
        </p:blipFill>
        <p:spPr>
          <a:xfrm>
            <a:off x="11547796" y="11477825"/>
            <a:ext cx="1288408" cy="781324"/>
          </a:xfrm>
          <a:prstGeom prst="rect">
            <a:avLst/>
          </a:prstGeom>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PARADOR VERT">
    <p:spTree>
      <p:nvGrpSpPr>
        <p:cNvPr id="1" name=""/>
        <p:cNvGrpSpPr/>
        <p:nvPr/>
      </p:nvGrpSpPr>
      <p:grpSpPr>
        <a:xfrm>
          <a:off x="0" y="0"/>
          <a:ext cx="0" cy="0"/>
          <a:chOff x="0" y="0"/>
          <a:chExt cx="0" cy="0"/>
        </a:xfrm>
      </p:grpSpPr>
      <p:pic>
        <p:nvPicPr>
          <p:cNvPr id="41" name="SEPARADOR 01,5.png" descr="SEPARADOR 01,5.png"/>
          <p:cNvPicPr>
            <a:picLocks noChangeAspect="1"/>
          </p:cNvPicPr>
          <p:nvPr/>
        </p:nvPicPr>
        <p:blipFill>
          <a:blip r:embed="rId2"/>
          <a:stretch>
            <a:fillRect/>
          </a:stretch>
        </p:blipFill>
        <p:spPr>
          <a:xfrm>
            <a:off x="-6351" y="-1"/>
            <a:ext cx="7556502" cy="13716002"/>
          </a:xfrm>
          <a:prstGeom prst="rect">
            <a:avLst/>
          </a:prstGeom>
          <a:ln w="12700">
            <a:miter lim="400000"/>
          </a:ln>
        </p:spPr>
      </p:pic>
      <p:pic>
        <p:nvPicPr>
          <p:cNvPr id="42" name="La Salle.png" descr="La Salle.png"/>
          <p:cNvPicPr>
            <a:picLocks noChangeAspect="1"/>
          </p:cNvPicPr>
          <p:nvPr/>
        </p:nvPicPr>
        <p:blipFill>
          <a:blip r:embed="rId3"/>
          <a:stretch>
            <a:fillRect/>
          </a:stretch>
        </p:blipFill>
        <p:spPr>
          <a:xfrm>
            <a:off x="21764924" y="12970262"/>
            <a:ext cx="2037751" cy="475476"/>
          </a:xfrm>
          <a:prstGeom prst="rect">
            <a:avLst/>
          </a:prstGeom>
          <a:ln w="12700">
            <a:miter lim="400000"/>
          </a:ln>
        </p:spPr>
      </p:pic>
      <p:pic>
        <p:nvPicPr>
          <p:cNvPr id="43" name="Imagen" descr="Imagen"/>
          <p:cNvPicPr>
            <a:picLocks noChangeAspect="1"/>
          </p:cNvPicPr>
          <p:nvPr/>
        </p:nvPicPr>
        <p:blipFill>
          <a:blip r:embed="rId4"/>
          <a:stretch>
            <a:fillRect/>
          </a:stretch>
        </p:blipFill>
        <p:spPr>
          <a:xfrm>
            <a:off x="21972261" y="11125200"/>
            <a:ext cx="1623076" cy="1625600"/>
          </a:xfrm>
          <a:prstGeom prst="rect">
            <a:avLst/>
          </a:prstGeom>
          <a:ln w="12700">
            <a:miter lim="400000"/>
          </a:ln>
        </p:spPr>
      </p:pic>
      <p:sp>
        <p:nvSpPr>
          <p:cNvPr id="4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pic>
        <p:nvPicPr>
          <p:cNvPr id="2" name="Imagen 1">
            <a:extLst>
              <a:ext uri="{FF2B5EF4-FFF2-40B4-BE49-F238E27FC236}">
                <a16:creationId xmlns:a16="http://schemas.microsoft.com/office/drawing/2014/main" id="{5815EFC4-FA68-C574-A5E2-9D1736335A73}"/>
              </a:ext>
            </a:extLst>
          </p:cNvPr>
          <p:cNvPicPr>
            <a:picLocks noChangeAspect="1"/>
          </p:cNvPicPr>
          <p:nvPr userDrawn="1"/>
        </p:nvPicPr>
        <p:blipFill>
          <a:blip r:embed="rId5"/>
          <a:stretch>
            <a:fillRect/>
          </a:stretch>
        </p:blipFill>
        <p:spPr>
          <a:xfrm>
            <a:off x="14636697" y="418010"/>
            <a:ext cx="2197154" cy="1332411"/>
          </a:xfrm>
          <a:prstGeom prst="rect">
            <a:avLst/>
          </a:prstGeom>
        </p:spPr>
      </p:pic>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INTERIOR (01)">
    <p:spTree>
      <p:nvGrpSpPr>
        <p:cNvPr id="1" name=""/>
        <p:cNvGrpSpPr/>
        <p:nvPr/>
      </p:nvGrpSpPr>
      <p:grpSpPr>
        <a:xfrm>
          <a:off x="0" y="0"/>
          <a:ext cx="0" cy="0"/>
          <a:chOff x="0" y="0"/>
          <a:chExt cx="0" cy="0"/>
        </a:xfrm>
      </p:grpSpPr>
      <p:pic>
        <p:nvPicPr>
          <p:cNvPr id="51" name="INERIOR 01.png" descr="INERIOR 01.png"/>
          <p:cNvPicPr>
            <a:picLocks noChangeAspect="1"/>
          </p:cNvPicPr>
          <p:nvPr/>
        </p:nvPicPr>
        <p:blipFill>
          <a:blip r:embed="rId2"/>
          <a:stretch>
            <a:fillRect/>
          </a:stretch>
        </p:blipFill>
        <p:spPr>
          <a:xfrm>
            <a:off x="0" y="12623800"/>
            <a:ext cx="24384000" cy="1092200"/>
          </a:xfrm>
          <a:prstGeom prst="rect">
            <a:avLst/>
          </a:prstGeom>
          <a:ln w="12700">
            <a:miter lim="400000"/>
          </a:ln>
        </p:spPr>
      </p:pic>
      <p:pic>
        <p:nvPicPr>
          <p:cNvPr id="52" name="Imagen" descr="Imagen"/>
          <p:cNvPicPr>
            <a:picLocks noChangeAspect="1"/>
          </p:cNvPicPr>
          <p:nvPr/>
        </p:nvPicPr>
        <p:blipFill>
          <a:blip r:embed="rId3"/>
          <a:stretch>
            <a:fillRect/>
          </a:stretch>
        </p:blipFill>
        <p:spPr>
          <a:xfrm>
            <a:off x="21439878" y="11271557"/>
            <a:ext cx="2690113" cy="1150829"/>
          </a:xfrm>
          <a:prstGeom prst="rect">
            <a:avLst/>
          </a:prstGeom>
          <a:ln w="12700">
            <a:miter lim="400000"/>
          </a:ln>
        </p:spPr>
      </p:pic>
      <p:sp>
        <p:nvSpPr>
          <p:cNvPr id="5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pic>
        <p:nvPicPr>
          <p:cNvPr id="2" name="Imagen 1">
            <a:extLst>
              <a:ext uri="{FF2B5EF4-FFF2-40B4-BE49-F238E27FC236}">
                <a16:creationId xmlns:a16="http://schemas.microsoft.com/office/drawing/2014/main" id="{3CE360B6-07F3-4CFD-A20E-ADC1F63F8FD8}"/>
              </a:ext>
            </a:extLst>
          </p:cNvPr>
          <p:cNvPicPr>
            <a:picLocks noChangeAspect="1"/>
          </p:cNvPicPr>
          <p:nvPr userDrawn="1"/>
        </p:nvPicPr>
        <p:blipFill>
          <a:blip r:embed="rId4"/>
          <a:stretch>
            <a:fillRect/>
          </a:stretch>
        </p:blipFill>
        <p:spPr>
          <a:xfrm>
            <a:off x="11056175" y="173941"/>
            <a:ext cx="2271649" cy="1377587"/>
          </a:xfrm>
          <a:prstGeom prst="rect">
            <a:avLst/>
          </a:prstGeom>
        </p:spPr>
      </p:pic>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IERRE">
    <p:spTree>
      <p:nvGrpSpPr>
        <p:cNvPr id="1" name=""/>
        <p:cNvGrpSpPr/>
        <p:nvPr/>
      </p:nvGrpSpPr>
      <p:grpSpPr>
        <a:xfrm>
          <a:off x="0" y="0"/>
          <a:ext cx="0" cy="0"/>
          <a:chOff x="0" y="0"/>
          <a:chExt cx="0" cy="0"/>
        </a:xfrm>
      </p:grpSpPr>
      <p:pic>
        <p:nvPicPr>
          <p:cNvPr id="154" name="PORTADA.png" descr="PORTADA.png"/>
          <p:cNvPicPr>
            <a:picLocks noChangeAspect="1"/>
          </p:cNvPicPr>
          <p:nvPr/>
        </p:nvPicPr>
        <p:blipFill>
          <a:blip r:embed="rId2"/>
          <a:stretch>
            <a:fillRect/>
          </a:stretch>
        </p:blipFill>
        <p:spPr>
          <a:xfrm>
            <a:off x="0" y="12617450"/>
            <a:ext cx="24384000" cy="1104900"/>
          </a:xfrm>
          <a:prstGeom prst="rect">
            <a:avLst/>
          </a:prstGeom>
          <a:ln w="12700">
            <a:miter lim="400000"/>
          </a:ln>
        </p:spPr>
      </p:pic>
      <p:sp>
        <p:nvSpPr>
          <p:cNvPr id="155" name="GRACIAS"/>
          <p:cNvSpPr txBox="1"/>
          <p:nvPr/>
        </p:nvSpPr>
        <p:spPr>
          <a:xfrm>
            <a:off x="9800589" y="6845300"/>
            <a:ext cx="4782821" cy="1625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r>
              <a:t>GRACIAS</a:t>
            </a:r>
          </a:p>
        </p:txBody>
      </p:sp>
      <p:pic>
        <p:nvPicPr>
          <p:cNvPr id="156" name="INDIVISA MANENT.png" descr="INDIVISA MANENT.png"/>
          <p:cNvPicPr>
            <a:picLocks noChangeAspect="1"/>
          </p:cNvPicPr>
          <p:nvPr/>
        </p:nvPicPr>
        <p:blipFill>
          <a:blip r:embed="rId3"/>
          <a:stretch>
            <a:fillRect/>
          </a:stretch>
        </p:blipFill>
        <p:spPr>
          <a:xfrm>
            <a:off x="9800590" y="11653638"/>
            <a:ext cx="4782821" cy="266386"/>
          </a:xfrm>
          <a:prstGeom prst="rect">
            <a:avLst/>
          </a:prstGeom>
          <a:ln w="12700">
            <a:miter lim="400000"/>
          </a:ln>
        </p:spPr>
      </p:pic>
      <p:pic>
        <p:nvPicPr>
          <p:cNvPr id="157" name="Imagen" descr="Imagen"/>
          <p:cNvPicPr>
            <a:picLocks noChangeAspect="1"/>
          </p:cNvPicPr>
          <p:nvPr/>
        </p:nvPicPr>
        <p:blipFill>
          <a:blip r:embed="rId4"/>
          <a:stretch>
            <a:fillRect/>
          </a:stretch>
        </p:blipFill>
        <p:spPr>
          <a:xfrm>
            <a:off x="10249090" y="746467"/>
            <a:ext cx="3885820" cy="3891866"/>
          </a:xfrm>
          <a:prstGeom prst="rect">
            <a:avLst/>
          </a:prstGeom>
          <a:ln w="12700">
            <a:miter lim="400000"/>
          </a:ln>
        </p:spPr>
      </p:pic>
      <p:sp>
        <p:nvSpPr>
          <p:cNvPr id="15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pic>
        <p:nvPicPr>
          <p:cNvPr id="2" name="Imagen 1">
            <a:extLst>
              <a:ext uri="{FF2B5EF4-FFF2-40B4-BE49-F238E27FC236}">
                <a16:creationId xmlns:a16="http://schemas.microsoft.com/office/drawing/2014/main" id="{A3EE75F2-E0FD-D157-50A0-31559A1720E4}"/>
              </a:ext>
            </a:extLst>
          </p:cNvPr>
          <p:cNvPicPr>
            <a:picLocks noChangeAspect="1"/>
          </p:cNvPicPr>
          <p:nvPr userDrawn="1"/>
        </p:nvPicPr>
        <p:blipFill>
          <a:blip r:embed="rId5"/>
          <a:stretch>
            <a:fillRect/>
          </a:stretch>
        </p:blipFill>
        <p:spPr>
          <a:xfrm>
            <a:off x="11547796" y="10523601"/>
            <a:ext cx="1288408" cy="781324"/>
          </a:xfrm>
          <a:prstGeom prst="rect">
            <a:avLst/>
          </a:prstGeom>
        </p:spPr>
      </p:pic>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ORTADA.png" descr="PORTADA.png"/>
          <p:cNvPicPr>
            <a:picLocks noChangeAspect="1"/>
          </p:cNvPicPr>
          <p:nvPr/>
        </p:nvPicPr>
        <p:blipFill>
          <a:blip r:embed="rId6"/>
          <a:stretch>
            <a:fillRect/>
          </a:stretch>
        </p:blipFill>
        <p:spPr>
          <a:xfrm>
            <a:off x="0" y="12617450"/>
            <a:ext cx="24384000" cy="1104900"/>
          </a:xfrm>
          <a:prstGeom prst="rect">
            <a:avLst/>
          </a:prstGeom>
          <a:ln w="12700">
            <a:miter lim="400000"/>
          </a:ln>
        </p:spPr>
      </p:pic>
      <p:pic>
        <p:nvPicPr>
          <p:cNvPr id="3" name="Imagen" descr="Imagen"/>
          <p:cNvPicPr>
            <a:picLocks noChangeAspect="1"/>
          </p:cNvPicPr>
          <p:nvPr/>
        </p:nvPicPr>
        <p:blipFill>
          <a:blip r:embed="rId7"/>
          <a:stretch>
            <a:fillRect/>
          </a:stretch>
        </p:blipFill>
        <p:spPr>
          <a:xfrm>
            <a:off x="7477083" y="1087160"/>
            <a:ext cx="9429834" cy="2406146"/>
          </a:xfrm>
          <a:prstGeom prst="rect">
            <a:avLst/>
          </a:prstGeom>
          <a:ln w="12700">
            <a:miter lim="400000"/>
          </a:ln>
        </p:spPr>
      </p:pic>
      <p:sp>
        <p:nvSpPr>
          <p:cNvPr id="4" name="Texto del título"/>
          <p:cNvSpPr txBox="1">
            <a:spLocks noGrp="1"/>
          </p:cNvSpPr>
          <p:nvPr>
            <p:ph type="title"/>
          </p:nvPr>
        </p:nvSpPr>
        <p:spPr>
          <a:xfrm>
            <a:off x="1778000" y="2298700"/>
            <a:ext cx="208280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p>
            <a:r>
              <a:t>Texto del título</a:t>
            </a:r>
          </a:p>
        </p:txBody>
      </p:sp>
      <p:sp>
        <p:nvSpPr>
          <p:cNvPr id="5" name="Nivel de texto 1…"/>
          <p:cNvSpPr txBox="1">
            <a:spLocks noGrp="1"/>
          </p:cNvSpPr>
          <p:nvPr>
            <p:ph type="body" idx="1"/>
          </p:nvPr>
        </p:nvSpPr>
        <p:spPr>
          <a:xfrm>
            <a:off x="1778000" y="7073900"/>
            <a:ext cx="20828000" cy="1587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Nivel de texto 1</a:t>
            </a:r>
          </a:p>
          <a:p>
            <a:pPr lvl="1"/>
            <a:r>
              <a:t>Nivel de texto 2</a:t>
            </a:r>
          </a:p>
          <a:p>
            <a:pPr lvl="2"/>
            <a:r>
              <a:t>Nivel de texto 3</a:t>
            </a:r>
          </a:p>
          <a:p>
            <a:pPr lvl="3"/>
            <a:r>
              <a:t>Nivel de texto 4</a:t>
            </a:r>
          </a:p>
          <a:p>
            <a:pPr lvl="4"/>
            <a:r>
              <a:t>Nivel de texto 5</a:t>
            </a:r>
          </a:p>
        </p:txBody>
      </p:sp>
      <p:sp>
        <p:nvSpPr>
          <p:cNvPr id="6" name="Número de diapositiva"/>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64" r:id="rId4"/>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1pPr>
      <a:lvl2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2pPr>
      <a:lvl3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3pPr>
      <a:lvl4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4pPr>
      <a:lvl5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5pPr>
      <a:lvl6pPr marL="0" marR="0" indent="355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6pPr>
      <a:lvl7pPr marL="0" marR="0" indent="711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7pPr>
      <a:lvl8pPr marL="0" marR="0" indent="1066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8pPr>
      <a:lvl9pPr marL="0" marR="0" indent="14224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mailto:dirplaneacion@lasallecancun.edu.mx" TargetMode="External"/><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hyperlink" Target="mailto:estadisticainstitucional@lasallecancun.edu.mx" TargetMode="External"/><Relationship Id="rId5" Type="http://schemas.openxmlformats.org/officeDocument/2006/relationships/hyperlink" Target="mailto:campusvirtual@lasallecancun.edu.mx" TargetMode="External"/><Relationship Id="rId4" Type="http://schemas.openxmlformats.org/officeDocument/2006/relationships/hyperlink" Target="mailto:desarrollo@lasallecancun.edu.mx"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IEMPRE UTILIZA “INDIVISA TEXT SANS”"/>
          <p:cNvSpPr txBox="1"/>
          <p:nvPr/>
        </p:nvSpPr>
        <p:spPr>
          <a:xfrm>
            <a:off x="2081065" y="6235700"/>
            <a:ext cx="20221882" cy="164147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r>
              <a:rPr lang="es-MX" dirty="0"/>
              <a:t>CALIDAD ACADÉMICA UNIVERSITARIA</a:t>
            </a:r>
            <a:endParaRPr dirty="0"/>
          </a:p>
        </p:txBody>
      </p:sp>
      <p:sp>
        <p:nvSpPr>
          <p:cNvPr id="172" name="EN SUS VARIENTES (Regular) y (Bold)"/>
          <p:cNvSpPr txBox="1"/>
          <p:nvPr/>
        </p:nvSpPr>
        <p:spPr>
          <a:xfrm>
            <a:off x="3630501" y="9237971"/>
            <a:ext cx="17698755" cy="17645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5000" spc="-150">
                <a:solidFill>
                  <a:srgbClr val="61ABDA"/>
                </a:solidFill>
                <a:latin typeface="Indivisa Text Sans Regular"/>
                <a:ea typeface="Indivisa Text Sans Regular"/>
                <a:cs typeface="Indivisa Text Sans Regular"/>
                <a:sym typeface="Indivisa Text Sans Regular"/>
              </a:defRPr>
            </a:lvl1pPr>
          </a:lstStyle>
          <a:p>
            <a:r>
              <a:rPr lang="es-MX" sz="5400" dirty="0"/>
              <a:t>Dirección de planeación, desarrollo y evaluación institucional.</a:t>
            </a:r>
          </a:p>
          <a:p>
            <a:r>
              <a:rPr lang="es-MX" sz="5400" dirty="0"/>
              <a:t>Julio 2026.</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8" name="La Salle.png" descr="La Salle.png"/>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301" name="TÍTULO DE POSICIÓN"/>
          <p:cNvSpPr txBox="1"/>
          <p:nvPr/>
        </p:nvSpPr>
        <p:spPr>
          <a:xfrm>
            <a:off x="11797982" y="3215216"/>
            <a:ext cx="10158230"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dirty="0"/>
              <a:t>CALIDAD ACADÉMICA UNIVERSITARIA</a:t>
            </a:r>
          </a:p>
        </p:txBody>
      </p:sp>
      <p:sp>
        <p:nvSpPr>
          <p:cNvPr id="303" name="Lorem ipsum dolor sit amet, consectetuer adipiscing elit. Aenean commodo ligula eget dolor. Aenean massa. Cum sociis natoque penatibus et magnis dis parturient montes, nascetur ridiculus mus."/>
          <p:cNvSpPr txBox="1"/>
          <p:nvPr/>
        </p:nvSpPr>
        <p:spPr>
          <a:xfrm>
            <a:off x="11797982" y="5151966"/>
            <a:ext cx="9966942" cy="34865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nSpc>
                <a:spcPct val="150000"/>
              </a:lnSpc>
            </a:pPr>
            <a:r>
              <a:rPr lang="es-MX" dirty="0"/>
              <a:t>La calidad se convierte en un medio y un fin al mismo tiempo; en ese sentido, nuestros planes estratégicos y operativos, programas, proyectos a corto, mediano y largo plazo, así como las acciones están encaminados al cumplimiento de nuestra razón de ser.</a:t>
            </a:r>
            <a:endParaRPr dirty="0"/>
          </a:p>
        </p:txBody>
      </p:sp>
      <p:sp>
        <p:nvSpPr>
          <p:cNvPr id="304" name="1"/>
          <p:cNvSpPr txBox="1"/>
          <p:nvPr/>
        </p:nvSpPr>
        <p:spPr>
          <a:xfrm>
            <a:off x="3078479" y="6501734"/>
            <a:ext cx="1386841" cy="4673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30000" spc="-900">
                <a:solidFill>
                  <a:srgbClr val="B5D6ED"/>
                </a:solidFill>
                <a:latin typeface="Indivisa Text Sans Bold"/>
                <a:ea typeface="Indivisa Text Sans Bold"/>
                <a:cs typeface="Indivisa Text Sans Bold"/>
                <a:sym typeface="Indivisa Text Sans Bold"/>
              </a:defRPr>
            </a:lvl1pPr>
          </a:lstStyle>
          <a:p>
            <a:r>
              <a:rPr dirty="0"/>
              <a:t>1</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 name="INERIOR 01.png" descr="INERIOR 01.png"/>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p:cNvSpPr txBox="1"/>
          <p:nvPr/>
        </p:nvSpPr>
        <p:spPr>
          <a:xfrm>
            <a:off x="592666" y="2847440"/>
            <a:ext cx="23435733" cy="73661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sz="4000" dirty="0"/>
              <a:t>La calidad académica universitaria es fundamental porque:</a:t>
            </a:r>
          </a:p>
          <a:p>
            <a:r>
              <a:rPr lang="es-MX" sz="3200" dirty="0"/>
              <a:t> </a:t>
            </a:r>
          </a:p>
          <a:p>
            <a:pPr marL="571500" lvl="0" indent="-571500" algn="l">
              <a:buFont typeface="Arial" panose="020B0604020202020204" pitchFamily="34" charset="0"/>
              <a:buChar char="•"/>
            </a:pPr>
            <a:r>
              <a:rPr lang="es-MX" sz="4000" dirty="0"/>
              <a:t>Garantiza una formación sólida de los estudiantes, desarrollando conocimientos, habilidades y competencias relevantes para su profesión. </a:t>
            </a:r>
          </a:p>
          <a:p>
            <a:pPr marL="571500" lvl="0" indent="-571500" algn="l">
              <a:buFont typeface="Arial" panose="020B0604020202020204" pitchFamily="34" charset="0"/>
              <a:buChar char="•"/>
            </a:pPr>
            <a:endParaRPr lang="es-MX" sz="4000" dirty="0"/>
          </a:p>
          <a:p>
            <a:pPr marL="571500" lvl="0" indent="-571500" algn="l">
              <a:buFont typeface="Arial" panose="020B0604020202020204" pitchFamily="34" charset="0"/>
              <a:buChar char="•"/>
            </a:pPr>
            <a:r>
              <a:rPr lang="es-MX" sz="4000" dirty="0"/>
              <a:t>Incrementa la empleabilidad y competitividad de los egresados en el mercado laboral. </a:t>
            </a:r>
          </a:p>
          <a:p>
            <a:pPr marL="571500" lvl="0" indent="-571500" algn="l">
              <a:buFont typeface="Arial" panose="020B0604020202020204" pitchFamily="34" charset="0"/>
              <a:buChar char="•"/>
            </a:pPr>
            <a:endParaRPr lang="es-MX" sz="4000" dirty="0"/>
          </a:p>
          <a:p>
            <a:pPr marL="571500" lvl="0" indent="-571500" algn="l">
              <a:buFont typeface="Arial" panose="020B0604020202020204" pitchFamily="34" charset="0"/>
              <a:buChar char="•"/>
            </a:pPr>
            <a:r>
              <a:rPr lang="es-MX" sz="4000" dirty="0"/>
              <a:t>Fortalece la investigación y la innovación, contribuyendo al desarrollo social y económico. </a:t>
            </a:r>
          </a:p>
          <a:p>
            <a:pPr marL="571500" lvl="0" indent="-571500" algn="l">
              <a:buFont typeface="Arial" panose="020B0604020202020204" pitchFamily="34" charset="0"/>
              <a:buChar char="•"/>
            </a:pPr>
            <a:endParaRPr lang="es-MX" sz="4000" dirty="0"/>
          </a:p>
          <a:p>
            <a:pPr marL="571500" lvl="0" indent="-571500" algn="l">
              <a:buFont typeface="Arial" panose="020B0604020202020204" pitchFamily="34" charset="0"/>
              <a:buChar char="•"/>
            </a:pPr>
            <a:r>
              <a:rPr lang="es-MX" sz="4000" dirty="0"/>
              <a:t>Genera confianza y prestigio institucional ante estudiantes, empleadores y la sociedad. </a:t>
            </a:r>
          </a:p>
          <a:p>
            <a:pPr marL="571500" lvl="0" indent="-571500" algn="l">
              <a:buFont typeface="Arial" panose="020B0604020202020204" pitchFamily="34" charset="0"/>
              <a:buChar char="•"/>
            </a:pPr>
            <a:endParaRPr lang="es-MX" sz="4000" dirty="0"/>
          </a:p>
          <a:p>
            <a:pPr marL="571500" lvl="0" indent="-571500" algn="l">
              <a:buFont typeface="Arial" panose="020B0604020202020204" pitchFamily="34" charset="0"/>
              <a:buChar char="•"/>
            </a:pPr>
            <a:r>
              <a:rPr lang="es-MX" sz="4000" dirty="0"/>
              <a:t>Promueve la mejora continua, adaptándose a los cambios científicos, tecnológicos y sociales.</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C6512-8319-CF7D-4762-89909A628F0B}"/>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5C9FDC70-23A4-EA74-8F14-E0DE0EEF004C}"/>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301" name="TÍTULO DE POSICIÓN">
            <a:extLst>
              <a:ext uri="{FF2B5EF4-FFF2-40B4-BE49-F238E27FC236}">
                <a16:creationId xmlns:a16="http://schemas.microsoft.com/office/drawing/2014/main" id="{06C2DE6E-DDB8-BE9D-E57F-84C272836F67}"/>
              </a:ext>
            </a:extLst>
          </p:cNvPr>
          <p:cNvSpPr txBox="1"/>
          <p:nvPr/>
        </p:nvSpPr>
        <p:spPr>
          <a:xfrm>
            <a:off x="11797982" y="3215216"/>
            <a:ext cx="10158230"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dirty="0"/>
              <a:t>CALIDAD ACADÉMICA UNIVERSITARIA</a:t>
            </a:r>
          </a:p>
        </p:txBody>
      </p:sp>
      <p:sp>
        <p:nvSpPr>
          <p:cNvPr id="302" name="Texto para subtítulo">
            <a:extLst>
              <a:ext uri="{FF2B5EF4-FFF2-40B4-BE49-F238E27FC236}">
                <a16:creationId xmlns:a16="http://schemas.microsoft.com/office/drawing/2014/main" id="{2070F132-3FA7-F223-40A0-ABBE3976C152}"/>
              </a:ext>
            </a:extLst>
          </p:cNvPr>
          <p:cNvSpPr txBox="1"/>
          <p:nvPr/>
        </p:nvSpPr>
        <p:spPr>
          <a:xfrm>
            <a:off x="11797982" y="4180416"/>
            <a:ext cx="102657" cy="71814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4000" spc="-119">
                <a:solidFill>
                  <a:srgbClr val="61ABDA"/>
                </a:solidFill>
                <a:latin typeface="Indivisa Text Sans Regular"/>
                <a:ea typeface="Indivisa Text Sans Regular"/>
                <a:cs typeface="Indivisa Text Sans Regular"/>
                <a:sym typeface="Indivisa Text Sans Regular"/>
              </a:defRPr>
            </a:lvl1pPr>
          </a:lstStyle>
          <a:p>
            <a:endParaRPr dirty="0"/>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B09BBAE1-0708-4FCD-DCC6-90D3A1DDB21A}"/>
              </a:ext>
            </a:extLst>
          </p:cNvPr>
          <p:cNvSpPr txBox="1"/>
          <p:nvPr/>
        </p:nvSpPr>
        <p:spPr>
          <a:xfrm>
            <a:off x="8449733" y="5151966"/>
            <a:ext cx="14991292" cy="490204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nSpc>
                <a:spcPct val="150000"/>
              </a:lnSpc>
            </a:pPr>
            <a:br>
              <a:rPr lang="es-MX" sz="3200" dirty="0">
                <a:latin typeface="Indivisa Text Sans" pitchFamily="50" charset="0"/>
              </a:rPr>
            </a:br>
            <a:r>
              <a:rPr lang="es-MX" sz="3600" dirty="0"/>
              <a:t>Desde el área de planeación, desarrollo y evaluación institucional, la calidad se declara en el Plan estratégico de desarrollo instituciona 2025-2032 (PEDI), el cual integra las tres funciones sustantivas (docencia, investigación y extensión universitaria, así como la adjetiva contenida en la administración), derivadas de estas funciones se identifican 12 líneas y objetivos estratégicos. </a:t>
            </a:r>
            <a:endParaRPr lang="es-MX" dirty="0"/>
          </a:p>
        </p:txBody>
      </p:sp>
      <p:sp>
        <p:nvSpPr>
          <p:cNvPr id="304" name="1">
            <a:extLst>
              <a:ext uri="{FF2B5EF4-FFF2-40B4-BE49-F238E27FC236}">
                <a16:creationId xmlns:a16="http://schemas.microsoft.com/office/drawing/2014/main" id="{F14E7BBA-91E1-A8EB-02B3-9F9D11229AA8}"/>
              </a:ext>
            </a:extLst>
          </p:cNvPr>
          <p:cNvSpPr txBox="1"/>
          <p:nvPr/>
        </p:nvSpPr>
        <p:spPr>
          <a:xfrm>
            <a:off x="2683562" y="4539488"/>
            <a:ext cx="2210542" cy="471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30000" spc="-900">
                <a:solidFill>
                  <a:srgbClr val="B5D6ED"/>
                </a:solidFill>
                <a:latin typeface="Indivisa Text Sans Bold"/>
                <a:ea typeface="Indivisa Text Sans Bold"/>
                <a:cs typeface="Indivisa Text Sans Bold"/>
                <a:sym typeface="Indivisa Text Sans Bold"/>
              </a:defRPr>
            </a:lvl1pPr>
          </a:lstStyle>
          <a:p>
            <a:r>
              <a:rPr lang="es-MX" dirty="0"/>
              <a:t>2</a:t>
            </a:r>
            <a:endParaRPr dirty="0"/>
          </a:p>
        </p:txBody>
      </p:sp>
    </p:spTree>
    <p:extLst>
      <p:ext uri="{BB962C8B-B14F-4D97-AF65-F5344CB8AC3E}">
        <p14:creationId xmlns:p14="http://schemas.microsoft.com/office/powerpoint/2010/main" val="311417521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175AE-DE0F-874C-14B8-E23C48D947EB}"/>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75F6E1B3-3FF6-141E-865E-5628D326C304}"/>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301" name="TÍTULO DE POSICIÓN">
            <a:extLst>
              <a:ext uri="{FF2B5EF4-FFF2-40B4-BE49-F238E27FC236}">
                <a16:creationId xmlns:a16="http://schemas.microsoft.com/office/drawing/2014/main" id="{C781AED2-59E7-9053-2D3E-2C5112B802D3}"/>
              </a:ext>
            </a:extLst>
          </p:cNvPr>
          <p:cNvSpPr txBox="1"/>
          <p:nvPr/>
        </p:nvSpPr>
        <p:spPr>
          <a:xfrm>
            <a:off x="11013221" y="1850063"/>
            <a:ext cx="10158230"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dirty="0"/>
              <a:t>CALIDAD ACADÉMICA UNIVERSITARIA</a:t>
            </a: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05C1115D-6015-A7C8-007A-F91B58AB406D}"/>
              </a:ext>
            </a:extLst>
          </p:cNvPr>
          <p:cNvSpPr txBox="1"/>
          <p:nvPr/>
        </p:nvSpPr>
        <p:spPr>
          <a:xfrm>
            <a:off x="8382000" y="3545383"/>
            <a:ext cx="15420675" cy="84433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r>
              <a:rPr lang="es-MX" sz="3200" dirty="0"/>
              <a:t>De este marco, se desprenden 29 proyectos, 21 programas y 58 indicadores. (Se promueve mediante los procesos de elaboración de los programas operativos anual (POA), en donde cada área y departamento plantea sus proyectos, los cuales están alineados a los proyectos de rectoría. Cada proyecto contiene elementos fundamentales como objetivos y metas, acciones alineadas a los indicadores), en donde se establecen metas a largo y mediano plazo las cuales se monitorean mediante el Comité de Planeación de la Universidad.</a:t>
            </a:r>
          </a:p>
          <a:p>
            <a:r>
              <a:rPr lang="es-MX" sz="3200" dirty="0"/>
              <a:t> </a:t>
            </a:r>
          </a:p>
          <a:p>
            <a:r>
              <a:rPr lang="es-MX" sz="3200" dirty="0"/>
              <a:t>El área participa activamente en la red de universidades La Salle y en el Sistema Educativo de las Universidades La Salle, el cual, cuenta con un marco normativo que permite una apropiada operación, enfocada al cumplimento de la Misión institucional y el Modelo Educativo. Con el fin de asegurar la calidad institucional y educativa de la Universidad, el área de Planeación, Desarrollo y Evaluación Institucional realiza permanentemente diagnósticos que permiten identificar las fortalezas y las áreas de oportunidad para establecer los planes de mejora correspondientes, es importante destacar la participación de los alumnos, el personal docente, el personal administrativo, así como, la información obtenida de los egresados y empleadores para tal fin.</a:t>
            </a:r>
          </a:p>
          <a:p>
            <a:r>
              <a:rPr lang="es-MX" dirty="0"/>
              <a:t> </a:t>
            </a:r>
          </a:p>
        </p:txBody>
      </p:sp>
    </p:spTree>
    <p:extLst>
      <p:ext uri="{BB962C8B-B14F-4D97-AF65-F5344CB8AC3E}">
        <p14:creationId xmlns:p14="http://schemas.microsoft.com/office/powerpoint/2010/main" val="177225062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A1C99-E2D7-6D91-455E-8179C332594F}"/>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B474E2E5-FDAD-CDD5-E384-6E89DB3F31B0}"/>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48296535-5CAF-AC16-EDD4-15A920E3197C}"/>
              </a:ext>
            </a:extLst>
          </p:cNvPr>
          <p:cNvSpPr txBox="1"/>
          <p:nvPr/>
        </p:nvSpPr>
        <p:spPr>
          <a:xfrm>
            <a:off x="8085667" y="534443"/>
            <a:ext cx="13809133" cy="12489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a:lnSpc>
                <a:spcPct val="150000"/>
              </a:lnSpc>
            </a:pPr>
            <a:endParaRPr lang="es-MX" dirty="0"/>
          </a:p>
          <a:p>
            <a:pPr>
              <a:lnSpc>
                <a:spcPct val="150000"/>
              </a:lnSpc>
            </a:pPr>
            <a:r>
              <a:rPr lang="es-MX" dirty="0"/>
              <a:t>Algunos medios para lograr la calidad académica:</a:t>
            </a:r>
          </a:p>
          <a:p>
            <a:pPr>
              <a:lnSpc>
                <a:spcPct val="150000"/>
              </a:lnSpc>
            </a:pPr>
            <a:r>
              <a:rPr lang="es-MX" dirty="0"/>
              <a:t> </a:t>
            </a:r>
          </a:p>
          <a:p>
            <a:pPr marL="457200" lvl="0" indent="-457200">
              <a:lnSpc>
                <a:spcPct val="150000"/>
              </a:lnSpc>
              <a:buFont typeface="Arial" panose="020B0604020202020204" pitchFamily="34" charset="0"/>
              <a:buChar char="•"/>
            </a:pPr>
            <a:r>
              <a:rPr lang="es-MX" dirty="0"/>
              <a:t>Diseño y actualización permanente de los planes de estudio según las necesidades del entorno. </a:t>
            </a:r>
          </a:p>
          <a:p>
            <a:pPr marL="457200" lvl="0" indent="-457200">
              <a:lnSpc>
                <a:spcPct val="150000"/>
              </a:lnSpc>
              <a:buFont typeface="Arial" panose="020B0604020202020204" pitchFamily="34" charset="0"/>
              <a:buChar char="•"/>
            </a:pPr>
            <a:r>
              <a:rPr lang="es-MX" dirty="0"/>
              <a:t>Docentes capacitados y en constante formación pedagógica y disciplinaria. </a:t>
            </a:r>
          </a:p>
          <a:p>
            <a:pPr marL="457200" lvl="0" indent="-457200">
              <a:lnSpc>
                <a:spcPct val="150000"/>
              </a:lnSpc>
              <a:buFont typeface="Arial" panose="020B0604020202020204" pitchFamily="34" charset="0"/>
              <a:buChar char="•"/>
            </a:pPr>
            <a:r>
              <a:rPr lang="es-MX" dirty="0"/>
              <a:t>Procesos de evaluación y acreditación que verifiquen el cumplimiento de estándares de calidad. </a:t>
            </a:r>
          </a:p>
          <a:p>
            <a:pPr marL="457200" lvl="0" indent="-457200">
              <a:lnSpc>
                <a:spcPct val="150000"/>
              </a:lnSpc>
              <a:buFont typeface="Arial" panose="020B0604020202020204" pitchFamily="34" charset="0"/>
              <a:buChar char="•"/>
            </a:pPr>
            <a:r>
              <a:rPr lang="es-MX" dirty="0"/>
              <a:t>Infraestructura y recursos adecuados, incluyendo bibliotecas, laboratorios y tecnologías educativas. </a:t>
            </a:r>
          </a:p>
          <a:p>
            <a:pPr marL="457200" lvl="0" indent="-457200">
              <a:lnSpc>
                <a:spcPct val="150000"/>
              </a:lnSpc>
              <a:buFont typeface="Arial" panose="020B0604020202020204" pitchFamily="34" charset="0"/>
              <a:buChar char="•"/>
            </a:pPr>
            <a:r>
              <a:rPr lang="es-MX" dirty="0"/>
              <a:t>Fomento de la investigación, la vinculación y la extensión universitaria. </a:t>
            </a:r>
          </a:p>
          <a:p>
            <a:pPr marL="457200" indent="-457200">
              <a:lnSpc>
                <a:spcPct val="150000"/>
              </a:lnSpc>
              <a:buFont typeface="Arial" panose="020B0604020202020204" pitchFamily="34" charset="0"/>
              <a:buChar char="•"/>
            </a:pPr>
            <a:r>
              <a:rPr lang="es-MX" dirty="0"/>
              <a:t> Sistemas de seguimiento y evaluación de resultados, considerando el desempeño estudiantil y de los egresados. </a:t>
            </a:r>
          </a:p>
          <a:p>
            <a:pPr marL="457200" lvl="0" indent="-457200">
              <a:lnSpc>
                <a:spcPct val="150000"/>
              </a:lnSpc>
              <a:buFont typeface="Arial" panose="020B0604020202020204" pitchFamily="34" charset="0"/>
              <a:buChar char="•"/>
            </a:pPr>
            <a:r>
              <a:rPr lang="es-MX" dirty="0"/>
              <a:t>Participación constante de estudiantes, docentes y empleadores en los procesos de mejora institucional.</a:t>
            </a:r>
          </a:p>
          <a:p>
            <a:pPr>
              <a:lnSpc>
                <a:spcPct val="150000"/>
              </a:lnSpc>
            </a:pPr>
            <a:r>
              <a:rPr lang="es-MX" dirty="0"/>
              <a:t>La cultura de la calidad, se reconoce como un proceso a mediano y largo plazo se gestiona desde la óptica de la calidad y cuyos procesos y resultados van permeando en el desempeño de los colaboradores.  </a:t>
            </a:r>
          </a:p>
        </p:txBody>
      </p:sp>
    </p:spTree>
    <p:extLst>
      <p:ext uri="{BB962C8B-B14F-4D97-AF65-F5344CB8AC3E}">
        <p14:creationId xmlns:p14="http://schemas.microsoft.com/office/powerpoint/2010/main" val="116849969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0B091-CC79-BE2B-BB9C-323CF40E2286}"/>
            </a:ext>
          </a:extLst>
        </p:cNvPr>
        <p:cNvGrpSpPr/>
        <p:nvPr/>
      </p:nvGrpSpPr>
      <p:grpSpPr>
        <a:xfrm>
          <a:off x="0" y="0"/>
          <a:ext cx="0" cy="0"/>
          <a:chOff x="0" y="0"/>
          <a:chExt cx="0" cy="0"/>
        </a:xfrm>
      </p:grpSpPr>
      <p:pic>
        <p:nvPicPr>
          <p:cNvPr id="240" name="INERIOR 01.png" descr="INERIOR 01.png">
            <a:extLst>
              <a:ext uri="{FF2B5EF4-FFF2-40B4-BE49-F238E27FC236}">
                <a16:creationId xmlns:a16="http://schemas.microsoft.com/office/drawing/2014/main" id="{D6D1F4C4-98EA-69A0-786C-FFCC018CC2B9}"/>
              </a:ext>
            </a:extLst>
          </p:cNvPr>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CB84C8D6-8BB8-70F5-3FD3-0EA34D16E8CE}"/>
              </a:ext>
            </a:extLst>
          </p:cNvPr>
          <p:cNvSpPr txBox="1"/>
          <p:nvPr/>
        </p:nvSpPr>
        <p:spPr>
          <a:xfrm>
            <a:off x="2692401" y="3843867"/>
            <a:ext cx="21251332" cy="50270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r>
              <a:rPr lang="es-MX" sz="4000" dirty="0"/>
              <a:t>De tal manera que la calidad es una característica intrínseca en el quehacer universitario y su gestión. Velar por programas de calidad es estar constantemente atravesando por procesos externos de acreditación de la calidad, tanto a nivel institucional como se ha realizado ante la Federación de Instituciones Mexicanas Particulares de Educación Superior (FIMPES), como recientemente ante el Sistema de Evaluación y Acreditación de la Educación Superior (SEAES)  promovido por la Ley General de la Educación Superior (LGES), así como a nivel de los programas educativos, mediante los Comités Interinstitucionales para la Evaluación de la Educación Superior (CIEES) u otros organismos.</a:t>
            </a:r>
          </a:p>
        </p:txBody>
      </p:sp>
    </p:spTree>
    <p:extLst>
      <p:ext uri="{BB962C8B-B14F-4D97-AF65-F5344CB8AC3E}">
        <p14:creationId xmlns:p14="http://schemas.microsoft.com/office/powerpoint/2010/main" val="428626381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86B36-F8FE-9917-6005-0E0D3546FD2C}"/>
            </a:ext>
          </a:extLst>
        </p:cNvPr>
        <p:cNvGrpSpPr/>
        <p:nvPr/>
      </p:nvGrpSpPr>
      <p:grpSpPr>
        <a:xfrm>
          <a:off x="0" y="0"/>
          <a:ext cx="0" cy="0"/>
          <a:chOff x="0" y="0"/>
          <a:chExt cx="0" cy="0"/>
        </a:xfrm>
      </p:grpSpPr>
      <p:pic>
        <p:nvPicPr>
          <p:cNvPr id="240" name="INERIOR 01.png" descr="INERIOR 01.png">
            <a:extLst>
              <a:ext uri="{FF2B5EF4-FFF2-40B4-BE49-F238E27FC236}">
                <a16:creationId xmlns:a16="http://schemas.microsoft.com/office/drawing/2014/main" id="{7DD9B042-13B5-50F7-C265-795AFDDA5C3E}"/>
              </a:ext>
            </a:extLst>
          </p:cNvPr>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a:extLst>
              <a:ext uri="{FF2B5EF4-FFF2-40B4-BE49-F238E27FC236}">
                <a16:creationId xmlns:a16="http://schemas.microsoft.com/office/drawing/2014/main" id="{9CFB2BD5-1653-37DB-ECCA-CA2E8CA83827}"/>
              </a:ext>
            </a:extLst>
          </p:cNvPr>
          <p:cNvSpPr txBox="1"/>
          <p:nvPr/>
        </p:nvSpPr>
        <p:spPr>
          <a:xfrm>
            <a:off x="14568161" y="495118"/>
            <a:ext cx="9347917" cy="241091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MX" b="1" dirty="0"/>
              <a:t>DIRECCIÓN DE PLANEACIÓN, DESARROLLO Y EVALUACIÓN INSTITUCIONAL</a:t>
            </a:r>
          </a:p>
        </p:txBody>
      </p:sp>
      <p:sp>
        <p:nvSpPr>
          <p:cNvPr id="24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B7FF1EAB-470E-1C47-B0CA-36B1F28E1EA9}"/>
              </a:ext>
            </a:extLst>
          </p:cNvPr>
          <p:cNvSpPr txBox="1"/>
          <p:nvPr/>
        </p:nvSpPr>
        <p:spPr>
          <a:xfrm>
            <a:off x="1445545" y="2479700"/>
            <a:ext cx="21024988" cy="102592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spcBef>
                <a:spcPts val="0"/>
              </a:spcBef>
            </a:pPr>
            <a:r>
              <a:rPr lang="es-MX" sz="4400" dirty="0"/>
              <a:t>Mtro. Pablo Hernández Vignon</a:t>
            </a:r>
          </a:p>
          <a:p>
            <a:pPr>
              <a:spcBef>
                <a:spcPts val="0"/>
              </a:spcBef>
            </a:pPr>
            <a:r>
              <a:rPr lang="es-MX" sz="4400" dirty="0"/>
              <a:t>Director de planeación, desarrollo y evaluación institucional</a:t>
            </a:r>
          </a:p>
          <a:p>
            <a:pPr>
              <a:spcBef>
                <a:spcPts val="0"/>
              </a:spcBef>
            </a:pPr>
            <a:r>
              <a:rPr lang="es-MX" sz="4400" dirty="0">
                <a:hlinkClick r:id="rId3"/>
              </a:rPr>
              <a:t>dirplaneacion@lasallecancun.edu.mx</a:t>
            </a:r>
            <a:r>
              <a:rPr lang="es-MX" sz="4400" u="sng" dirty="0"/>
              <a:t> </a:t>
            </a:r>
            <a:endParaRPr lang="es-MX" sz="4400" dirty="0"/>
          </a:p>
          <a:p>
            <a:pPr>
              <a:spcBef>
                <a:spcPts val="0"/>
              </a:spcBef>
            </a:pPr>
            <a:endParaRPr lang="es-MX" sz="4400" dirty="0"/>
          </a:p>
          <a:p>
            <a:pPr>
              <a:spcBef>
                <a:spcPts val="0"/>
              </a:spcBef>
            </a:pPr>
            <a:r>
              <a:rPr lang="es-MX" sz="4400" dirty="0"/>
              <a:t>Mtra. Karen Sarmiento Marruffo</a:t>
            </a:r>
          </a:p>
          <a:p>
            <a:pPr>
              <a:spcBef>
                <a:spcPts val="0"/>
              </a:spcBef>
            </a:pPr>
            <a:r>
              <a:rPr lang="es-MX" sz="4400" dirty="0"/>
              <a:t>Jefa de Calidad y desarrollo institucional</a:t>
            </a:r>
          </a:p>
          <a:p>
            <a:pPr>
              <a:spcBef>
                <a:spcPts val="0"/>
              </a:spcBef>
            </a:pPr>
            <a:r>
              <a:rPr lang="es-MX" sz="4400" dirty="0">
                <a:hlinkClick r:id="rId4"/>
              </a:rPr>
              <a:t>desarrollo@lasallecancun.edu.mx</a:t>
            </a:r>
            <a:r>
              <a:rPr lang="es-MX" sz="4400" u="sng" dirty="0"/>
              <a:t> </a:t>
            </a:r>
          </a:p>
          <a:p>
            <a:pPr>
              <a:spcBef>
                <a:spcPts val="0"/>
              </a:spcBef>
            </a:pPr>
            <a:endParaRPr lang="es-MX" sz="4400" dirty="0"/>
          </a:p>
          <a:p>
            <a:pPr>
              <a:spcBef>
                <a:spcPts val="0"/>
              </a:spcBef>
            </a:pPr>
            <a:r>
              <a:rPr lang="es-MX" sz="4400" dirty="0"/>
              <a:t>Dra. Myriam López Pérez </a:t>
            </a:r>
          </a:p>
          <a:p>
            <a:pPr>
              <a:spcBef>
                <a:spcPts val="0"/>
              </a:spcBef>
            </a:pPr>
            <a:r>
              <a:rPr lang="es-MX" sz="4400" dirty="0"/>
              <a:t>Jefa del Campus Virtual </a:t>
            </a:r>
          </a:p>
          <a:p>
            <a:pPr>
              <a:spcBef>
                <a:spcPts val="0"/>
              </a:spcBef>
            </a:pPr>
            <a:r>
              <a:rPr lang="es-MX" sz="4400" dirty="0">
                <a:hlinkClick r:id="rId5"/>
              </a:rPr>
              <a:t>campusvirtual@lasallecancun.edu.mx</a:t>
            </a:r>
            <a:endParaRPr lang="es-MX" sz="4400" dirty="0"/>
          </a:p>
          <a:p>
            <a:pPr>
              <a:spcBef>
                <a:spcPts val="0"/>
              </a:spcBef>
            </a:pPr>
            <a:endParaRPr lang="es-MX" sz="4400" dirty="0"/>
          </a:p>
          <a:p>
            <a:pPr>
              <a:spcBef>
                <a:spcPts val="0"/>
              </a:spcBef>
            </a:pPr>
            <a:r>
              <a:rPr lang="es-MX" sz="4400" dirty="0"/>
              <a:t>Mtro. Rubén Cortes Vazquez </a:t>
            </a:r>
          </a:p>
          <a:p>
            <a:pPr>
              <a:spcBef>
                <a:spcPts val="0"/>
              </a:spcBef>
            </a:pPr>
            <a:r>
              <a:rPr lang="es-MX" sz="4400" dirty="0"/>
              <a:t>Jefe de evaluación y efectividad</a:t>
            </a:r>
          </a:p>
          <a:p>
            <a:pPr>
              <a:spcBef>
                <a:spcPts val="0"/>
              </a:spcBef>
            </a:pPr>
            <a:r>
              <a:rPr lang="es-MX" sz="4400" dirty="0">
                <a:hlinkClick r:id="rId6"/>
              </a:rPr>
              <a:t>estadisticainstitucional@lasallecancun.edu.mx</a:t>
            </a:r>
            <a:endParaRPr lang="es-MX" sz="4400" dirty="0"/>
          </a:p>
        </p:txBody>
      </p:sp>
    </p:spTree>
    <p:extLst>
      <p:ext uri="{BB962C8B-B14F-4D97-AF65-F5344CB8AC3E}">
        <p14:creationId xmlns:p14="http://schemas.microsoft.com/office/powerpoint/2010/main" val="94250862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59</TotalTime>
  <Words>772</Words>
  <Application>Microsoft Office PowerPoint</Application>
  <PresentationFormat>Personalizado</PresentationFormat>
  <Paragraphs>53</Paragraphs>
  <Slides>9</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9</vt:i4>
      </vt:variant>
    </vt:vector>
  </HeadingPairs>
  <TitlesOfParts>
    <vt:vector size="15" baseType="lpstr">
      <vt:lpstr>Arial</vt:lpstr>
      <vt:lpstr>Helvetica Neue</vt:lpstr>
      <vt:lpstr>Helvetica Neue Light</vt:lpstr>
      <vt:lpstr>Helvetica Neue Medium</vt:lpstr>
      <vt:lpstr>Indivisa Text Sans</vt:lpstr>
      <vt:lpstr>White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Fernando Pablo Hernandez Vignon</cp:lastModifiedBy>
  <cp:revision>8</cp:revision>
  <dcterms:modified xsi:type="dcterms:W3CDTF">2026-07-01T20:42:11Z</dcterms:modified>
</cp:coreProperties>
</file>