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7" r:id="rId2"/>
    <p:sldId id="272" r:id="rId3"/>
    <p:sldId id="277" r:id="rId4"/>
    <p:sldId id="261" r:id="rId5"/>
    <p:sldId id="278" r:id="rId6"/>
    <p:sldId id="279" r:id="rId7"/>
    <p:sldId id="285" r:id="rId8"/>
    <p:sldId id="282" r:id="rId9"/>
    <p:sldId id="286" r:id="rId10"/>
    <p:sldId id="283" r:id="rId11"/>
    <p:sldId id="288" r:id="rId12"/>
    <p:sldId id="284" r:id="rId13"/>
    <p:sldId id="276" r:id="rId1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8BBD"/>
    <a:srgbClr val="9D78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>
      <p:cViewPr varScale="1">
        <p:scale>
          <a:sx n="53" d="100"/>
          <a:sy n="53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26:48.2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24575,'0'0'-8191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24.086"/>
    </inkml:context>
    <inkml:brush xml:id="br0">
      <inkml:brushProperty name="width" value="0.1" units="cm"/>
      <inkml:brushProperty name="height" value="0.1" units="cm"/>
      <inkml:brushProperty name="color" value="#0B868D"/>
      <inkml:brushProperty name="inkEffects" value="ocean"/>
      <inkml:brushProperty name="anchorX" value="-8109.2583"/>
      <inkml:brushProperty name="anchorY" value="-2578.45874"/>
      <inkml:brushProperty name="scaleFactor" value="0.5"/>
    </inkml:brush>
  </inkml:definitions>
  <inkml:trace contextRef="#ctx0" brushRef="#br0">322 726 24575,'0'0'0,"0"-5"0,0-3 0,-5 1 0,3-2 0,-6-1 0,4 0 0,-3-3 0,2-2 0,0 2 0,-1 0 0,3-2 0,-4 6 0,1-5 0,3 1 0,-4 0 0,2 3 0,1-4 0,-4 2 0,3 3 0,-3-3 0,-2 6 0,0-3 0,1 3 0,-2-2 0,1-1 0,2 1 0,-2-2 0,4 2 0,-1-5 0,1 3 0,-2-1 0,5-2 0,-4 1 0,2-1 0,1 0 0,-4 3 0,4-3 0,-2 0 0,1 2 0,-1-1 0,1-1 0,2-1 0,1-4 0,2 3 0,-5-5 0,2 4 0,0-4 0,0 2 0,-2 4 0,0-3 0,2 6 0,-2-7 0,3 3 0,-1 2 0,-5 3 0,2-1 0,-2 1 0,4-3 0,0-2 0,2 7 0,2 3 0,0 10 0,0 5 0,0 4 0,0 4 0,0 0 0,0 2 0,2 0 0,-2-2 0,0 1 0,0 1 0,0 0 0,0-4 0,3-1 0,0-1 0,2 1 0,0-4 0,1 3 0,-3-3 0,5 5 0,-1-1 0,1-2 0,-3 2 0,1-4 0,-3 6 0,2-1 0,-2-3 0,2 2 0,-2 0 0,4-4 0,-4 0 0,5-1 0,0 0 0,-2 3 0,-2 2 0,2-5 0,-3 3 0,2 2 0,-2-1 0,-1 3 0,3-3 0,3-4 0,-3 2 0,1-3 0,2 3 0,0-2 0,-5 3 0,1 0 0,2 0 0,0-2 0,-1 1 0,3-2 0,-3 3 0,3-2 0,-3 2 0,0-1 0,3-1 0,-3-1 0,-1 6 0,1-6 0,2 3 0,-4 0 0,5-3 0,-2 3 0,2-5 0,-3 4 0,7-4 0,-8 2 0,3 3 0,1-5 0,-3 5 0,4-5 0,-2 4 0,2-4 0,-2 3 0,-2 1 0,3-1 0,-2 1 0,2-4 0,0 5 0,-5-3 0,5 1 0,-1 1 0,1-3 0,1 1 0,1 3 0,-2 2 0,-1-5 0,1 3 0,0-2 0,1-2 0,1-1 0,-2 3 0,-3 2 0,-2-1 0,2 1 0,0 2 0,1-4 0,1-1 0,-1 3 0,7-2 0,-4 1 0,-4 1 0,6-2 0,-6 2 0,2-1 0,1 3 0,-3 1 0,3 0 0,-2 1 0,2-3 0,3 3 0,1-3 0,0 1 0,0 2 0,-3 1 0,-1-2 0,0 3 0,2-5 0,-2 0 0,-3 1 0,3-2 0,2-5 0,2-4 0,0 5 0,-3 0 0,1 0 0,1 6 0,2-3 0,-3 2 0,-1-2 0,3-4 0,-3 0 0,4-1 0,-3 1 0,-5 3 0,3-1 0,-2 1 0,-3 1 0,5-1 0,0-2 0,4-3 0,-3 2 0,-1 0 0,2 2 0,-2 0 0,0-2 0,2-1 0,-1 1 0,1-2 0,1 4 0,-6 0 0,3 2 0,2-4 0,1-5 0,0 7 0,0-7 0,1 2 0,-1 3 0,2-3 0,-5 3 0,1 0 0,3 1 0,-3 4 0,3-5 0,0 0 0,-2 3 0,0-4 0,-1 3 0,1-4 0,1 1 0,2-2 0,-2 1 0,1-2 0,-3 5 0,1-4 0,1 5 0,-4-2 0,5-1 0,-2 1 0,0-1 0,1-1 0,3-4 0,-2 4 0,-1-1 0,-1 3 0,1-1 0,0 0 0,2-4 0,-3 3 0,2-1 0,-2 3 0,0-1 0,1-1 0,-1 3 0,2-3 0,-5 2 0,4-1 0,-4-1 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57.471"/>
    </inkml:context>
    <inkml:brush xml:id="br0">
      <inkml:brushProperty name="width" value="0.05" units="cm"/>
      <inkml:brushProperty name="height" value="0.05" units="cm"/>
      <inkml:brushProperty name="color" value="#DA0C07"/>
      <inkml:brushProperty name="inkEffects" value="lava"/>
      <inkml:brushProperty name="anchorX" value="-20769.09375"/>
      <inkml:brushProperty name="anchorY" value="-15435.04785"/>
      <inkml:brushProperty name="scaleFactor" value="0.5"/>
    </inkml:brush>
  </inkml:definitions>
  <inkml:trace contextRef="#ctx0" brushRef="#br0">1 0 24575,'0'0'0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57.472"/>
    </inkml:context>
    <inkml:brush xml:id="br0">
      <inkml:brushProperty name="width" value="0.05" units="cm"/>
      <inkml:brushProperty name="height" value="0.05" units="cm"/>
      <inkml:brushProperty name="color" value="#DA0C07"/>
      <inkml:brushProperty name="inkEffects" value="lava"/>
      <inkml:brushProperty name="anchorX" value="-22039.09375"/>
      <inkml:brushProperty name="anchorY" value="-16705.04883"/>
      <inkml:brushProperty name="scaleFactor" value="0.5"/>
    </inkml:brush>
  </inkml:definitions>
  <inkml:trace contextRef="#ctx0" brushRef="#br0">64 145 24575,'0'0'0,"0"-3"0,0-4 0,0-4 0,0-4 0,0-2 0,0-1 0,0 0 0,0-2 0,2 5 0,4 3 0,4 4 0,2 8 0,1 5 0,0 5 0,-2 2 0,-2 2 0,3 1 0,-2-1 0,-2-3 0,0 6 0,-1-7 0,-3 3 0,2 0 0,-5 2 0,2 0 0,-1 2 0,-2 3 0,0-4 0,0 4 0,0 0 0,-2-4 0,-1-1 0,1 2 0,-6-7 0,3 3 0,-1-5 0,-1 1 0,-2-1 0,-3-1 0,1-2 0,-2-7 0,-2-1 0,2-1 0,0-2 0,2-1 0,-2 0 0,1 1 0,-2-1 0,-1-1 0,4-5 0,5 4 0,6 1 0,7 1 0,0 1 0,2-1 0,0-1 0,1 1 0,3 1 0,-2 1 0,2 3 0,-1-1 0,0-2 0,-4-4 0,2 3 0,0-1 0,2 5 0,1-2 0,-1 5 0,-8 4 0,-4-5 0,-3-5 0,-4-1 0,-3 2 0,1-4 0,-3 1 0,1 1 0,-2-1 0,0-5 0,0 1 0,3-1 0,1-1 0,-2 3 0,0-2 0,3 3 0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57.468"/>
    </inkml:context>
    <inkml:brush xml:id="br0">
      <inkml:brushProperty name="width" value="0.05" units="cm"/>
      <inkml:brushProperty name="height" value="0.05" units="cm"/>
      <inkml:brushProperty name="color" value="#DA0C07"/>
      <inkml:brushProperty name="inkEffects" value="lava"/>
      <inkml:brushProperty name="anchorX" value="-20751.35352"/>
      <inkml:brushProperty name="anchorY" value="-15407.42188"/>
      <inkml:brushProperty name="scaleFactor" value="0.5"/>
    </inkml:brush>
  </inkml:definitions>
  <inkml:trace contextRef="#ctx0" brushRef="#br0">1 1 24575,'0'0'0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57.4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24575,'27'2'0,"2"1"0,-3 0 0,3 4 0,-1 0 0,50 21 0,-67-22-151,1-2-1,-1 1 0,2-4 0,-1 4 1,1-3-1,-2 1 0,2-3 1,19 0-1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24.087"/>
    </inkml:context>
    <inkml:brush xml:id="br0">
      <inkml:brushProperty name="width" value="0.1" units="cm"/>
      <inkml:brushProperty name="height" value="0.1" units="cm"/>
      <inkml:brushProperty name="color" value="#0B868D"/>
      <inkml:brushProperty name="inkEffects" value="ocean"/>
      <inkml:brushProperty name="anchorX" value="-6238.38721"/>
      <inkml:brushProperty name="anchorY" value="-1989.15955"/>
      <inkml:brushProperty name="scaleFactor" value="0.5"/>
    </inkml:brush>
  </inkml:definitions>
  <inkml:trace contextRef="#ctx0" brushRef="#br0">31 1 24575,'0'0'0,"-4"0"0,-4 0 0,-1 0 0,-1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24.088"/>
    </inkml:context>
    <inkml:brush xml:id="br0">
      <inkml:brushProperty name="width" value="0.1" units="cm"/>
      <inkml:brushProperty name="height" value="0.1" units="cm"/>
      <inkml:brushProperty name="color" value="#0B868D"/>
      <inkml:brushProperty name="inkEffects" value="ocean"/>
      <inkml:brushProperty name="anchorX" value="-7523.66309"/>
      <inkml:brushProperty name="anchorY" value="-3259.15967"/>
      <inkml:brushProperty name="scaleFactor" value="0.5"/>
    </inkml:brush>
  </inkml:definitions>
  <inkml:trace contextRef="#ctx0" brushRef="#br0">2 1 24575,'0'0'0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24.089"/>
    </inkml:context>
    <inkml:brush xml:id="br0">
      <inkml:brushProperty name="width" value="0.1" units="cm"/>
      <inkml:brushProperty name="height" value="0.1" units="cm"/>
      <inkml:brushProperty name="color" value="#0B868D"/>
      <inkml:brushProperty name="inkEffects" value="ocean"/>
      <inkml:brushProperty name="anchorX" value="-8793.66309"/>
      <inkml:brushProperty name="anchorY" value="-4529.15967"/>
      <inkml:brushProperty name="scaleFactor" value="0.5"/>
    </inkml:brush>
  </inkml:definitions>
  <inkml:trace contextRef="#ctx0" brushRef="#br0">1 1 24575,'0'0'0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24.090"/>
    </inkml:context>
    <inkml:brush xml:id="br0">
      <inkml:brushProperty name="width" value="0.1" units="cm"/>
      <inkml:brushProperty name="height" value="0.1" units="cm"/>
      <inkml:brushProperty name="color" value="#0B868D"/>
      <inkml:brushProperty name="inkEffects" value="ocean"/>
      <inkml:brushProperty name="anchorX" value="-10063.66309"/>
      <inkml:brushProperty name="anchorY" value="-5799.15967"/>
      <inkml:brushProperty name="scaleFactor" value="0.5"/>
    </inkml:brush>
  </inkml:definitions>
  <inkml:trace contextRef="#ctx0" brushRef="#br0">2 1 24575,'0'0'0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24.091"/>
    </inkml:context>
    <inkml:brush xml:id="br0">
      <inkml:brushProperty name="width" value="0.1" units="cm"/>
      <inkml:brushProperty name="height" value="0.1" units="cm"/>
      <inkml:brushProperty name="color" value="#0B868D"/>
      <inkml:brushProperty name="inkEffects" value="ocean"/>
      <inkml:brushProperty name="anchorX" value="-11333.66309"/>
      <inkml:brushProperty name="anchorY" value="-7069.16016"/>
      <inkml:brushProperty name="scaleFactor" value="0.5"/>
    </inkml:brush>
  </inkml:definitions>
  <inkml:trace contextRef="#ctx0" brushRef="#br0">1 1 24575,'0'0'0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24.092"/>
    </inkml:context>
    <inkml:brush xml:id="br0">
      <inkml:brushProperty name="width" value="0.1" units="cm"/>
      <inkml:brushProperty name="height" value="0.1" units="cm"/>
      <inkml:brushProperty name="color" value="#0B868D"/>
      <inkml:brushProperty name="inkEffects" value="ocean"/>
      <inkml:brushProperty name="anchorX" value="-12603.66309"/>
      <inkml:brushProperty name="anchorY" value="-8339.16016"/>
      <inkml:brushProperty name="scaleFactor" value="0.5"/>
    </inkml:brush>
  </inkml:definitions>
  <inkml:trace contextRef="#ctx0" brushRef="#br0">2 0 24575,'0'0'0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24.093"/>
    </inkml:context>
    <inkml:brush xml:id="br0">
      <inkml:brushProperty name="width" value="0.1" units="cm"/>
      <inkml:brushProperty name="height" value="0.1" units="cm"/>
      <inkml:brushProperty name="color" value="#0B868D"/>
      <inkml:brushProperty name="inkEffects" value="ocean"/>
      <inkml:brushProperty name="anchorX" value="-13873.66211"/>
      <inkml:brushProperty name="anchorY" value="-9609.16016"/>
      <inkml:brushProperty name="scaleFactor" value="0.5"/>
    </inkml:brush>
  </inkml:definitions>
  <inkml:trace contextRef="#ctx0" brushRef="#br0">1 1 24575,'0'0'0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24.094"/>
    </inkml:context>
    <inkml:brush xml:id="br0">
      <inkml:brushProperty name="width" value="0.1" units="cm"/>
      <inkml:brushProperty name="height" value="0.1" units="cm"/>
      <inkml:brushProperty name="color" value="#0B868D"/>
      <inkml:brushProperty name="inkEffects" value="ocean"/>
      <inkml:brushProperty name="anchorX" value="-15143.66211"/>
      <inkml:brushProperty name="anchorY" value="-10879.16016"/>
      <inkml:brushProperty name="scaleFactor" value="0.5"/>
    </inkml:brush>
  </inkml:definitions>
  <inkml:trace contextRef="#ctx0" brushRef="#br0">2 8 24575,'0'0'0,"0"-2"0,0-3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24.095"/>
    </inkml:context>
    <inkml:brush xml:id="br0">
      <inkml:brushProperty name="width" value="0.1" units="cm"/>
      <inkml:brushProperty name="height" value="0.1" units="cm"/>
      <inkml:brushProperty name="color" value="#0B868D"/>
      <inkml:brushProperty name="inkEffects" value="ocean"/>
      <inkml:brushProperty name="anchorX" value="-16413.66211"/>
      <inkml:brushProperty name="anchorY" value="-12145.75293"/>
      <inkml:brushProperty name="scaleFactor" value="0.5"/>
    </inkml:brush>
  </inkml:definitions>
  <inkml:trace contextRef="#ctx0" brushRef="#br0">1140 2273 24575,'0'0'0,"0"-1"0,0-8 0,0-2 0,-4 0 0,0-1 0,-2 1 0,-4 1 0,-3-2 0,-1 6 0,3-2 0,-4 1 0,6-1 0,-3 1 0,4-2 0,-1-1 0,-3 2 0,0-1 0,2-2 0,-3 3 0,0 1 0,4-1 0,-1 0 0,2-4 0,1 3 0,-1 0 0,2-2 0,-4 3 0,1-4 0,-1 3 0,0-3 0,-2 4 0,2 0 0,-1-2 0,-4-2 0,2 6 0,-1-1 0,3 1 0,1-2 0,0 0 0,-1 1 0,-2 0 0,4 1 0,-3 3 0,3-7 0,-1 2 0,2-1 0,2-2 0,-2 1 0,-2 2 0,2-3 0,-2 4 0,2-1 0,-1 0 0,1-1 0,-2 0 0,3-1 0,-1 2 0,-4 1 0,2 1 0,2-6 0,1 4 0,1-2 0,0-3 0,1 0 0,-6 5 0,-1 0 0,3-4 0,-3 2 0,0 4 0,0-2 0,3-2 0,-1 2 0,0 0 0,2-1 0,-1 1 0,1-2 0,-2 2 0,4-2 0,-4 1 0,2 0 0,3-4 0,-3 3 0,2-1 0,-2 1 0,3-1 0,-2-1 0,4-1 0,-3-5 0,3 2 0,-2 0 0,1-2 0,1-2 0,3 2 0,-3 3 0,0-1 0,-2 1 0,-1 5 0,2-3 0,-2 0 0,1 3 0,-5 2 0,2-2 0,2 1 0,-4-3 0,1 6 0,1-3 0,0 0 0,0-1 0,-2 2 0,2-1 0,0 0 0,1-5 0,1 0 0,0-4 0,1 1 0,-2-2 0,1 2 0,1 3 0,-1-3 0,2 3 0,0-3 0,2 3 0,2-4 0,0 1 0,0-2 0,0 2 0,0-2 0,-3 4 0,-2 2 0,3-2 0,-2 0 0,2-1 0,-1 3 0,-2-2 0,-3 4 0,3 1 0,-1-3 0,2 0 0,3-4 0,-2 3 0,-1-3 0,0 3 0,2 2 0,-1-6 0,1 4 0,2-3 0,-5 1 0,2 1 0,-3 5 0,-2-1 0,4-1 0,-4 1 0,2 1 0,1-3 0,-1 2 0,-1-2 0,4 1 0,-2-4 0,4 1 0,-1-1 0,2-4 0,-3 5 0,0 2 0,-1-2 0,3-1 0,-2 1 0,1-3 0,2 0 0,0 0 0,0-1 0,0 2 0,0-2 0,0 2 0,0-2 0,0-1 0,0 4 0,0-4 0,0 4 0,0-4 0,0 4 0,0-4 0,5 6 0,-2-1 0,-1 2 0,4 0 0,4 3 0,1-5 0,3 2 0,-2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24.0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413 931 24575,'-1'-9'0,"-2"3"0,1-4 0,0 5 0,-1-1 0,0-4 0,0 5 0,0-2 0,-2 1 0,-7-9 0,-13-31 0,-194-500 0,198 499 0,15 24 0,-5-3 0,-1 3 0,1 0 0,-21-30 0,11 21-1365,5-1-5461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24.096"/>
    </inkml:context>
    <inkml:brush xml:id="br0">
      <inkml:brushProperty name="width" value="0.1" units="cm"/>
      <inkml:brushProperty name="height" value="0.1" units="cm"/>
      <inkml:brushProperty name="color" value="#0B868D"/>
      <inkml:brushProperty name="inkEffects" value="ocean"/>
      <inkml:brushProperty name="anchorX" value="-18233.29297"/>
      <inkml:brushProperty name="anchorY" value="-12347.40332"/>
      <inkml:brushProperty name="scaleFactor" value="0.5"/>
    </inkml:brush>
  </inkml:definitions>
  <inkml:trace contextRef="#ctx0" brushRef="#br0">8 1 24575,'0'0'0,"-5"0"0,2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24.082"/>
    </inkml:context>
    <inkml:brush xml:id="br0">
      <inkml:brushProperty name="width" value="0.1" units="cm"/>
      <inkml:brushProperty name="height" value="0.1" units="cm"/>
      <inkml:brushProperty name="color" value="#CC912C"/>
      <inkml:brushProperty name="inkEffects" value="gold"/>
      <inkml:brushProperty name="anchorX" value="-19506.70117"/>
      <inkml:brushProperty name="anchorY" value="-13617.40234"/>
      <inkml:brushProperty name="scaleFactor" value="0.5"/>
    </inkml:brush>
  </inkml:definitions>
  <inkml:trace contextRef="#ctx0" brushRef="#br0">2278 768 24575,'0'0'0,"-2"0"0,-6 0 0,-2 0 0,-3-5 0,-1 0 0,-4 2 0,5-4 0,-1 1 0,1 1 0,0-3 0,5 0 0,0-1 0,-1 0 0,-3 0 0,1 0 0,3-4 0,2-2 0,4-3 0,0 1 0,1-2 0,1 1 0,0 0 0,1-2 0,-1 2 0,0-1 0,0 2 0,0-2 0,0 2 0,0-2 0,-1 4 0,-4 2 0,0 0 0,-6 6 0,1-1 0,1 2 0,-1-3 0,0 3 0,1-6 0,-1 7 0,2-6 0,0 3 0,0 0 0,-2-2 0,1 0 0,-1-3 0,-1 5 0,3-5 0,-2 4 0,2-2 0,-2 1 0,-1 4 0,-2 1 0,0-2 0,-3 4 0,-1-2 0,1 3 0,3-4 0,-2 1 0,2 2 0,-1-2 0,3 2 0,-1-4 0,-2 2 0,4-1 0,-1-1 0,-2 4 0,0-4 0,-1 1 0,-1-1 0,-1 5 0,-1-1 0,2-3 0,2 1 0,-1-5 0,1 3 0,-3 2 0,2 2 0,-3 2 0,1-1 0,-1 2 0,1 0 0,-2 2 0,2-2 0,3-5 0,-1 3 0,1-3 0,-2 3 0,4-4 0,0-1 0,1 1 0,-1-2 0,0 1 0,1 1 0,0 1 0,-1-2 0,1 1 0,-2-1 0,0 1 0,-2 4 0,1-1 0,-3 1 0,-2 2 0,4 0 0,-4 0 0,0 0 0,2 0 0,-1 0 0,-1 0 0,2 0 0,-2 0 0,4 0 0,-4 0 0,2 0 0,-2 0 0,1 0 0,1 0 0,-2 0 0,2 0 0,-2 0 0,4 0 0,-4 0 0,2 0 0,-2 0 0,2 0 0,-1 0 0,-1 0 0,3 0 0,-2 0 0,1 0 0,-2 0 0,2 0 0,-2 0 0,1 0 0,2 0 0,-3 5 0,2-2 0,-1 4 0,1 4 0,-2-1 0,3 1 0,-2-1 0,1-2 0,1 2 0,2 0 0,-1-2 0,1 4 0,-1-4 0,1 2 0,0-1 0,3 1 0,1 3 0,-3 0 0,-2 1 0,4-3 0,1 5 0,4-1 0,2 0 0,1 1 0,-1 4 0,-2-4 0,0-1 0,-1 1 0,-1-1 0,2-5 0,-4 3 0,-4 0 0,3 2 0,-1-2 0,1-2 0,-2 1 0,5-1 0,-2 0 0,0 3 0,1-1 0,0 0 0,-1-3 0,1 1 0,1 2 0,2 2 0,-4-5 0,1 3 0,-2-2 0,-1-1 0,6 3 0,-3 2 0,2-1 0,-2 0 0,1 0 0,-1 1 0,0 0 0,2-1 0,-2 4 0,3 0 0,0 0 0,2 2 0,1-4 0,-3-1 0,2 0 0,-2 0 0,4-1 0,-6 4 0,1-5 0,-1-1 0,-1 4 0,5-1 0,-2 1 0,2 1 0,-3 1 0,4-2 0,-3 4 0,4-1 0,-3-4 0,0-2 0,0 2 0,3-1 0,-2 3 0,1 1 0,2-2 0,0 2 0,5-3 0,-2-1 0,-1 1 0,2 0 0,1-2 0,3-5 0,5-1 0,-3 1 0,1-2 0,0-1 0,4-3 0,1 0 0,-2-2 0,4 0 0,-2 0 0,2 0 0,-1 0 0,-1 0 0,2 0 0,0 0 0,-4 0 0,4 0 0,-2 0 0,-1 1 0,-3 4 0,3 0 0,-6 2 0,0 1 0,0 2 0,1-4 0,-1 1 0,3-1 0,-3 1 0,6-2 0,-2-2 0,0 2 0,-2 1 0,-2 1 0,1-2 0,-2 6 0,2-3 0,-2 1 0,1 0 0,-2 1 0,2-2 0,1-1 0,3-2 0,-3 1 0,4 1 0,-6 0 0,3-3 0,-3 8 0,2-6 0,-2 4 0,0 0 0,3-5 0,1 0 0,0 1 0,0 1 0,-1-4 0,5 0 0,-2-1 0,-1 3 0,-5 3 0,4-1 0,-3 1 0,-1 0 0,5-1 0,-2-1 0,-3 1 0,0 3 0,2-1 0,-5 1 0,5-2 0,-1 2 0,-1-2 0,5-1 0,-5 1 0,2 0 0,-4 0 0,5 1 0,-4 0 0,4 0 0,-1-3 0,-1 2 0,1-1 0,3-1 0,-3 1 0,2-1 0,0-2 0,2 1 0,-1-4 0,1 4 0,-4 3 0,0-1 0,-5 3 0,6 0 0,-2-6 0,-2 6 0,6-2 0,-5 1 0,-3 2 0,3-1 0,-2 1 0,2-1 0,3-3 0,-3 1 0,0 3 0,-4 2 0,-4-3 0,-4-2 0,0-4 0,7-3 0,-2-7 0,1-2 0,4-4 0,-1-1 0,0 2 0,-2-7 0,-1 3 0,1-5 0,-3 4 0,3 1 0,1 0 0,0 1 0,3 1 0,-4 1 0,3-3 0,-1 6 0,2-3 0,1 2 0,0-1 0,-3 1 0,-1-5 0,-2-1 0,0 0 0,-2-1 0,0-2 0,0-1 0,1 5 0,4 2 0,-2-1 0,-1-3 0,4 6 0,-1-4 0,2 7 0,-1-5 0,0 3 0,-2-5 0,2 4 0,-1-2 0,1 3 0,4-2 0,0-1 0,-2-1 0,0-1 0,1 2 0,3-2 0,0 2 0,0 2 0,-3-2 0,1 1 0,3 6 0,-2-3 0,0 0 0,1-3 0,2 2 0,-4-3 0,1-2 0,2 1 0,0-1 0,1-1 0,-1 4 0,0-4 0,0 4 0,1 3 0,1 0 0,1 1 0,-5 0 0,3 2 0,-1-1 0,0-1 0,-3 0 0,3-2 0,-1 2 0,0 0 0,-1 1 0,3 0 0,-1 1 0,2-1 0,1 1 0,-3 1 0,1-2 0,-1 2 0,1 1 0,-2 0 0,-1-2 0,-1-1 0,-1-1 0,4 3 0,-5-3 0,3 1 0,-3-1 0,2 0 0,1 1 0,2 1 0,-2-6 0,1 4 0,2 0 0,-1 3 0,-2-1 0,2 1 0,-3-5 0,-1 3 0,-1-2 0,0-3 0,-4 1 0,-3-7 0,-1 1 0,0-1 0,0 0 0,0 0 0,-3 4 0,-3-1 0,-2 0 0,3-1 0,-5 4 0,4-2 0,-4 6 0,4-6 0,1 3 0,0-4 0,0 5 0,-1-3 0,-2 2 0,0 3 0,-5 5 0,3-4 0,2-1 0,-2-2 0,2 0 0,-1 2 0,-1 1 0,-3 3 0,0 2 0,-3-5 0,-1 2 0,-3-1 0,3-4 0,1-1 0,-2 4 0,7-3 0,-4 4 0,4-1 0,-3 4 0,-1 0 0,-1 3 0,5-4 0,-4 0 0,4-1 0,-7 3 0,-1 0 0,-3 1 0,1 1 0,1-5 0,-2 3 0,3-3 0,1 4 0,-1-3 0,1 3 0,0 1 0,2 0 0,-1 0 0,-1 0 0,3 0 0,1-4 0,1 0 0,0 2 0,0-3 0,-3 3 0,0-1 0,2 3 0,-1-3 0,4-2 0,-3 3 0,1-3 0,-3 5 0,0-1 0,1 1 0,-3 0 0,2 0 0,-1 0 0,-1 0 0,7-5 0,-4 2 0,2-2 0,-1 3 0,-2 0 0,1-1 0,-1 3 0,0 0 0,-1 0 0,1 0 0,-2 0 0,0 0 0,4 0 0,-4 0 0,2 0 0,-2 0 0,2 0 0,-1 0 0,-1 0 0,3 0 0,-2 0 0,1 0 0,-2 0 0,2 0 0,-2 0 0,1 0 0,2 0 0,-3 0 0,2 0 0,-1 0 0,1 0 0,-2 0 0,3 0 0,-2 0 0,1 0 0,-2 0 0,0 0 0,2 0 0,-1 5 0,5 2 0,1 6 0,5-2 0,-1 7 0,-2-3 0,1 0 0,3-1 0,0 1 0,0-2 0,0 2 0,2-2 0,-2 2 0,4 3 0,1-2 0,0 0 0,0 2 0,0 0 0,-4 2 0,-2-5 0,-4-4 0,1-1 0,-1 1 0,4 2 0,-1 2 0,-2 1 0,1 2 0,-2-1 0,-1 2 0,1-2 0,2 2 0,2 1 0,1-5 0,-2-1 0,4 1 0,-3-5 0,-1 3 0,4 0 0,1 2 0,-4 0 0,-2 3 0,-3-2 0,1 4 0,-1-4 0,3 4 0,0-4 0,0-1 0,0 1 0,4-1 0,4-4 0,2-6 0,3-3 0,1-6 0,2-4 0,0-5 0,2-5 0,0 2 0,-4-4 0,2 5 0,-3-1 0,3 1 0,0-1 0,0 0 0,2-1 0,3-1 0,-2 2 0,2 1 0,-2 1 0,3-3 0,2 2 0,-4-1 0,1 3 0,1 0 0,-4-2 0,1 5 0,-1-3 0,-4 0 0,-1-1 0,0-3 0,1-1 0,1 2 0,2 1 0,-2 2 0,5 0 0,-4-2 0,2 2 0,-2 0 0,2 0 0,1 3 0,0 2 0,5 0 0,0 3 0,0 3 0,-1-1 0,3 3 0,-1 0 0,1 0 0,-2 3 0,2-3 0,-2 0 0,1 0 0,1 0 0,-3 0 0,2 0 0,-1 0 0,2 0 0,-2 0 0,2 0 0,-1 0 0,-2 0 0,3 0 0,-2 0 0,1 0 0,-1 0 0,2 0 0,-3 0 0,2 0 0,-1 0 0,2 0 0,0 0 0,-2-3 0,-3-5 0,1 1 0,-1 1 0,1-1 0,-1 4 0,3 1 0,0-3 0,2 0 0,-2 2 0,2 0 0,-4 1 0,4 2 0,0-1 0,-2 1 0,1 0 0,-1 0 0,2 0 0,0 1 0,-4-1 0,4 0 0,-2 0 0,2 2 0,-5 8 0,-1-4 0,1 2 0,2-4 0,1 1 0,-2-4 0,2-1 0,0 0 0,2 0 0,-3 0 0,-1 5 0,0-3 0,-1 3 0,2-4 0,-4 6 0,0-1 0,4-2 0,-2-1 0,1-1 0,1-1 0,1-1 0,1 5 0,-1 0 0,2-3 0,0 1 0,-2 0 0,1 1 0,0 0 0,-1 1 0,1-3 0,-1 0 0,-3 4 0,2-1 0,-6 2 0,-2 2 0,-2 4 0,-7 1 0,-3-6 0,-1 2 0,-4-1 0,0 1 0,1-3 0,-4-1 0,0 2 0,-3-1 0,0-2 0,3 3 0,0-5 0,0 4 0,-3-4 0,3-1 0,-3-1 0,-1-1 0,1 0 0,-2 0 0,3 0 0,-2 0 0,1 0 0,-2 0 0,0 0 0,2 0 0,-1 0 0,1 0 0,-1 0 0,1 0 0,-1 0 0,-1 0 0,2 0 0,-2 0 0,2 0 0,-1 0 0,2 0 0,-3 0 0,-1 0 0,-2 0 0,-1 0 0,-2 0 0,-2 0 0,2 0 0,1 0 0,2 0 0,2 0 0,1 0 0,1 0 0,-6 0 0,4 0 0,0 0 0,-1 0 0,3 0 0,-1 0 0,0 0 0,1 0 0,1 0 0,-2 0 0,2 0 0,-2 0 0,4 0 0,-4 0 0,2 0 0,-2 0 0,2 0 0,-1 0 0,-1 0 0,3 0 0,-2 0 0,1 0 0,-2 0 0,2 0 0,-2 0 0,1 0 0,2 0 0,1 4 0,1-1 0,0 2 0,-2-4 0,1 1 0,3 3 0,-4 2 0,6-1 0,-1 4 0,-1 1 0,-2-4 0,-2-1 0,3 3 0,0-6 0,0 3 0,0 1 0,1 0 0,0 1 0,-4-2 0,1 2 0,-2 2 0,5 0 0,-4-2 0,5 4 0,-1-6 0,2 4 0,-3 3 0,6 0 0,-1 4 0,6-3 0,-2 6 0,3-2 0,0 0 0,4-3 0,4-4 0,2-3 0,3-3 0,3-3 0,0-2 0,2 0 0,-1 0 0,1-2 0,-3 2 0,2 0 0,1 0 0,-2-3 0,2 3 0,-1 0 0,-1 0 0,2 0 0,-3 0 0,2 0 0,-1 0 0,2 0 0,1 0 0,2 0 0,0 0 0,-2 0 0,-1 0 0,1 0 0,-3 0 0,2 0 0,0 0 0,-2 0 0,1 0 0,-2 0 0,3 0 0,-2 0 0,1 0 0,-1 0 0,4 0 0,1 0 0,-2 0 0,2 0 0,-2 0 0,-1 0 0,-1 0 0,3 0 0,1 0 0,3 0 0,-3 0 0,1 0 0,4 0 0,-4 0 0,1 0 0,-4 0 0,2 0 0,0 0 0,1 0 0,-2 0 0,-3 0 0,1 0 0,0 0 0,-1 0 0,-1 0 0,-3-2 0,2-1 0,-4-2 0,3 3 0,1-1 0,1 2 0,0 1 0,-1-2 0,2-1 0,-2-6 0,-2 0 0,1-3 0,-4-1 0,1 2 0,-3-6 0,-3 1 0,-8 1 0,-4 4 0,-7 6 0,1 0 0,-5 3 0,0-1 0,-2 6 0,-1-3 0,0 0 0,1 0 0,0 2 0,2-2 0,0 0 0,1 0 0,-1 0 0,3 0 0,-2 0 0,1 0 0,-2 0 0,-1 0 0,-1 0 0,1 0 0,-5 0 0,-2 0 0,-1 0 0,0 0 0,-2 0 0,0 0 0,-3 0 0,1 0 0,1 0 0,2 0 0,6 0 0,1 0 0,2 0 0,1 0 0,3 0 0,-1 0 0,-1 0 0,1 0 0,0 0 0,-2 0 0,3 0 0,-2 0 0,1 0 0,-2 0 0,2 0 0,-2 0 0,1 0 0,5 5 0,3 0 0,1 6 0,1-1 0,2 3 0,1 2 0,-1 0 0,-3-2 0,-4-2 0,1-1 0,2 0 0,-4-2 0,-2 2 0,1 1 0,1-1 0,0 3 0,-1-2 0,4 1 0,0 1 0,7 2 0,-2 3 0,4-2 0,4-3 0,3-3 0,6 0 0,-3-2 0,4-5 0,0 2 0,3 0 0,-2-3 0,3-2 0,-3 5 0,-3-4 0,4 2 0,1 1 0,-3-3 0,3 1 0,0-2 0,1 0 0,-2 0 0,3 0 0,-1 0 0,-1 0 0,2 0 0,-2 0 0,2 0 0,-1 0 0,-2 0 0,3 0 0,-2 0 0,1 0 0,-1 0 0,2 0 0,-3 0 0,2 0 0,-1 0 0,2 0 0,0 0 0,-2 0 0,1 0 0,-2 0 0,3 0 0,-2 0 0,1 0 0,-1 0 0,2 0 0,0 0 0,-2 0 0,0 0 0,0 3 0,-2 5 0,-4 2 0,-2 5 0,-5 3 0,-3-2 0,2 4 0,-4 0 0,2-2 0,-3 0 0,-5 1 0,-2-4 0,1 0 0,-4-6 0,3 3 0,-1 1 0,0 2 0,-4-1 0,2 0 0,-1-3 0,6 5 0,-2-6 0,2 3 0,-1-3 0,-1-3 0,-1-3 0,-4 1 0,4-8 0,-3 0 0,2-7 0,-4 3 0,3-2 0,-3 0 0,-1 3 0,5-2 0,1-4 0,0 4 0,4-5 0,-1 5 0,2-4 0,0 1 0,2-2 0,3-5 0,1 2 0,-2-1 0,4-2 0,-7 5 0,0 0 0,-5 1 0,-4 6 0,-2 1 0,1 4 0,-2-3 0,1 2 0,-2-2 0,0 3 0,1 1 0,-1 1 0,2 0 0,-2 0 0,1 0 0,2 0 0,-3 0 0,6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24.083"/>
    </inkml:context>
    <inkml:brush xml:id="br0">
      <inkml:brushProperty name="width" value="0.1" units="cm"/>
      <inkml:brushProperty name="height" value="0.1" units="cm"/>
      <inkml:brushProperty name="color" value="#CC912C"/>
      <inkml:brushProperty name="inkEffects" value="gold"/>
      <inkml:brushProperty name="anchorX" value="-21613.50977"/>
      <inkml:brushProperty name="anchorY" value="-15126.81445"/>
      <inkml:brushProperty name="scaleFactor" value="0.5"/>
    </inkml:brush>
  </inkml:definitions>
  <inkml:trace contextRef="#ctx0" brushRef="#br0">9 0 24575,'0'0'0,"-3"0"0,-2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24.084"/>
    </inkml:context>
    <inkml:brush xml:id="br0">
      <inkml:brushProperty name="width" value="0.1" units="cm"/>
      <inkml:brushProperty name="height" value="0.1" units="cm"/>
      <inkml:brushProperty name="color" value="#CC912C"/>
      <inkml:brushProperty name="inkEffects" value="gold"/>
      <inkml:brushProperty name="anchorX" value="-22887.04883"/>
      <inkml:brushProperty name="anchorY" value="-16396.81445"/>
      <inkml:brushProperty name="scaleFactor" value="0.5"/>
    </inkml:brush>
  </inkml:definitions>
  <inkml:trace contextRef="#ctx0" brushRef="#br0">1 0 24575,'0'0'0,"2"0"0,4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24.085"/>
    </inkml:context>
    <inkml:brush xml:id="br0">
      <inkml:brushProperty name="width" value="0.1" units="cm"/>
      <inkml:brushProperty name="height" value="0.1" units="cm"/>
      <inkml:brushProperty name="color" value="#CC912C"/>
      <inkml:brushProperty name="inkEffects" value="gold"/>
      <inkml:brushProperty name="anchorX" value="-21613.50977"/>
      <inkml:brushProperty name="anchorY" value="-15126.81445"/>
      <inkml:brushProperty name="scaleFactor" value="0.5"/>
    </inkml:brush>
  </inkml:definitions>
  <inkml:trace contextRef="#ctx0" brushRef="#br0">3 37 24575,'0'0'0,"3"0"0,5 0 0,2 0 0,3 0 0,1 0 0,4 0 0,-4 0 0,4 0 0,0 0 0,-1-3 0,1-1 0,-2 1 0,2 0 0,-1 1 0,0 1 0,0-4 0,-2 1 0,2 0 0,-1 2 0,2-1 0,-2 1 0,2 2 0,0 0 0,-4 0 0,4 0 0,-2 0 0,1 0 0,-2 5 0,-4-2 0,2 0 0,1 1 0,3-3 0,-6 4 0,-2 3 0,1 1 0,0-3 0,1-1 0,0 3 0,0-3 0,1 2 0,-1-1 0,2-1 0,-2 0 0,4 0 0,-6-2 0,4 5 0,0 2 0,0-3 0,3-2 0,0-2 0,-2-1 0,1 2 0,-2 0 0,1 1 0,-1-4 0,3 6 0,0-2 0,0-2 0,-1 0 0,2-1 0,-1 4 0,-1 3 0,-2-3 0,1 4 0,-1 0 0,3 0 0,0-2 0,-1 2 0,1-2 0,1-2 0,-1-2 0,-3 4 0,-3 2 0,1-2 0,0-2 0,-3 4 0,2-3 0,-2 1 0,2 2 0,-2-2 0,1 0 0,0 3 0,-3-2 0,2-1 0,-2 5 0,2-3 0,-3 1 0,3-1 0,2-4 0,3 1 0,-2 0 0,0 1 0,4 0 0,-6 2 0,-1 1 0,2 1 0,-3 1 0,2-5 0,-4 5 0,1 0 0,1-5 0,-2 5 0,1-1 0,1-1 0,-3 2 0,1 0 0,-2 2 0,-1 1 0,3-2 0,-2-1 0,2 1 0,-4 1 0,1 1 0,1-3 0,2 2 0,-2 0 0,2 0 0,-2-2 0,4 0 0,-1-2 0,1-1 0,1-2 0,0 4 0,1-4 0,1-3 0,4 3 0,-2 2 0,-1 0 0,0-1 0,-1 0 0,1-3 0,2 1 0,-2-6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24.0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544 467 24575,'-5'-2'0,"-3"-1"0,0 2 0,0-1 0,3-3 0,-3 3 0,1-3 0,-1 2 0,4-2 0,-5 2 0,3-4 0,0 3 0,-6-10 0,-63-72 0,-54-104 0,116 177-22,2 0-1,-3 1 0,1 1 1,-3 1-1,1 0 0,1 1 1,-2 0-1,0 3 1,0-1-1,-31-7 0,-6-6-1093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24.0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745 323 24575,'-6'0'0,"-2"0"0,3 0 0,-1 0 0,-2 0 0,3 0 0,-3-3 0,1 1 0,-1 1 0,4-3 0,-3 3 0,1-1 0,1-3 0,-3 4 0,1-4 0,1 1 0,3-1 0,-4 1 0,3 0 0,-1-1 0,0-1 0,0 3 0,2-4 0,-4 0 0,4 1 0,-5-7 0,0 0 0,-1 1 0,-1 1 0,-3 1 0,3-1 0,-1 1 0,0 0 0,-2 2 0,2 0 0,-23-12 0,-30-21 0,48 33 0,3 0 0,-3 1 0,0 1 0,1 2 0,-2 0 0,0-1 0,1 1 0,-1 3 0,2 1 0,-35 0 0,-70-13 0,54-7-1365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24.0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1457 3 24575,'-154'-2'0,"-163"4"0,303 3 0,1-4 0,-2 4 0,4 2 0,-3-4 0,1 3 0,0 3 0,2-3 0,-2 4 0,0-2 0,-14 15 0,-36 24 0,-50 30 0,73-52 0,0 1 0,3 3 0,-1 1 0,-62 70 0,95-95 0,-35 35 0,-65 90 0,93-116 0,2 4 0,0-3 0,2 1 0,0 2 0,2-1 0,-1 2 0,1-2 0,3 2 0,-4-2 0,1 24 0,3-18 0,-4 1 0,1-1 0,-2 0 0,-15 32 0,-6 22 0,-14 0 85,38-70-246,-1 1 0,1 0 0,0 4 0,0-4-1,0 0 1,1 3 0,0-1 0,-2 13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24.0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540 1662 24575,'4'-4'0,"-1"3"0,-2-4 0,1 3 0,0-3 0,1 0 0,-2 4 0,1-3 0,0 0 0,-1-1 0,-1 1 0,3 1 0,-3 0 0,2-2 0,-2 2 0,0-2 0,0 0 0,0 2 0,0-2 0,0 1 0,0-1 0,0 1 0,-2-5 0,-38-92 0,35 88 0,-1 0 0,3 3 0,-4-3 0,3 0 0,-3-23 0,2 16 0,2 1 0,-2-3 0,0 4 0,-1-1 0,-2 2 0,2-2 0,-4 1 0,4 0 0,-25-28 0,-8-24 0,-43-130 0,-54-34 0,94 170 0,34 51 0,0 0 0,0 3 0,0-3 0,3-1 0,-3 1 0,5 0 0,-4-2 0,-4-28 0,-5-40 0,10 53 0,1 1 0,0-4 0,-1-42 0,6 47-117,0 22 67,-2-2 0,2 1 0,0 0 0,0 1 1,0-1-1,0 1 0,2-2 0,-2 1 0,3 1 0,-2-1 0,1 0 0,0 1 0,1-1 0,-2 1 0,3 3 0,-3-4 0,4 1 0,-2-1 1,2 4-1,-2-4 0,2 2 0,-2 0 0,1 2 0,10-10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24.075"/>
    </inkml:context>
    <inkml:brush xml:id="br0">
      <inkml:brushProperty name="width" value="0.05" units="cm"/>
      <inkml:brushProperty name="height" value="0.05" units="cm"/>
      <inkml:brushProperty name="color" value="#0B868D"/>
      <inkml:brushProperty name="inkEffects" value="ocean"/>
      <inkml:brushProperty name="anchorX" value="-19574.78906"/>
      <inkml:brushProperty name="anchorY" value="-14258.8252"/>
      <inkml:brushProperty name="scaleFactor" value="0.5"/>
    </inkml:brush>
  </inkml:definitions>
  <inkml:trace contextRef="#ctx0" brushRef="#br0">2 20 24575,'0'0'0,"0"-4"0,0-4 0,0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24.067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187.30002"/>
      <inkml:brushProperty name="anchorY" value="538.35498"/>
      <inkml:brushProperty name="scaleFactor" value="0.5"/>
    </inkml:brush>
  </inkml:definitions>
  <inkml:trace contextRef="#ctx0" brushRef="#br0">1802 3557 24575,'0'0'0,"0"-2"0,0-7 0,0-3 0,0-4 0,0-2 0,0-2 0,0-1 0,0 0 0,0 1 0,0-1 0,0-1 0,0 1 0,0 2 0,0-3 0,0 4 0,0-3 0,0 1 0,0-1 0,0 2 0,0 1 0,0-4 0,0 3 0,0-3 0,5 4 0,3 4 0,3 1 0,3 1 0,-1-1 0,-3-2 0,-2-3 0,-2 0 0,-4-1 0,-2-1 0,-2 4 0,-6 3 0,-6 6 0,4-1 0,-3 1 0,1-4 0,0 6 0,-1-1 0,-1 1 0,0-2 0,4-1 0,0-3 0,-1 1 0,-3 2 0,1-1 0,-5 3 0,4-1 0,1 1 0,1-2 0,4-4 0,2-3 0,-2 2 0,0 3 0,1-3 0,1 0 0,0-1 0,2-3 0,4-1 0,-1-1 0,1-3 0,0 4 0,0-3 0,1 1 0,-1-1 0,-4 5 0,0 0 0,-4-1 0,-1 4 0,-6 5 0,1 1 0,-4 2 0,2 1 0,2-1 0,2-4 0,-1 3 0,1-1 0,-3 2 0,2-1 0,2 1 0,-3 0 0,2-3 0,-1 1 0,4-1 0,-4-2 0,5 1 0,-2 0 0,1-2 0,-1 1 0,2-1 0,-2-2 0,2-2 0,-1 0 0,1 2 0,0-3 0,1 3 0,1 0 0,-4 3 0,2-3 0,-2 1 0,2 2 0,-1 2 0,1-3 0,-4 3 0,4-5 0,-1 4 0,1 0 0,-4-1 0,4 0 0,-1-2 0,1 3 0,-5 1 0,6-4 0,1-1 0,-2-3 0,-3 3 0,3-2 0,0 0 0,1-3 0,6 2 0,-6 1 0,2-3 0,4 3 0,-7 4 0,1-5 0,-1 6 0,0-3 0,3 0 0,-3 3 0,-3 2 0,3-4 0,-5 4 0,0 0 0,-1-2 0,-4 5 0,5-5 0,-1 2 0,3 0 0,-1 0 0,0 1 0,-3-1 0,-1 1 0,0 1 0,-2-2 0,-1-4 0,1 4 0,2-5 0,2 3 0,-1 4 0,2-6 0,1 4 0,2 0 0,-1 0 0,3-4 0,-2 4 0,-1 2 0,0-6 0,-1 7 0,-1-1 0,-3-1 0,0 1 0,-1-1 0,-1 2 0,4-1 0,-1 2 0,-1-1 0,5-3 0,-4 2 0,6-3 0,-1 1 0,-3 2 0,3-6 0,-2 6 0,0-1 0,1-1 0,-2 1 0,0 4 0,-3-2 0,5-1 0,1-4 0,-2 2 0,5-4 0,-2 3 0,0-3 0,3-3 0,-2 4 0,2-4 0,-1 5 0,-1-1 0,2-4 0,2 0 0,-2 2 0,0-1 0,-2 4 0,1-3 0,-2 1 0,0 3 0,0-3 0,-4 6 0,2-3 0,3 0 0,-2-3 0,2 2 0,-2-1 0,4 1 0,-5-1 0,3 1 0,-2-2 0,2 3 0,-2-1 0,1 0 0,-1-2 0,2 3 0,-2 0 0,1-2 0,2-2 0,-1 1 0,3-1 0,-1-1 0,3-1 0,0-5 0,1 1 0,2-1 0,0 2 0,0-3 0,2 0 0,-2 1 0,0-1 0,0 1 0,0-1 0,4 1 0,0-1 0,4 6 0,-2-1 0,-1-1 0,3 4 0,0 0 0,2 2 0,2 4 0,1-2 0,3-3 0,-3 1 0,-3-7 0,-2 1 0,0-2 0,-2-1 0,2-1 0,0 0 0,2 4 0,-2 2 0,2-3 0,1 2 0,-1 0 0,1-4 0,3 0 0,2-1 0,-1 2 0,3 1 0,-1 0 0,-1 1 0,0 3 0,-3-4 0,3 0 0,2 3 0,-3-2 0,-3 3 0,3-3 0,-4 1 0,2-4 0,1 1 0,-4-2 0,5 6 0,-9-2 0,7 4 0,-4 0 0,1 5 0,1 2 0,4-1 0,-1 5 0,4-2 0,0-1 0,-2-4 0,-2 3 0,1-4 0,1 2 0,-2 3 0,-4 10 0,-5 3 0,-5 2 0,-2 3 0,-6-2 0,3 4 0,-3 0 0,3 0 0,-3-1 0,3 1 0,-1 0 0,0-2 0,1 2 0,-5-2 0,0 3 0,-4 2 0,-2-3 0,3-1 0,-3 3 0,3 1 0,-5-2 0,2-1 0,2 3 0,3-3 0,1 1 0,-1 2 0,1 0 0,-3 1 0,2 3 0,-5-3 0,2 3 0,-4-3 0,3 3 0,4-1 0,1-3 0,-2 3 0,2-1 0,2 1 0,-2-6 0,5 3 0,-1-4 0,-2 3 0,-2-4 0,2 1 0,-3-2 0,3-1 0,0 6 0,-2-3 0,4 3 0,1-1 0,-3 5 0,-2-1 0,2 1 0,0-1 0,5 1 0,-2-1 0,4 1 0,-1 0 0,5-6 0,2 1 0,0-1 0,-3 3 0,6-3 0,-4-2 0,6-2 0,-3 1 0,2-2 0,1 1 0,-1-3 0,-1 4 0,4-4 0,-1 0 0,3-3 0,3-3 0,-1-1 0,-2-4 0,-3-5 0,-3-5 0,-3-2 0,-3-5 0,-1 1 0,-1-3 0,2 1 0,3 0 0,-4 0 0,3 1 0,-1-1 0,-3 0 0,1 6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24.076"/>
    </inkml:context>
    <inkml:brush xml:id="br0">
      <inkml:brushProperty name="width" value="0.05" units="cm"/>
      <inkml:brushProperty name="height" value="0.05" units="cm"/>
      <inkml:brushProperty name="color" value="#0B868D"/>
      <inkml:brushProperty name="inkEffects" value="ocean"/>
      <inkml:brushProperty name="anchorX" value="-20844.78906"/>
      <inkml:brushProperty name="anchorY" value="-15520.15918"/>
      <inkml:brushProperty name="scaleFactor" value="0.5"/>
    </inkml:brush>
  </inkml:definitions>
  <inkml:trace contextRef="#ctx0" brushRef="#br0">107 356 24575,'0'0'0,"0"-2"0,0-6 0,2 0 0,6-2 0,1 0 0,6 4 0,-2-1 0,4 1 0,1 2 0,-2-5 0,2-1 0,-1-2 0,1 2 0,0 2 0,-4-2 0,1 2 0,-2 2 0,-2-2 0,-2-5 0,3 1 0,-3-4 0,-5 4 0,-6 1 0,-6 4 0,-3 4 0,-2 0 0,-5 1 0,4 0 0,1-2 0,0-3 0,2 0 0,-1 1 0,0 3 0,-3-1 0,1 3 0,-4 1 0,2 0 0,-2 0 0,4 0 0,-1-4 0,2-2 0,4-6 0,1-2 0,1-1 0,6-5 0,2 6 0,7 4 0,0 5 0,-3 7 0,2 7 0,-4 6 0,0 0 0,-1 3 0,-7 1 0,2 1 0,1 0 0,-3-2 0,4 1 0,-1 1 0,2-2 0,2-2 0,4-6 0,5-3 0,-4-2 0,-6-4 0,-4-1 0,-8-5 0,0 2 0,-1-7 0,3 0 0,1-4 0,1-1 0,6-3 0,-1 0 0,2-2 0,0 2 0,2 0 0,-6 4 0,-2 2 0,-4 4 0,-4 3 0,1 4 0,-1 5 0,9 0 0,0 4 0,7-2 0,6 1 0,0 1 0,1 4 0,1 1 0,3 0 0,-5-2 0,3 1 0,-1-6 0,3 2 0,1 1 0,2-5 0,2 0 0,-4-1 0,4-3 0,0 0 0,-2 0 0,1 0 0,1 0 0,-7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24.079"/>
    </inkml:context>
    <inkml:brush xml:id="br0">
      <inkml:brushProperty name="width" value="0.05" units="cm"/>
      <inkml:brushProperty name="height" value="0.05" units="cm"/>
      <inkml:brushProperty name="color" value="#DA0C07"/>
      <inkml:brushProperty name="inkEffects" value="lava"/>
      <inkml:brushProperty name="anchorX" value="-19499.09375"/>
      <inkml:brushProperty name="anchorY" value="-14165.04785"/>
      <inkml:brushProperty name="scaleFactor" value="0.5"/>
    </inkml:brush>
  </inkml:definitions>
  <inkml:trace contextRef="#ctx0" brushRef="#br0">2 0 24575,'0'0'0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24.080"/>
    </inkml:context>
    <inkml:brush xml:id="br0">
      <inkml:brushProperty name="width" value="0.05" units="cm"/>
      <inkml:brushProperty name="height" value="0.05" units="cm"/>
      <inkml:brushProperty name="color" value="#DA0C07"/>
      <inkml:brushProperty name="inkEffects" value="lava"/>
      <inkml:brushProperty name="anchorX" value="-20769.09375"/>
      <inkml:brushProperty name="anchorY" value="-15435.04785"/>
      <inkml:brushProperty name="scaleFactor" value="0.5"/>
    </inkml:brush>
  </inkml:definitions>
  <inkml:trace contextRef="#ctx0" brushRef="#br0">2 0 24575,'0'0'0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24.081"/>
    </inkml:context>
    <inkml:brush xml:id="br0">
      <inkml:brushProperty name="width" value="0.05" units="cm"/>
      <inkml:brushProperty name="height" value="0.05" units="cm"/>
      <inkml:brushProperty name="color" value="#DA0C07"/>
      <inkml:brushProperty name="inkEffects" value="lava"/>
      <inkml:brushProperty name="anchorX" value="-22039.09375"/>
      <inkml:brushProperty name="anchorY" value="-16705.04883"/>
      <inkml:brushProperty name="scaleFactor" value="0.5"/>
    </inkml:brush>
  </inkml:definitions>
  <inkml:trace contextRef="#ctx0" brushRef="#br0">154 143 24575,'0'0'0,"0"-3"0,0-4 0,0-4 0,0-4 0,0-1 0,0-2 0,0 0 0,0-2 0,-4 6 0,-2 2 0,-5 4 0,-2 8 0,-2 5 0,1 5 0,1 1 0,3 4 0,-2 0 0,0-2 0,3-2 0,1 5 0,0-6 0,3 3 0,-2 0 0,6 2 0,-2 0 0,1 1 0,2 4 0,0-4 0,0 4 0,0-1 0,2-2 0,1-2 0,0 1 0,5-6 0,-2 3 0,1-5 0,1 0 0,2 0 0,2-1 0,1-2 0,2-7 0,1-1 0,-2 0 0,1-4 0,-2 1 0,1-1 0,-1 0 0,3 1 0,0-2 0,-3-5 0,-7 4 0,-6 1 0,-8 2 0,0-1 0,-1 1 0,-1-3 0,-1 3 0,-4-1 0,2 2 0,-1 4 0,1-2 0,0-2 0,4-3 0,-3 1 0,1 0 0,-2 6 0,-1-4 0,1 7 0,8 2 0,5-4 0,3-4 0,5-3 0,4 4 0,-3-5 0,4 1 0,0 0 0,1 1 0,1-6 0,-1 1 0,-2 0 0,-3-3 0,4 5 0,-2-3 0,-1 2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24.077"/>
    </inkml:context>
    <inkml:brush xml:id="br0">
      <inkml:brushProperty name="width" value="0.05" units="cm"/>
      <inkml:brushProperty name="height" value="0.05" units="cm"/>
      <inkml:brushProperty name="color" value="#DA0C07"/>
      <inkml:brushProperty name="inkEffects" value="lava"/>
      <inkml:brushProperty name="anchorX" value="-20751.35352"/>
      <inkml:brushProperty name="anchorY" value="-15407.42188"/>
      <inkml:brushProperty name="scaleFactor" value="0.5"/>
    </inkml:brush>
  </inkml:definitions>
  <inkml:trace contextRef="#ctx0" brushRef="#br0">2 1 24575,'0'0'0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24.0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386 0 24575,'-32'2'0,"1"1"0,2 0 0,-3 4 0,2-1 0,-57 22 0,74-21-151,0-4-1,0 2 0,-1-4 0,1 4 1,-1-3-1,1 1 0,-2-3 1,-20 0-1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43.3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1 942 24575,'2'-8'0,"-1"1"0,3-3 0,-3 5 0,2-1 0,1-4 0,-1 5 0,0-2 0,2 1 0,6-9 0,15-32 0,196-506 0,-201 505 0,-15 25 0,4-3 0,3 2 0,-1 1 0,20-30 0,-11 20-1365,-4 0-5461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43.357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187.30002"/>
      <inkml:brushProperty name="anchorY" value="538.35498"/>
      <inkml:brushProperty name="scaleFactor" value="0.5"/>
    </inkml:brush>
  </inkml:definitions>
  <inkml:trace contextRef="#ctx0" brushRef="#br0">77 3602 24575,'0'0'0,"0"-2"0,0-8 0,0-1 0,0-6 0,0-1 0,0-2 0,0-2 0,0 1 0,0 1 0,0-2 0,0 1 0,0-1 0,0 3 0,0-3 0,0 4 0,0-4 0,0 2 0,0-1 0,0 1 0,0 2 0,0-4 0,0 2 0,0-1 0,-3 3 0,-5 3 0,-3 2 0,-4 1 0,2-1 0,3-2 0,2-3 0,2-1 0,4-1 0,2 1 0,2 2 0,6 4 0,6 6 0,-4-1 0,3 1 0,0-4 0,-1 6 0,1-2 0,1 2 0,-1-2 0,-3-1 0,1-3 0,1 1 0,1 1 0,1 1 0,4 1 0,-5 1 0,2-1 0,-4-1 0,-2-4 0,-3-3 0,2 2 0,0 3 0,-1-3 0,-1 0 0,1-2 0,-4-2 0,-3-1 0,2-2 0,-2-1 0,0 2 0,0-2 0,-2 1 0,2-1 0,5 4 0,-2 0 0,5 1 0,2 3 0,3 4 0,3 3 0,2 1 0,-1 0 0,-4 0 0,0-3 0,0 1 0,0 0 0,1 2 0,-1-1 0,-1 1 0,1 0 0,0-4 0,0 3 0,-4-2 0,5-2 0,-6 0 0,1 1 0,1-2 0,0 1 0,-2-2 0,2-1 0,-2-2 0,2 0 0,-2 2 0,-2-4 0,3 4 0,-3 0 0,4 3 0,-2-3 0,2 1 0,-2 2 0,2 2 0,-2-4 0,3 4 0,-3-5 0,2 5 0,-2-2 0,4 0 0,-4 0 0,1-2 0,0 2 0,2 2 0,-3-4 0,-1-1 0,1-3 0,3 2 0,-3-1 0,0 0 0,-1-3 0,-5 2 0,2 1 0,3-3 0,-5 3 0,6 3 0,-2-4 0,2 6 0,0-4 0,-3 1 0,3 3 0,4 2 0,-4-4 0,5 4 0,0 0 0,2-2 0,3 5 0,-5-5 0,1 2 0,-2-1 0,-1 1 0,0 1 0,6-1 0,-1 2 0,0-1 0,2-1 0,2-4 0,-3 4 0,0-5 0,-3 3 0,1 3 0,-2-5 0,0 4 0,-3 0 0,1 0 0,-3-4 0,2 4 0,2 1 0,-3-5 0,4 7 0,0-1 0,4-1 0,-1 1 0,2-1 0,0 2 0,-4-2 0,1 4 0,1-2 0,-4-3 0,1 1 0,-2-1 0,-1 0 0,3 1 0,-3-5 0,3 6 0,-2-1 0,0-1 0,1 1 0,2 4 0,3-2 0,-6-2 0,-1-3 0,1 2 0,-3-3 0,2 1 0,-2-2 0,-1-3 0,1 4 0,-3-4 0,3 5 0,0-2 0,-1-3 0,-4 0 0,3 2 0,1-2 0,-1 5 0,2-3 0,2 1 0,-2 2 0,2-1 0,3 4 0,-2-1 0,-2-2 0,0-2 0,0 2 0,0-1 0,-2 1 0,4-2 0,-3 2 0,2-1 0,-2 1 0,2 0 0,0 0 0,-1-2 0,0 2 0,0 2 0,1-3 0,-3-3 0,-1 3 0,1-2 0,-1-2 0,-3 0 0,-1-5 0,1 0 0,-3 0 0,0 2 0,0-4 0,-3 1 0,3 1 0,0-2 0,0 3 0,0-3 0,-3 2 0,0-1 0,-6 6 0,3-2 0,-1 1 0,1 2 0,-2 1 0,-2 2 0,-3 4 0,0-3 0,-3-2 0,1 1 0,5-7 0,4 1 0,-2-3 0,1 0 0,-1-1 0,0-1 0,-2 6 0,2 1 0,-2-3 0,-1 1 0,1 0 0,-1-2 0,-4-1 0,-1-2 0,1 2 0,-3 2 0,0 0 0,2 1 0,0 2 0,3-3 0,-4 0 0,0 3 0,2-2 0,2 3 0,-2-3 0,4 0 0,-4-2 0,2-1 0,3-2 0,-4 7 0,6-1 0,-4 2 0,3 1 0,-1 5 0,-2 1 0,-2 1 0,-3 4 0,0-3 0,0 0 0,1-3 0,1 1 0,1-3 0,-2 2 0,1 3 0,5 10 0,5 3 0,5 2 0,2 3 0,6-1 0,-3 3 0,3 0 0,-3 0 0,1 0 0,1 0 0,-1-1 0,-1 0 0,2 1 0,3-2 0,-1 3 0,6 3 0,0-4 0,-1-1 0,3 3 0,-4 1 0,4-1 0,0-2 0,-4 3 0,0-3 0,-4 1 0,3 3 0,-2-1 0,3 2 0,-2 1 0,5-1 0,-1 2 0,3-3 0,-4 3 0,-2 0 0,-2-4 0,3 3 0,-4-1 0,0 2 0,0-7 0,-4 3 0,2-3 0,1 1 0,2-3 0,-2 2 0,3-3 0,-3 0 0,0 4 0,2-1 0,-3 2 0,-2-1 0,3 6 0,1-2 0,0 1 0,-1-1 0,-5 1 0,2-1 0,-4 2 0,1-1 0,-5-6 0,-2 2 0,0-2 0,2 3 0,-4-3 0,2-2 0,-4-1 0,2-1 0,-3-1 0,1 2 0,-1-4 0,2 4 0,-4-4 0,1 0 0,-4-3 0,-1-3 0,-2 0 0,5-6 0,2-4 0,3-5 0,3-2 0,3-5 0,0 0 0,2-1 0,-1-1 0,-4 0 0,3 1 0,-1 1 0,0-1 0,3-1 0,-2 7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43.358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812.22815"/>
      <inkml:brushProperty name="anchorY" value="517.94604"/>
      <inkml:brushProperty name="scaleFactor" value="0.5"/>
    </inkml:brush>
  </inkml:definitions>
  <inkml:trace contextRef="#ctx0" brushRef="#br0">73 1823 24575,'0'0'0,"0"-5"0,3 1 0,2-6 0,3 4 0,2-3 0,3 6 0,0-3 0,0-1 0,4 0 0,-1 6 0,-2-3 0,8 3 0,-4 1 0,-1 0 0,3 0 0,-1 0 0,-1 0 0,2 0 0,-2 0 0,1 0 0,-1 0 0,2 0 0,-2 0 0,-2-5 0,-1 1 0,-1 3 0,-1-9 0,-1 3 0,1-3 0,1 2 0,-1-4 0,2 4 0,-5-4 0,1 3 0,-3-3 0,5 4 0,-6-6 0,2 6 0,0-2 0,0 2 0,4-5 0,-3-1 0,3 3 0,0 3 0,-1-2 0,2 0 0,-1 0 0,2 1 0,-2-2 0,2 3 0,-6-2 0,3 0 0,-1 1 0,2 1 0,-2 2 0,-1-4 0,0 0 0,0 1 0,0-1 0,-2-1 0,1 3 0,6-4 0,-2 2 0,3 3 0,1-1 0,2 2 0,-6-6 0,3 4 0,1 1 0,-6-1 0,2 1 0,-3-3 0,1 0 0,1 5 0,1-5 0,-7 0 0,1-4 0,-6-1 0,3-5 0,-4 0 0,3 3 0,0 2 0,2-3 0,0 5 0,1-2 0,-1 0 0,-2 0 0,1-5 0,1 9 0,1-7 0,-3 3 0,-1-2 0,0-1 0,1-2 0,-3-2 0,0 4 0,0-2 0,3 4 0,0-2 0,2 3 0,-3-2 0,0-3 0,1 4 0,-2-4 0,3 2 0,2 6 0,2 0 0,0-1 0,-4-2 0,4 2 0,2 1 0,-2-4 0,3 4 0,-1-1 0,-4-2 0,4 2 0,-3 0 0,-2-2 0,-1-2 0,1 4 0,2-2 0,-4-3 0,0 3 0,-1-5 0,0 2 0,-2-2 0,0 0 0,0-1 0,0 2 0,0-2 0,4 3 0,0 3 0,-3-2 0,4-1 0,-3 1 0,4 2 0,-2 1 0,-1-3 0,5 5 0,-2-3 0,3 4 0,-1 1 0,2-2 0,-2 2 0,3 1 0,-3-1 0,0-4 0,0-1 0,-3-3 0,2 0 0,-4-2 0,-1-1 0,-4 4 0,-1 2 0,-5 2 0,-4 1 0,-2 9 0,-3-2 0,-1 5 0,-1 0 0,1 0 0,-1 0 0,-1 2 0,4 3 0,6 3 0,-1 0 0,-1-1 0,-2-1 0,2 3 0,-1-3 0,3 3 0,-1 1 0,3-1 0,-4 5 0,1 1 0,-4 0 0,4-1 0,-4-2 0,6 1 0,-3-3 0,3 2 0,-1-4 0,2 2 0,-1 5 0,1-3 0,2 1 0,-2 2 0,1 0 0,1 4 0,-2-4 0,-2-5 0,0 4 0,-1-6 0,-1 3 0,7 3 0,-4-4 0,2 1 0,-3 4 0,-1-2 0,1-1 0,2 4 0,0-4 0,0 1 0,-2-1 0,2 0 0,1 1 0,1 0 0,-2 0 0,3 2 0,-3-5 0,-2 2 0,2-1 0,1-1 0,-4 2 0,4-1 0,-1 4 0,-5-3 0,4 1 0,-3-3 0,2 3 0,-1-1 0,1-2 0,-1 3 0,-1-3 0,1 3 0,0-1 0,-1 1 0,3-5 0,-1 6 0,0-6 0,2 2 0,-2-2 0,0 5 0,1-4 0,-3-3 0,-2-1 0,2 4 0,-3-4 0,2 1 0,2 1 0,-4-1 0,6 3 0,-3-1 0,4 2 0,-5 0 0,2-2 0,1 0 0,-1-1 0,-2 0 0,1 1 0,2 4 0,1-4 0,-1 0 0,0 2 0,-3-3 0,3 4 0,1 2 0,-1 2 0,0-1 0,-1-4 0,1 3 0,0 0 0,4 0 0,-1-1 0,2 3 0,-3-4 0,0 3 0,2-1 0,-3-2 0,0 3 0,-4-3 0,3-1 0,0 5 0,0-3 0,-3-2 0,4 0 0,-3-2 0,-3-1 0,6 1 0,-1 2 0,0 0 0,2 1 0,0-1 0,-3-2 0,1 2 0,2 2 0,-2-2 0,2 2 0,1 2 0,4 1 0,5 0 0,-1 0 0,4 0 0,3 3 0,2-3 0,0 0 0,1 0 0,2-2 0,2-4 0,3-3 0,0-1 0,0-3 0,1-2 0,-1 0 0,1 0 0,3 0 0,-4-2 0,1 2 0,-1 0 0,1 0 0,-1 0 0,2 0 0,-2 0 0,1 0 0,-1 0 0,2 0 0,-2 0 0,1 0 0,-1 0 0,-2-5 0,-1 0 0,0 2 0,-2-4 0,-5-4 0,2 1 0,1 1 0,-3-2 0,3 4 0,1-1 0,1 0 0,-2 1 0,4-1 0,-4-6 0,-3 0 0,2 0 0,-2-1 0,2 4 0,-2-1 0,2 1 0,1 1 0,-1-4 0,1 1 0,1 0 0,-1 3 0,-3-2 0,4 3 0,-4-3 0,-2-1 0,-2-2 0,4 2 0,-5-2 0,2 0 0,-2-2 0,-1-3 0,3 5 0,3 4 0,0-1 0,3 2 0,-2 0 0,2 2 0,0-4 0,6 4 0,-6-2 0,-1-3 0,3 1 0,-2 4 0,0-2 0,3-3 0,-5-2 0,-4-2 0,3 3 0,-1-1 0,-1-2 0,-1 4 0,2 0 0,1 3 0,0-4 0,2 6 0,-2-5 0,-3 0 0,5 3 0,-4-4 0,4 3 0,-2-2 0,0 4 0,3-1 0,1-4 0,1 2 0,-3-1 0,1 3 0,-3-4 0,0 1 0,0 3 0,-3-3 0,7 1 0,-7 1 0,3-2 0,-5-6 0,0 3 0,-1-1 0,-2-6 0,0 5 0,0-4 0,0 2 0,-5 4 0,-2 3 0,-1-1 0,-5 6 0,4-3 0,-1 4 0,0 5 0,2 7 0,5 4 0,-2 5 0,5 3 0,-2 5 0,2-1 0,2 1 0,-6-4 0,1-2 0,-2 3 0,4-3 0,-6-3 0,2 2 0,-3-3 0,0-1 0,-2 1 0,2-2 0,-2 0 0,-4-5 0,4 5 0,-1-4 0,-4 4 0,0-1 0,2 1 0,0 0 0,0 1 0,2-3 0,3 2 0,-4 2 0,4-2 0,-2-2 0,2 5 0,-1-4 0,0 2 0,1 3 0,0-1 0,3-2 0,-4 1 0,2-2 0,-3 1 0,0-1 0,1 0 0,1 0 0,-2 2 0,0-2 0,0-2 0,-3-1 0,4 4 0,-5-4 0,1 0 0,2-1 0,-2-1 0,-2 2 0,2-2 0,-1 1 0,4 3 0,0-1 0,-1 0 0,-1 4 0,1-6 0,0 1 0,-4-4 0,2 4 0,-2 0 0,2-2 0,0 3 0,2-2 0,0 3 0,1-1 0,0 4 0,0 1 0,-3-3 0,0-2 0,0 4 0,0-4 0,-1-1 0,2 1 0,-1-2 0,3 6 0,-3-7 0,5 7 0,-1-2 0,-1 1 0,5 2 0,0 2 0,3 2 0,1 3 0,4-4 0,5-4 0,4-4 0,2-1 0,4-6 0,0-1 0,1 0 0,1 0 0,0-1 0,-1 1 0,-1 0 0,-2-5 0,-4-3 0,-4-6 0,-3-2 0,-4 3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43.387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0"/>
      <inkml:brushProperty name="anchorY" value="0"/>
      <inkml:brushProperty name="scaleFactor" value="0.5"/>
    </inkml:brush>
  </inkml:definitions>
  <inkml:trace contextRef="#ctx0" brushRef="#br0">321 3416 24575,'0'0'0,"0"-5"0,0-4 0,0-4 0,0-2 0,0-5 0,0 1 0,0-3 0,0 0 0,0 1 0,0 3 0,0-4 0,0 1 0,0 1 0,0-2 0,0 2 0,0-1 0,0-2 0,4-4 0,0 4 0,1 0 0,-1 3 0,6 3 0,0-1 0,3 5 0,-3-2 0,-5 2 0,6-4 0,-5-4 0,3 4 0,4-3 0,0 2 0,-2 3 0,4 0 0,-6-1 0,0-3 0,0 5 0,1 4 0,0-2 0,-2-1 0,-5-2 0,5 2 0,-1 1 0,1 0 0,2-1 0,3 3 0,0-1 0,0-1 0,1-5 0,3 1 0,-1 1 0,-1 0 0,-6-3 0,3 6 0,-4-4 0,-2 1 0,3 3 0,0-1 0,3-2 0,2 0 0,-1-3 0,2 3 0,-4 0 0,1-3 0,-2 1 0,1 3 0,-5 0 0,6 1 0,-2 1 0,-1-1 0,3-2 0,2-6 0,1-4 0,0 2 0,3 0 0,-4-2 0,3 8 0,-4-1 0,0 6 0,-2-6 0,5 3 0,-4-5 0,2 5 0,-1-1 0,0-1 0,-1 1 0,-3 1 0,3 0 0,1-2 0,0-1 0,3 0 0,2 3 0,-3-3 0,-1 8 0,-1-3 0,-1-2 0,-1 0 0,5 2 0,-4-2 0,1 3 0,-2-1 0,-1 1 0,3-6 0,2 5 0,-4-2 0,4 0 0,-6-2 0,3 4 0,-2-2 0,-1 4 0,4 2 0,-1-1 0,-1 4 0,-1-6 0,0 2 0,1-5 0,-1-3 0,1 3 0,1 0 0,1 2 0,-7 0 0,2-2 0,2 5 0,0-3 0,1-2 0,-6 0 0,1-5 0,3 5 0,-6 0 0,7 4 0,-4-4 0,1 2 0,-1 3 0,1-5 0,2 1 0,0-4 0,-3 2 0,2-4 0,2 5 0,0-2 0,-2-3 0,-3-1 0,1 1 0,1 4 0,-2-4 0,1 3 0,1-3 0,2 5 0,-4 0 0,2-3 0,-1 3 0,-1 0 0,2 0 0,-4 1 0,0-3 0,-1-1 0,-1-2 0,-1 2 0,0-2 0,4 3 0,1-1 0,-2 3 0,-2-1 0,6 1 0,0-2 0,-4 2 0,2-1 0,0 2 0,4 5 0,-1-3 0,-1-1 0,-1-2 0,-2 0 0,2 0 0,-3 0 0,2 0 0,-1-3 0,-3 0 0,-1-2 0,2 0 0,3 3 0,-2 3 0,-1-5 0,-2 6 0,-2 1 0,-3 1 0,-5 3 0,-4 3 0,2-4 0,-2 6 0,-3-7 0,3 0 0,-4-5 0,0 2 0,0 1 0,-1 6 0,4-4 0,-1 3 0,4-1 0,1 0 0,-2-2 0,0 0 0,1-2 0,-2 1 0,4-4 0,2-4 0,-2 5 0,4-1 0,1-4 0,-2 3 0,1-4 0,1 3 0,0-4 0,3 1 0,2-1 0,-3 1 0,-5 3 0,0 2 0,-2 2 0,0 0 0,1 3 0,-6-2 0,2 4 0,-5 1 0,0 4 0,0 0 0,-1 1 0,1 2 0,-3 0 0,1 0 0,2 0 0,-1 0 0,1 2 0,-2-2 0,2 0 0,-1 0 0,1 0 0,-2 0 0,2 0 0,-1 0 0,1 0 0,0 0 0,-1 0 0,1 0 0,-3 0 0,8 5 0,-4-4 0,6 8 0,0 0 0,-2-2 0,0-4 0,-4 2 0,3 2 0,1-4 0,-2 2 0,4 2 0,1 3 0,0 1 0,-1-2 0,3-1 0,-6 0 0,1-1 0,-1-2 0,-1-2 0,1 2 0,1 0 0,-4-2 0,6 4 0,-4 5 0,5 3 0,1-5 0,-1 4 0,3 3 0,4 0 0,-5-3 0,3 1 0,-3-1 0,2-1 0,-3-5 0,1 5 0,0 1 0,0-4 0,-2-2 0,-3-2 0,0 3 0,5 1 0,-3 0 0,3 1 0,3 1 0,-3 1 0,1 0 0,-1-1 0,-4-4 0,3 2 0,-4 2 0,3 3 0,0-5 0,0 6 0,6-1 0,-3 2 0,1-4 0,1 2 0,-3-2 0,1 0 0,-3-5 0,2 6 0,0-3 0,0 1 0,3 1 0,-5-3 0,2 3 0,2 1 0,-3-4 0,5 3 0,-8-2 0,7 3 0,-5-6 0,1 5 0,-1-1 0,2 3 0,-2-2 0,0 2 0,-1-4 0,4 3 0,-1 1 0,0-6 0,2 5 0,-1 1 0,4 3 0,-4-7 0,4 6 0,0-2 0,-5-4 0,-2 6 0,2-2 0,0 0 0,1 5 0,2-9 0,-1 8 0,-1-5 0,2 0 0,-1 1 0,-4-1 0,0-4 0,-3 7 0,7-2 0,-1 0 0,2 1 0,4 4 0,1 0 0,-3-3 0,-2-2 0,1 1 0,3 2 0,-1 2 0,2-3 0,-3 4 0,3-1 0,0-2 0,0 4 0,0 1 0,0-5 0,0 4 0,0-2 0,0 1 0,0-1 0,0 2 0,0-4 0,0 3 0,0-1 0,0 2 0,0-2 0,0 0 0,0 1 0,0-3 0,0 4 0,0-2 0,0 1 0,0-1 0,0 2 0,0-4 0,0 5 0,0-5 0,0 4 0,0-2 0,-2-4 0,-1-1 0,-2 3 0,2-1 0,1 1 0,-1 0 0,3 2 0,-2 0 0,2 2 0,0-3 0,2 3 0,-2-4 0,0 4 0,0-2 0,0 1 0,0-1 0,0 1 0,0-2 0,0 4 0,0-5 0,0 4 0,0-2 0,0 1 0,0-1 0,0 1 0,0-2 0,0 2 0,-3-4 0,-2-1 0,2-1 0,1 2 0,-3 1 0,2-3 0,-4 0 0,4 3 0,2-1 0,-4-1 0,5 4 0,-2 0 0,2-2 0,0 4 0,0-3 0,2 3 0,-2 0 0,0-3 0,0 3 0,0-2 0,0 1 0,0-2 0,0 2 0,0-1 0,0 1 0,0-1 0,0 0 0,0 2 0,0-4 0,5 0 0,-2-1 0,2-2 0,0 3 0,4-2 0,6 4 0,-2-1 0,5 0 0,1 3 0,-4-2 0,-4 1 0,-2-1 0,-1-3 0,0-1 0,-5 1 0,0-1 0,-1 4 0,1-6 0,2 2 0,-2-1 0,4 2 0,3 1 0,3-3 0,1-4 0,4-2 0,-8-6 0,-7 0 0,-4-6 0,-8-5 0,0-2 0,-1-2 0,2-3 0,3-1 0,-3-4 0,-2 0 0,-1-2 0,4 2 0,-1 4 0,0-1 0,3 1 0,-2-1 0,1-3 0,-4 2 0,2-2 0,1 0 0,4 1 0,2-3 0,-6 4 0,4-4 0,-2 1 0,2-4 0,-1 0 0,4 0 0,-1 2 0,1 0 0,0 1 0,0 1 0,1 1 0,-1-2 0,5 7 0,2-6 0,-1 1 0,7-1 0,-1-1 0,-1 0 0,-1 3 0,1-6 0,1-2 0,1 4 0,0 0 0,-2-2 0,5 9 0,-3-3 0,2 3 0,-2-1 0,2 4 0,-4-7 0,4 5 0,-6 0 0,1-1 0,3-3 0,2 0 0,1 0 0,2-2 0,0 1 0,-5-2 0,3 8 0,-4-5 0,-1 4 0,-3-1 0,8 1 0,-4-5 0,2 5 0,-1 0 0,5-3 0,-1 0 0,1 0 0,1-4 0,-1 4 0,2-2 0,-6-2 0,2 8 0,-4-5 0,-1 3 0,-3-2 0,0 1 0,1 2 0,0 0 0,-1 0 0,4-3 0,-4 0 0,3 5 0,2-9 0,0-3 0,5 0 0,-1-1 0,2 3 0,-1 0 0,2-2 0,-3 3 0,0 1 0,2 6 0,-2-7 0,0 2 0,6-1 0,0-1 0,-4 4 0,1-3 0,-2-1 0,0 2 0,3-1 0,3 1 0,-2-2 0,0 7 0,-1-1 0,4-2 0,-4 3 0,3-5 0,2 5 0,-1-3 0,2 1 0,-4 1 0,3-1 0,-5 4 0,4-2 0,-4 0 0,3 2 0,-6-1 0,2 5 0,-2-1 0,0 1 0,-5-4 0,1 5 0,3-5 0,-4 4 0,3-4 0,2 5 0,-5-6 0,3 1 0,-1 3 0,-4-3 0,2 3 0,2-3 0,-2 0 0,3-4 0,-1-1 0,-2 5 0,-2-4 0,2 5 0,-3 1 0,-4-4 0,-2-2 0,-1 1 0,-3-4 0,0 2 0,0-4 0,0 2 0,0-1 0,0 1 0,-3 3 0,-4-1 0,2 8 0,-8 2 0,3-4 0,-1 6 0,-4-4 0,1-2 0,-1-3 0,2 2 0,-2 3 0,-1 3 0,3-1 0,-1 2 0,1-3 0,-4-1 0,1 4 0,-2-3 0,0 3 0,-1-1 0,1 6 0,3-8 0,0 4 0,-1 2 0,2-2 0,-3 3 0,-1-1 0,0 3 0,1 0 0,-3 0 0,2 0 0,2 5 0,0 0 0,3 3 0,-4 1 0,-1 2 0,2 1 0,2 4 0,-1-1 0,4 0 0,2 0 0,4 7 0,2 1 0,3 3 0,0 6 0,0 4 0,0 5 0,0 4 0,2 8 0,-2 8 0,5 1 0,3 1 0,5-10 0,6-4 0,6-6 0,4-1 0,-1-6 0,8 1 0,-2-1 0,2-3 0,-6-3 0,-2-3 0,3-6 0,-7-4 0,2-1 0,-3-3 0,-3-4 0,-1-4 0,1 0 0,-2-5 0,3 1 0,3-2 0,-3 1 0,2 0 0,-3-4 0,-2 1 0,-7-5 0,-1-6 0,-1 0 0,-4-8 0,-1-4 0,-1 2 0,-3-7 0,0 1 0,0-10 0,-5-6 0,-3 3 0,-8-2 0,1 2 0,-5 7 0,3-4 0,-6 9 0,5 2 0,0 3 0,0 3 0,5 1 0,-2 7 0,2 2 0,0 11 0,2 11 0,1 6 0,-1 4 0,3 6 0,-2 8 0,2 4 0,1-2 0,2 1 0,2 0 0,2-1 0,1-5 0,0 3 0,0-5 0,1-1 0,-1-2 0,0-2 0,0-2 0,0-1 0,0 2 0,5-7 0,-2-7 0,2-10 0,-3-13 0,-2-13 0,-10-7 0,-6-3 0,-5-1 0,-4 2 0,-2-1 0,-4 3 0,-4-1 0,1-4 0,0 5 0,5 6 0,-2 5 0,7 4 0,2 6 0,3 0 0,4 14 0,5 7 0,4 5 0,3 9 0,3 9 0,0 1 0,0 4 0,0-2 0,1 2 0,-1-5 0,0 1 0,2-1 0,-2-3 0,0-1 0,5-8 0,0-4 0,8-6 0,-5-3 0,-5-7 0,-3-11 0,-6-4 0,-3-4 0,0-6 0,-4-6 0,1 3 0,-2-4 0,-3 2 0,3 2 0,1 4 0,0 4 0,-4 6 0,1 11 0,5 10 0,1 5 0,2 11 0,5 7 0,3 10 0,-4 2 0,4 2 0,-1-3 0,-2 3 0,-4-1 0,-4 2 0,1-1 0,2-6 0,1 0 0,4-4 0,0-1 0,1-4 0,2 1 0,0-1 0,2-4 0,-2-12 0,0-11 0,0-13 0,0-13 0,0-11 0,0-8 0,0-4 0,0-3 0,0-6 0,0-1 0,0-1 0,-4 2 0,1 2 0,-3 6 0,-6 7 0,3 8 0,-4 7 0,0 5 0,-1 2 0,1 6 0,-1 3 0,2 10 0,1 7 0,-4 7 0,-4 8 0,3 8 0,-6 5 0,3 5 0,-7 5 0,0 9 0,-2-3 0,1 1 0,1-2 0,-2 5 0,2 2 0,3-6 0,0 1 0,5-5 0,4-4 0,-3-9 0,6-1 0,3-8 0,1-14 0,4-13 0,3-14 0,-3-13 0,6-11 0,-3-6 0,0-2 0,2-6 0,-2 1 0,0-1 0,0 5 0,0 3 0,0 3 0,0 4 0,0 8 0,0 4 0,0 5 0,0 2 0,0 14 0,0 9 0,0 13 0,0 11 0,0 3 0,0 8 0,0 5 0,0 3 0,0-1 0,0 1 0,0-1 0,0 2 0,0-5 0,0-4 0,0-1 0,0-7 0,0 0 0,0 0 0,0-4 0,0 1 0,3-4 0,5 1 0,0-4 0,2 0 0,0-3 0,0-2 0,-1-10 0,4-4 0,-6-19 0,1-2 0,-3-9 0,0-4 0,6-5 0,1-4 0,-3-8 0,3 8 0,6-3 0,-2 1 0,-3 3 0,2 5 0,-1 6 0,-4 4 0,0 5 0,-5 3 0,-2-1 0,-6 6 0,-2 3 0,-8 12 0,-2 10 0,-3 8 0,0 10 0,-6 7 0,-1 3 0,-2 5 0,2 5 0,-6 0 0,1 2 0,-5 3 0,5-2 0,-3-1 0,4-2 0,1-3 0,0-2 0,2-7 0,2 2 0,3-1 0,0-2 0,4-4 0,3-4 0,2-4 0,1-2 0,3-1 0,1-2 0,4 2 0,-3-5 0,-3-2 0,1-11 0,2-5 0,6-9 0,0-3 0,5 0 0,4 0 0,1-1 0,-2-4 0,2 5 0,3 2 0,-3 1 0,3 4 0,0 1 0,2 4 0,1 0 0,2 3 0,0 0 0,1 0 0,1 0 0,-2 5 0,-2 3 0,-5 5 0,-4 7 0,-1 3 0,-4 0 0,-2 2 0,0-2 0,-2 1 0,2-11 0,-3-6 0,3-12 0,0-7 0,-3 0 0,-5-1 0,-4 5 0,2 6 0,1 5 0,2 9 0,4 3 0,-2 5 0,5-2 0,0 4 0,0-1 0,0 1 0,0-1 0,-3-3 0,-4-4 0,-1-11 0,0-11 0,5-7 0,-2-5 0,3-2 0,1-1 0,1 0 0,0 1 0,0 1 0,0-6 0,0 1 0,8 1 0,3-5 0,9 2 0,6-3 0,3 3 0,3 3 0,4-2 0,2 2 0,-3-1 0,3 4 0,-2-1 0,-5 3 0,1 4 0,-6-2 0,-5 3 0,-1 1 0,-2 4 0,0-3 0,-4 0 0,-1 3 0,-3-3 0,3 1 0,-6-1 0,4 5 0,-5-2 0,6-2 0,-6 2 0,3-3 0,-5-2 0,-2-3 0,0 0 0,-2-2 0,0-2 0,0 2 0,0-1 0,0-1 0,0 2 0,1 4 0,4 1 0,-2-2 0,6 4 0,-3 0 0,-3-2 0,5 2 0,2 4 0,0-2 0,3 3 0,-3-1 0,-5-4 0,1-2 0,2 2 0,0 3 0,4 3 0,-1-1 0,-3-4 0,0-1 0,1 0 0,-3 1 0,1 1 0,2 2 0,6-2 0,1 4 0,-3-3 0,2-3 0,1-2 0,-1 2 0,1 5 0,0-6 0,-3 6 0,2-2 0,1-3 0,2 1 0,-5-1 0,2 3 0,3 4 0,-4-6 0,6 7 0,-2-7 0,0 4 0,-2 1 0,-1-1 0,-2 2 0,1-1 0,6 0 0,-1-3 0,3-1 0,-1-1 0,3 2 0,0-3 0,1 0 0,-4 1 0,0 2 0,0 4 0,-6-3 0,1 3 0,-1 2 0,-4-4 0,-4 2 0,-10 1 0,-7-4 0,-2 3 0,-6 1 0,4-4 0,-1 3 0,-1-4 0,-2 3 0,5-4 0,-2 1 0,4-2 0,1 4 0,-4 0 0,1-1 0,0-2 0,3-4 0,3 0 0,4-5 0,1 0 0,2 2 0,0-4 0,0 1 0,0 1 0,0-2 0,2 1 0,-2 1 0,0-1 0,3 6 0,2-2 0,-2 2 0,4 2 0,-1-2 0,-1 0 0,-5-1 0,-5 4 0,-4 0 0,-6 4 0,4 0 0,-6 1 0,3 2 0,-3-1 0,0-1 0,-1 4 0,0-2 0,-3 3 0,4 0 0,-4 2 0,2 0 0,1 0 0,-2 0 0,2 0 0,-1 0 0,1 2 0,-2-2 0,2 0 0,2 2 0,3 3 0,-3-2 0,0 2 0,4 2 0,-2-1 0,4 2 0,-2-1 0,4 3 0,-1 2 0,-3-6 0,-1 2 0,2 1 0,1 2 0,0-4 0,-4 0 0,4 3 0,2 1 0,-2-3 0,2 6 0,-2-4 0,2 1 0,-2-1 0,-1-3 0,1 4 0,2-1 0,-2 2 0,2-2 0,0 1 0,0 1 0,-2-2 0,-1-3 0,-4-2 0,2 1 0,3 6 0,0-4 0,2 4 0,-2-2 0,-3-4 0,0 1 0,2-1 0,-4 1 0,6 1 0,1 6 0,-1-5 0,1 3 0,-1-2 0,4 3 0,-5-1 0,2-2 0,1 3 0,-3 0 0,4-1 0,-2 4 0,-4-6 0,3 5 0,-3-3 0,3-2 0,0 5 0,0-4 0,2 3 0,-3-5 0,4 5 0,-2-1 0,1 0 0,1-1 0,-2 4 0,-1-1 0,5 2 0,-5-2 0,1 3 0,3-3 0,-3-4 0,3 6 0,-1-2 0,3 0 0,1 5 0,-3-5 0,-3-5 0,0 1 0,-4-3 0,4 2 0,0 4 0,5 1 0,-5-2 0,1 2 0,-1-4 0,-3-2 0,3 0 0,-2 3 0,2-2 0,0 2 0,3 2 0,-3-2 0,1 0 0,-3-1 0,5 3 0,-6-5 0,1 3 0,5 1 0,-3-1 0,0 1 0,5 0 0,-2 4 0,3 1 0,1 0 0,1 4 0,0-2 0,0 1 0,0-1 0,3 2 0,5-2 0,0 1 0,4-4 0,-1-2 0,5 3 0,2-2 0,0-2 0,-3-8 0,-4-6 0,-3-8 0,-4-9 0,-3 1 0,2-4 0,-3-2 0,-3-1 0,3 2 0,3 4 0,1-1 0,4 1 0,2 4 0,4 5 0,-2-4 0,-3-1 0,3 5 0,1-6 0,0 6 0,-2-5 0,4 5 0,-5-2 0,-2-5 0,1 3 0,1-1 0,0-2 0,0 2 0,4 5 0,-4-2 0,0-4 0,0 3 0,-1 2 0,6 1 0,0 0 0,-2-2 0,0 2 0,0-2 0,-2-3 0,2-2 0,2 0 0,-4 1 0,-1-4 0,-4 2 0,3 2 0,-5 0 0,3-3 0,-5-1 0,1 1 0,-2-3 0,-1 0 0,0 2 0,0-3 0,-1 1 0,4-2 0,5 6 0,4-1 0,2 1 0,1 2 0,6 1 0,-3 3 0,2-3 0,-1 5 0,1-4 0,-1 1 0,-1-3 0,1 3 0,-1 1 0,4 1 0,-6 3 0,5-1 0,-3 1 0,1-3 0,-1 3 0,-3-6 0,0 4 0,1 1 0,-5-3 0,1 4 0,-3-6 0,4 4 0,-1 1 0,-2-1 0,1 1 0,0-3 0,1 4 0,-4-6 0,2 2 0,-1-1 0,-2-3 0,-4-1 0,0-1 0,-3-4 0,0 0 0,0-1 0,-3-1 0,-5 7 0,-3-1 0,-4 2 0,-3 6 0,0 1 0,-1 6 0,-1-3 0,1 4 0,-1 4 0,5-1 0,-1 2 0,5 3 0,3 6 0,4 0 0,0 3 0,4 3 0,0 0 0,0 1 0,0 1 0,3-1 0,-3-2 0,0 2 0,0 2 0,0-5 0,0 4 0,0-2 0,0 1 0,0-1 0,0 2 0,0-4 0,0 2 0,0 1 0,0-1 0,0 2 0,0-2 0,0 1 0,0-3 0,3 1 0,0-4 0,5-2 0,2-5 0,0 2 0,3 2 0,-2 1 0,-1-2 0,0 3 0,-2 1 0,-3-2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24.068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812.22815"/>
      <inkml:brushProperty name="anchorY" value="517.94604"/>
      <inkml:brushProperty name="scaleFactor" value="0.5"/>
    </inkml:brush>
  </inkml:definitions>
  <inkml:trace contextRef="#ctx0" brushRef="#br0">1319 1800 24575,'0'0'0,"0"-5"0,-5 2 0,2-7 0,-5 3 0,-2-1 0,-4 5 0,2-4 0,-2 1 0,-1-1 0,-1 6 0,0-3 0,-3 3 0,1 1 0,1 0 0,-3 0 0,1 0 0,1 0 0,-1 0 0,1 0 0,-1 0 0,1 0 0,-2 0 0,2 0 0,3-5 0,1 2 0,-2 1 0,5-8 0,-1 4 0,-2-4 0,1 2 0,-1-4 0,1 4 0,3-3 0,-3 1 0,5-2 0,-3 4 0,3-5 0,-2 5 0,2-2 0,-1 2 0,-3-5 0,3 0 0,-6 1 0,4 4 0,0-2 0,-4 0 0,2 1 0,-1 0 0,1-2 0,-1 3 0,4-2 0,-1 0 0,-2 2 0,2 0 0,-1 1 0,3-2 0,-1-1 0,0 2 0,-1-2 0,5-2 0,-5 4 0,-2-3 0,-2 1 0,1 3 0,-2-1 0,-4 2 0,6-6 0,0 4 0,-3 1 0,5-1 0,0 2 0,3-4 0,-3 0 0,0 5 0,0-5 0,4 1 0,3-6 0,2 0 0,2-5 0,1 1 0,-4 2 0,0 3 0,0-4 0,-2 5 0,1-2 0,0 0 0,2 1 0,-2-6 0,2 8 0,-3-6 0,2 4 0,3-3 0,-2-1 0,1-1 0,2-2 0,0 3 0,0-2 0,-3 4 0,-2-2 0,2 3 0,1-1 0,-1-4 0,1 4 0,1-4 0,-2 2 0,-4 6 0,-1 1 0,0-2 0,5-2 0,-5 2 0,-2 2 0,2-6 0,-3 6 0,0-2 0,6-2 0,-5 2 0,4 0 0,-1-2 0,4-1 0,-3 3 0,1-2 0,0-3 0,3 3 0,1-4 0,-1 1 0,2-2 0,0 0 0,0-1 0,0 3 0,0-3 0,-5 3 0,2 3 0,0-1 0,0-2 0,1 2 0,-4 1 0,2 0 0,0-1 0,-4 4 0,3-2 0,-3 2 0,0 2 0,-2-1 0,2 1 0,-3 0 0,3 0 0,0-3 0,0-1 0,3-4 0,-2 0 0,3-2 0,2-1 0,4 4 0,2 3 0,4 1 0,4 1 0,2 9 0,1-2 0,2 5 0,3 0 0,-3 0 0,4 0 0,-2 2 0,-4 3 0,-4 3 0,0 0 0,1-2 0,2 1 0,-3 1 0,1-1 0,-3 1 0,4 2 0,-5-1 0,3 5 0,1 0 0,2 1 0,-3 0 0,4-4 0,-6 2 0,3-3 0,-3 2 0,1-4 0,-2 2 0,0 4 0,0-2 0,-3 1 0,3 1 0,0 1 0,-2 5 0,2-5 0,2-6 0,0 4 0,1-4 0,-1 2 0,-4 2 0,4-3 0,-4 1 0,4 4 0,1-2 0,-1-1 0,-2 4 0,0-5 0,0 3 0,1-3 0,-1 0 0,-3 3 0,3-1 0,0 0 0,-4 1 0,4-4 0,1 2 0,-1-1 0,0-1 0,2 1 0,-2 1 0,0 3 0,3-4 0,-1 2 0,3-3 0,-4 3 0,3-2 0,-3-1 0,1 3 0,3-3 0,-2 3 0,0-1 0,-1 1 0,0-5 0,-1 5 0,2-5 0,-4 2 0,4-2 0,-1 5 0,-1-5 0,3-1 0,2-2 0,-3 3 0,2-3 0,2 2 0,-4-1 0,3 1 0,-4 1 0,1 0 0,-3 2 0,4 0 0,0-2 0,-2 0 0,1-2 0,1 1 0,0 1 0,-2 4 0,0-4 0,-1 0 0,1 2 0,1-4 0,-1 6 0,0 1 0,1 2 0,-2-2 0,3-4 0,-3 5 0,1-1 0,-4 0 0,-1-2 0,2 4 0,1-4 0,0 2 0,-3 1 0,3-3 0,1 2 0,6-2 0,-6-1 0,1 5 0,0-4 0,1-1 0,0 0 0,0-2 0,2-1 0,-3 1 0,1 2 0,-1 0 0,-2 1 0,-2-1 0,7-2 0,-3 2 0,-2 1 0,1-1 0,-1 2 0,-3 2 0,0 1 0,-8 0 0,1-1 0,-1 1 0,-5 3 0,-2-3 0,1 0 0,-4-1 0,2-1 0,-5-4 0,-2-3 0,2-1 0,-2-3 0,-3-2 0,4 0 0,-3 0 0,1 0 0,1-2 0,-1 2 0,1 0 0,-1 0 0,1 0 0,-1 0 0,1 0 0,-1 0 0,1 0 0,-2 0 0,2 0 0,-1 0 0,1 0 0,3-5 0,1 0 0,-2 2 0,5-4 0,3-4 0,-2 1 0,-1 2 0,3-3 0,-4 4 0,0-1 0,0 0 0,1 1 0,-3-1 0,2-5 0,4-2 0,-1 2 0,1-2 0,-2 4 0,2-1 0,-2 1 0,-1 1 0,1-3 0,-2 0 0,2 0 0,-1 3 0,3-1 0,-4 1 0,4-2 0,2-1 0,3-1 0,-5 0 0,3 0 0,2-1 0,-1-1 0,1-4 0,0 5 0,-5 4 0,0-1 0,-3 3 0,3-1 0,-4 2 0,0-4 0,-3 4 0,2-2 0,4-3 0,-3 2 0,1 3 0,-2-2 0,2-3 0,1-2 0,4-1 0,-2 1 0,3 0 0,-1-1 0,-1 3 0,2 0 0,-3 3 0,0-3 0,-1 5 0,1-6 0,1 1 0,-2 4 0,4-5 0,-5 3 0,2-2 0,0 5 0,-3-2 0,-2-5 0,2 4 0,1-2 0,-1 3 0,3-3 0,0 0 0,0 3 0,1-3 0,-2 1 0,4 1 0,-3-2 0,3-5 0,3 1 0,1 1 0,1-7 0,0 5 0,0-3 0,0 1 0,3 4 0,5 3 0,0 0 0,3 5 0,-1-4 0,0 6 0,1 4 0,-5 7 0,-1 3 0,-2 7 0,-3 1 0,4 5 0,-4 1 0,-4-1 0,9-3 0,-2-2 0,2 2 0,-3-1 0,3-4 0,1 1 0,2-2 0,0-1 0,2 1 0,-2-2 0,1-1 0,4-4 0,-1 5 0,-1-3 0,2 2 0,3 0 0,-5 0 0,3 1 0,-2 2 0,1-4 0,-7 2 0,7 1 0,-5-1 0,1-2 0,0 5 0,0-5 0,-2 4 0,1 1 0,0 0 0,-2-2 0,4 1 0,-4-2 0,4 1 0,-1-1 0,1 0 0,-2 0 0,2 1 0,-1-1 0,1-2 0,1-1 0,-1 4 0,4-4 0,-2-1 0,0 1 0,1-2 0,2 1 0,-2-1 0,1 2 0,-4 1 0,-1 0 0,3 0 0,-3 4 0,4-6 0,-2 1 0,2-4 0,2 3 0,-2 1 0,1-2 0,-3 3 0,2-1 0,-2 1 0,-1 0 0,0 3 0,-1 3 0,3-5 0,2 0 0,-3 2 0,4-3 0,-2-1 0,-1 1 0,1-2 0,-3 6 0,1-7 0,-3 6 0,2-1 0,1 1 0,-6 3 0,0 0 0,-4 3 0,1 2 0,-5-2 0,-5-6 0,-5-3 0,0-1 0,-5-6 0,1-1 0,-3 0 0,1 0 0,-2-1 0,2 1 0,1 0 0,4-5 0,1-3 0,5-5 0,5-4 0,1 4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43.388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676.30273"/>
      <inkml:brushProperty name="anchorY" value="-151.23996"/>
      <inkml:brushProperty name="scaleFactor" value="0.5"/>
    </inkml:brush>
  </inkml:definitions>
  <inkml:trace contextRef="#ctx0" brushRef="#br0">1176 21 24575,'0'0'0,"0"-3"0,-4-1 0,-4-1 0,-1 2 0,-8 0 0,1 1 0,-2 2 0,-1 0 0,-1 0 0,1 0 0,-3 0 0,6 0 0,-5 0 0,1 0 0,3 0 0,-5 0 0,-2 0 0,6 5 0,-3-2 0,3 6 0,0-3 0,2 1 0,-2-1 0,7 1 0,-4 0 0,4 1 0,1 0 0,0 4 0,0-4 0,-1-1 0,-1 1 0,1 0 0,-2-1 0,0 0 0,5 4 0,3 4 0,-3-5 0,1 5 0,-1-4 0,3 3 0,-1 1 0,3 0 0,-2 4 0,5-2 0,-2 4 0,2-1 0,-2 2 0,-6-2 0,0 1 0,2-3 0,1 4 0,0-2 0,3 1 0,2-1 0,-1 2 0,1-4 0,1 4 0,-4-4 0,-2-3 0,-3-2 0,3 0 0,-5-5 0,-3 2 0,-1 0 0,1 0 0,3 4 0,-1-5 0,2 5 0,0-3 0,-3-2 0,3 1 0,-4-4 0,3 6 0,3-2 0,2 5 0,-1-2 0,-4-2 0,-1-2 0,1-1 0,0 4 0,4-1 0,2 6 0,-2-2 0,-1 0 0,3-6 0,-5 5 0,3 1 0,3 0 0,-4 3 0,-3-3 0,2 0 0,-2 1 0,1 2 0,1-1 0,-1-2 0,1 3 0,3-3 0,-1-2 0,-4-3 0,0 2 0,-3-6 0,7 4 0,-7-1 0,5 2 0,0 2 0,1-3 0,1 4 0,-4-5 0,-2 1 0,1-1 0,0-1 0,-1-3 0,-4 3 0,0 2 0,-2 0 0,3 2 0,1-1 0,2-1 0,4 2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43.389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3301.66187"/>
      <inkml:brushProperty name="anchorY" value="-517.87054"/>
      <inkml:brushProperty name="scaleFactor" value="0.5"/>
    </inkml:brush>
  </inkml:definitions>
  <inkml:trace contextRef="#ctx0" brushRef="#br0">21 2490 24575,'0'0'0,"4"0"0,0-3 0,-1-7 0,0-2 0,0-3 0,-3-5 0,2 0 0,-2-1 0,0 1 0,0-1 0,0-1 0,0 0 0,0 4 0,0-3 0,0-1 0,-2 2 0,2-1 0,0 1 0,0 0 0,0-1 0,-1 6 0,-7-2 0,0-1 0,-1 3 0,6-3 0,-2 0 0,4-4 0,-1 4 0,2-2 0,0-2 0,0 3 0,0-3 0,0 0 0,0 3 0,0-3 0,2 4 0,-2-4 0,0 2 0,0 1 0,1 2 0,4-1 0,-2 3 0,6 2 0,-3 1 0,-1-5 0,0 1 0,-4-1 0,6 2 0,-4-1 0,2 1 0,-2-2 0,-1-2 0,-2-1 0,3 1 0,-3 0 0,0-3 0,0 2 0,-3-1 0,3 2 0,0-2 0,0-1 0,0 3 0,0-3 0,0 2 0,0 0 0,0-1 0,5 6 0,-2-2 0,2-1 0,0 6 0,1-1 0,4 2 0,-2 1 0,-1-5 0,-1 3 0,2-1 0,-1-2 0,-5 0 0,6 0 0,-5 2 0,5 0 0,0 1 0,-1-1 0,1 0 0,-3-1 0,1 1 0,-3-3 0,1-1 0,-3-3 0,-1 0 0,4 4 0,0-2 0,0 3 0,-3-2 0,3-3 0,1 5 0,-1 0 0,0 0 0,2 2 0,2-2 0,0 4 0,-1 1 0,-1-3 0,1-4 0,-2 4 0,1-2 0,2 3 0,2 4 0,0 0 0,1-1 0,-1-1 0,-2-1 0,-3-6 0,3 6 0,-3-4 0,3 3 0,-1-1 0,3 3 0,-2-2 0,0-1 0,-5-2 0,4 2 0,-3-2 0,1 0 0,4 2 0,-5-2 0,1 0 0,3 2 0,2 5 0,2 1 0,-1-1 0,4 1 0,-6-1 0,3 1 0,-2-3 0,-1 0 0,3 0 0,-7-3 0,-1-3 0,1 2 0,2-1 0,-4 1 0,5 0 0,-3-1 0,5 4 0,-2-2 0,-3 1 0,3 0 0,2 4 0,0-3 0,3 2 0,-7-1 0,2-1 0,-1-4 0,-1 2 0,-1-2 0,3 1 0,2 6 0,0 0 0,-2-5 0,-2-1 0,3 1 0,-5 1 0,5 1 0,4 3 0,-4 1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43.359"/>
    </inkml:context>
    <inkml:brush xml:id="br0">
      <inkml:brushProperty name="width" value="0.1" units="cm"/>
      <inkml:brushProperty name="height" value="0.1" units="cm"/>
      <inkml:brushProperty name="color" value="#0B868D"/>
      <inkml:brushProperty name="inkEffects" value="ocean"/>
      <inkml:brushProperty name="anchorX" value="-4941.26172"/>
      <inkml:brushProperty name="anchorY" value="-632.91681"/>
      <inkml:brushProperty name="scaleFactor" value="0.5"/>
    </inkml:brush>
  </inkml:definitions>
  <inkml:trace contextRef="#ctx0" brushRef="#br0">356 3245 24575,'0'0'0,"5"0"0,0 0 0,8 0 0,-2 0 0,6-3 0,-4-9 0,1 1 0,-1-4 0,2 0 0,0 2 0,1 3 0,-1-2 0,-2-1 0,0 4 0,-2 0 0,0-3 0,-2 2 0,0 0 0,3 2 0,-3-5 0,3 3 0,-6-2 0,6 4 0,-6-6 0,6 6 0,-1 2 0,-3-3 0,4 3 0,-4-3 0,3-2 0,-1 3 0,4-6 0,-4 3 0,0-6 0,0 6 0,0-3 0,1 3 0,4 1 0,1 1 0,-2-2 0,1-2 0,-2 4 0,-1-4 0,-3 5 0,3-2 0,1-3 0,1-2 0,3 3 0,-6-1 0,4 3 0,-6-2 0,3 2 0,-1 2 0,-3-5 0,4 1 0,1 2 0,0-1 0,1 1 0,3 2 0,-4-4 0,-4 2 0,1-2 0,0 3 0,5-5 0,-2 1 0,-4 1 0,6-2 0,-4-1 0,6 5 0,-8-5 0,6 5 0,-5-2 0,0-1 0,1 0 0,0-4 0,6 4 0,-6 0 0,0-2 0,-6 0 0,2-3 0,3 1 0,-2-1 0,-3 1 0,3 2 0,-2 1 0,2 2 0,2-1 0,0 1 0,-2-1 0,-5-7 0,5 3 0,1-1 0,-1 2 0,1 1 0,0 1 0,0 0 0,-1-1 0,-1 0 0,0-3 0,-1 1 0,-3-3 0,5 5 0,-1 0 0,1 4 0,-1 1 0,-3-3 0,1-1 0,0-2 0,0 1 0,-2-5 0,4 3 0,3-4 0,-2-4 0,1 0 0,0-1 0,0 3 0,0-2 0,-1 3 0,-3 4 0,4 0 0,-1 4 0,1-4 0,-6-2 0,2 1 0,-2 0 0,2-1 0,3 1 0,-3-1 0,1 1 0,1 1 0,-2 0 0,3 3 0,0 2 0,2-2 0,-4 0 0,-1-3 0,3 1 0,-1-1 0,1 2 0,3 1 0,-3 0 0,4 0 0,-4-2 0,-1 1 0,-3 1 0,3-5 0,-2 3 0,-2-3 0,4 6 0,-3 0 0,5-1 0,-3-1 0,4 4 0,-2-3 0,-3 2 0,0-2 0,-4-5 0,3 4 0,2-1 0,1 1 0,-2 4 0,3-3 0,0-1 0,-2 1 0,2 1 0,-3 0 0,2 2 0,-6-5 0,1 1 0,1-1 0,1 4 0,2 1 0,2 3 0,-3-5 0,3 6 0,-1-7 0,-2-3 0,1 1 0,4-3 0,-2 1 0,0 0 0,-5-1 0,4 6 0,-1-1 0,-2 0 0,1 0 0,-4-3 0,-1 3 0,3 0 0,2 0 0,-3 2 0,1-2 0,2 2 0,0-2 0,0 1 0,-4-1 0,3-1 0,-4-2 0,5 4 0,-2 0 0,2-1 0,-4 0 0,1 0 0,-2-2 0,2-3 0,-2 2 0,0 0 0,0 0 0,0 0 0,0-2 0,0 1 0,-2 1 0,2 0 0,-2 3 0,-6 0 0,2 0 0,-4 5 0,-1 0 0,-2 4 0,0-1 0,1 2 0,-2 0 0,0 4 0,-2-3 0,0 4 0,-2 0 0,3 0 0,-2 0 0,0 0 0,-1 0 0,0 0 0,2 0 0,-2 0 0,4 0 0,-4 0 0,1 0 0,0 0 0,-1 0 0,1 0 0,0 0 0,2 0 0,-3 0 0,2 0 0,-2 0 0,0 0 0,2 0 0,-2 0 0,3 0 0,-3 0 0,2 0 0,-2 0 0,2 0 0,-2 0 0,2 0 0,-2 0 0,1 0 0,1 0 0,-2 0 0,2 0 0,-2 0 0,2 0 0,-2 0 0,3 0 0,-3 0 0,2 0 0,-2 0 0,5 5 0,2 2 0,1 1 0,2 4 0,1-4 0,-2 0 0,-3 1 0,3-3 0,0 3 0,0 0 0,-3-4 0,2 2 0,1 0 0,-1 1 0,0 2 0,0-4 0,1-1 0,-4 2 0,5 3 0,-2-2 0,2 1 0,-2-1 0,2 3 0,-2-2 0,2 1 0,1 0 0,-1-2 0,-2 0 0,1-1 0,-3 1 0,1-1 0,3 1 0,-2-1 0,2 4 0,-2-3 0,2 1 0,-2-1 0,5 4 0,-4-4 0,0 3 0,0-6 0,2 7 0,-3-4 0,2 4 0,-2-4 0,1-1 0,-1-1 0,2 4 0,0-1 0,0 2 0,-1-1 0,1 2 0,2-4 0,-2 0 0,-1 2 0,1 0 0,-1-2 0,0 4 0,1-4 0,0 1 0,-2-1 0,2 4 0,-1-6 0,4 4 0,-7-2 0,6 4 0,-6-4 0,6 1 0,-2 0 0,0 1 0,-2-1 0,2 1 0,0-2 0,-1 2 0,0-2 0,1 4 0,-2-6 0,3 4 0,2 3 0,0 1 0,2 1 0,-2 0 0,2-2 0,0 2 0,-4 0 0,4 3 0,-3-2 0,-1-1 0,2-1 0,0 0 0,-3 0 0,5-1 0,-7-5 0,4 2 0,-4 0 0,3 0 0,3 2 0,-5-2 0,3 1 0,-2-1 0,0 2 0,1-4 0,-1 2 0,1 1 0,4 4 0,-3-3 0,-1 0 0,4 2 0,1 3 0,-4-5 0,3 1 0,-2 2 0,-2-4 0,-3-2 0,4 1 0,-1 1 0,1 2 0,1-3 0,-2 4 0,3-1 0,-1 0 0,-2-3 0,4 5 0,-4-3 0,1 1 0,1-2 0,-1 1 0,-1 1 0,1-5 0,-1 6 0,1-4 0,-3 1 0,4 3 0,-3-6 0,0 2 0,0 0 0,0 0 0,3 1 0,-3 4 0,1 0 0,4 2 0,-5-4 0,3 2 0,0 0 0,2 3 0,-2-7 0,0 3 0,2-1 0,0 2 0,3 3 0,-7-6 0,2 4 0,0-6 0,-1 2 0,-1-1 0,1 1 0,-1-2 0,1 3 0,4 2 0,1 0 0,-6 0 0,2-4 0,-3 1 0,2-2 0,2 3 0,0 2 0,-1-2 0,0 2 0,2-2 0,-1 2 0,3 2 0,1 1 0,-2-1 0,2 3 0,0-4 0,0 4 0,2 0 0,-2-4 0,0 4 0,0-1 0,0-1 0,0 2 0,0-4 0,0 4 0,0-3 0,0 2 0,0-2 0,0 3 0,0 0 0,0-4 0,0 4 0,0-3 0,0 3 0,0-4 0,0 4 0,0-3 0,0 3 0,0-2 0,0 0 0,0 2 0,0-4 0,0 4 0,0-2 0,0 1 0,0-1 0,0 0 0,0 2 0,0-3 0,0 2 0,0 0 0,0-1 0,0 0 0,0 0 0,0 0 0,0 2 0,1-3 0,7-2 0,-1 0 0,1 0 0,0-4 0,2 2 0,0-1 0,-1 5 0,0-2 0,-1 1 0,-5 1 0,3-1 0,-1-1 0,0 0 0,2 0 0,-4 1 0,5 3 0,2-6 0,3-3 0,-2 1 0,1 1 0,1 1 0,1-1 0,3-4 0,-6 2 0,2-3 0,2-1 0,-6-6 0,0-6 0,-3-3 0,1 0 0,-3-5 0,5 3 0,-5-3 0,1 3 0,-1-4 0,-1-3 0,-2 1 0,3 4 0,1-2 0,-4 0 0,4 4 0,2-3 0,-2 3 0,1-3 0,1 3 0,-3-2 0,0-2 0,2 3 0,1 1 0,4 4 0,2 4 0,3 3 0,-4-5 0,2 0 0,-1 1 0,-1-1 0,1-1 0,-2-3 0,4 3 0,-2-1 0,3 4 0,0-2 0,2 5 0,-3-5 0,3-3 0,0 1 0,-2 0 0,2 1 0,0 4 0,-2 0 0,-3-2 0,2 0 0,-6-6 0,0 2 0,-1-2 0,-2 2 0,7-2 0,0 0 0,-3-5 0,5 3 0,-6-1 0,1 3 0,0-1 0,-2 2 0,4-1 0,-3-3 0,1 5 0,1-5 0,-6-1 0,3 4 0,2 1 0,-2-1 0,2 3 0,-2-1 0,2-2 0,1 5 0,-1-2 0,2 1 0,-3-3 0,1-1 0,1 2 0,1 0 0,1-4 0,-2 4 0,-1 0 0,0-1 0,1 3 0,1-3 0,-3 3 0,1-2 0,0-2 0,-2 1 0,2 1 0,-5 0 0,4-1 0,0-2 0,0 3 0,-2-4 0,3 4 0,1-1 0,-3-4 0,0 0 0,2-4 0,-4-1 0,3 7 0,-1-4 0,-3-2 0,0 2 0,-4-1 0,-1-1 0,2-1 0,-2-2 0,0 3 0,-2-2 0,5 4 0,2 0 0,-3 0 0,4 3 0,-1 1 0,3 1 0,1 0 0,0 2 0,-2-4 0,3 5 0,-2-3 0,1 2 0,3-5 0,1 0 0,-2-1 0,1-1 0,-3-1 0,-2-2 0,3 4 0,-2 4 0,2-1 0,-1 3 0,-1-1 0,2-4 0,0 5 0,0-4 0,1 1 0,-3-4 0,5 1 0,-5 1 0,-3-2 0,3 4 0,1 2 0,-1 0 0,1 2 0,0-5 0,-1 2 0,-5-3 0,4-2 0,-3-3 0,1 1 0,-3-2 0,4 4 0,-2 0 0,2 3 0,2 2 0,-4-3 0,4 3 0,-2-3 0,-1 0 0,-3-1 0,4 1 0,1 1 0,-2-4 0,4 6 0,3-3 0,-7-1 0,1 0 0,1 0 0,-2 3 0,3-4 0,-2-2 0,4 6 0,-2-3 0,-3 1 0,1 0 0,1 3 0,-2-5 0,1 3 0,1-1 0,-4 0 0,0-2 0,4 5 0,-2-5 0,-2 2 0,-1-2 0,4 2 0,-3 0 0,2-2 0,-1 0 0,-3 0 0,-1-3 0,5 3 0,-2 0 0,5 5 0,-1-2 0,-4-1 0,2-2 0,-2 0 0,-3-1 0,2-2 0,-2 1 0,0-3 0,0 0 0,0 4 0,-2-4 0,2 2 0,4 3 0,0 1 0,0 0 0,-1-1 0,-1-4 0,1 6 0,3 0 0,1 3 0,3-3 0,-1-1 0,1 3 0,0-6 0,-4 1 0,1 2 0,1 0 0,-3-1 0,-2 0 0,-1-3 0,-2 1 0,5 2 0,0 4 0,3 1 0,-2-2 0,-2 0 0,-4-3 0,-4-3 0,-6 2 0,-4 2 0,1 1 0,-5 7 0,3-3 0,2 1 0,-3-5 0,3 1 0,0 2 0,2-5 0,-4 4 0,2 2 0,-2 3 0,1 3 0,-4-1 0,1 4 0,0 0 0,0 0 0,-1 4 0,1-4 0,2 0 0,-3 0 0,2 0 0,-2 0 0,0 0 0,2 0 0,-2 0 0,3 0 0,-3 0 0,2 0 0,-2 0 0,2 0 0,-2 0 0,2 0 0,-2 0 0,5 3 0,-2 2 0,4-2 0,-6 0 0,4-1 0,2 3 0,-4 2 0,4-6 0,-2 8 0,3-4 0,-3 1 0,3-1 0,2 7 0,0-4 0,-2-1 0,1 4 0,-1-6 0,-3 2 0,1-2 0,1 0 0,1 3 0,4 5 0,-1-3 0,-2-1 0,-1 0 0,0 3 0,-1-2 0,-1-2 0,-2-1 0,-3-5 0,6 4 0,1 1 0,0 1 0,2 2 0,-2 2 0,1-2 0,1 3 0,-4-2 0,4-1 0,-2 0 0,2 0 0,2 3 0,2 1 0,0 2 0,0-2 0,-2-1 0,-2 2 0,3 0 0,-3-2 0,1 0 0,-1-3 0,0 3 0,3-3 0,0 5 0,0-3 0,-3-2 0,0 1 0,1-1 0,-1 0 0,0 2 0,5-1 0,-5-1 0,3 3 0,-3 1 0,-2-1 0,2-3 0,-5 1 0,6-1 0,-4 0 0,1 0 0,2-1 0,2 1 0,-4-2 0,2 2 0,-2-2 0,3 2 0,-2-2 0,0 2 0,1 0 0,0-2 0,3 6 0,-3-3 0,2 7 0,-2-4 0,-1-3 0,6 6 0,-5-6 0,2 3 0,1-1 0,1 2 0,-1-2 0,1 0 0,0 1 0,-2-3 0,-4-1 0,2-2 0,3 2 0,-1 4 0,-1-1 0,2-3 0,-3 1 0,2-1 0,-3 0 0,1 0 0,3 3 0,-3 1 0,-2 2 0,2-1 0,-1 5 0,-3-3 0,-2 7 0,1-2 0,-4 1 0,3-1 0,4-3 0,0-2 0,-1-2 0,-2-3 0,3 1 0,0-2 0,7 3 0,-5-3 0,1 2 0,2-3 0,-4-3 0,0 1 0,1 4 0,2-1 0,1 1 0,-2 1 0,3 1 0,2 0 0,0 3 0,1 1 0,1 0 0,0 1 0,0-1 0,0 0 0,0 2 0,-2-5 0,-3 0 0,2 0 0,1 0 0,-1-1 0,1 3 0,2 1 0,0 2 0,0-3 0,0 3 0,-3-2 0,-2 0 0,4 2 0,-3-4 0,1 4 0,0-5 0,-2 0 0,2 0 0,0 0 0,3 0 0,-4 3 0,4-1 0,0 2 0,0-2 0,0 3 0,0-4 0,0 4 0,-3-5 0,0 0 0,0 0 0,-1 0 0,3 2 0,-3-1 0,4 1 0,0 3 0,0-2 0,0 0 0,0 0 0,0 0 0,0 2 0,-1-5 0,-3-2 0,0 2 0,2 0 0,0 3 0,1-1 0,1 0 0,0 1 0,-4 2 0,8-4 0,-4 4 0,0-2 0,0 0 0,0 2 0,0-3 0,0-4 0,0-11 0,0-7 0,0-3 0,0-7 0,3 0 0,3 0 0,3 0 0,-1 2 0,3-2 0,1 2 0,-3-1 0,1 1 0,3 5 0,-3-2 0,0-3 0,1 4 0,0 1 0,-1-2 0,3 2 0,-1 5 0,-3-7 0,3 1 0,1-4 0,0-2 0,0-1 0,-2 2 0,2 3 0,-1 1 0,-1 2 0,-1-4 0,-1 5 0,1 1 0,5 2 0,-5-2 0,3 1 0,0 1 0,-4-2 0,1-6 0,-2 4 0,2 1 0,1 4 0,2-2 0,4 3 0,-1-3 0,0 0 0,2 2 0,0 2 0,-3-3 0,-1 1 0,-1-2 0,5 0 0,0 0 0,0-2 0,0 2 0,1 0 0,-1 0 0,0 0 0,-1 1 0,0 2 0,-2-5 0,-2 4 0,2-2 0,-5-3 0,1 3 0,0-2 0,2 0 0,-1-2 0,-1 0 0,4 3 0,-2-6 0,1 2 0,3 0 0,-4 0 0,1-1 0,-2 6 0,-1-5 0,2 3 0,-2 2 0,-1-1 0,2-1 0,1 2 0,-4-2 0,3 1 0,-4-3 0,0-1 0,0-1 0,-3 1 0,3-3 0,2-1 0,1 1 0,1 0 0,-1 3 0,-1-3 0,1 3 0,2-2 0,-3 2 0,-3-6 0,1 4 0,-2-1 0,4 0 0,0-2 0,1-3 0,1 1 0,-1 4 0,2-2 0,2 0 0,1 2 0,-5 3 0,2-5 0,-1 2 0,-6-6 0,2 8 0,-1-6 0,-4 6 0,4-3 0,2 1 0,-1 0 0,-1-2 0,-4 0 0,2-1 0,-2-1 0,4 5 0,-6-3 0,3-1 0,-4-1 0,3 1 0,-3-2 0,0-2 0,0 3 0,0-3 0,0 2 0,0 0 0,3 3 0,-1 0 0,3 0 0,0 4 0,1-1 0,-3-1 0,6-2 0,-3 0 0,2-3 0,0 1 0,-1-3 0,6-1 0,-3-1 0,-1 2 0,1 4 0,-3-2 0,-2 1 0,1 4 0,2-2 0,0 2 0,-3-2 0,3 1 0,-1 3 0,1-1 0,0 2 0,-3-3 0,1 5 0,1-5 0,-2-1 0,-4-1 0,6 2 0,-2 0 0,-2 0 0,0-2 0,1-2 0,-4-1 0,0 1 0,3 2 0,2 1 0,0 2 0,1 0 0,-1-1 0,0 0 0,1 0 0,-1-1 0,0 1 0,-2-2 0,-1-1 0,3 2 0,-2 1 0,-1-2 0,3 0 0,-4-1 0,-1-2 0,2 1 0,-2-3 0,0 4 0,0-4 0,-2 0 0,2 3 0,0-3 0,-1 4 0,-7 1 0,-2 3 0,-5 4 0,4 1 0,-1 1 0,-1-2 0,4 1 0,-3 2 0,-1 2 0,-1 1 0,-1-3 0,4 0 0,-2 2 0,-2-1 0,-1 3 0,1-1 0,-1 2 0,-2 0 0,2 0 0,-2 0 0,3 0 0,-3 0 0,0 0 0,2 0 0,1 3 0,2 2 0,4 2 0,-1 0 0,-3-1 0,0-2 0,3 2 0,-3 1 0,3 1 0,0-1 0,2 4 0,-1-4 0,-1 0 0,0 1 0,0-1 0,-4-1 0,4-1 0,3 7 0,-1-4 0,0 4 0,0-4 0,1 2 0,-2 0 0,-1-4 0,-3-1 0,1 2 0,3 3 0,4 0 0,-3 1 0,3 1 0,-2-2 0,-4-2 0,4 0 0,-6 1 0,5-1 0,2 4 0,-2-4 0,1 5 0,-1 0 0,-2-3 0,-1 4 0,-2-1 0,6 2 0,1 1 0,-2-2 0,0-3 0,-1-1 0,5 2 0,-3 1 0,5 2 0,-4-4 0,3 6 0,-4-7 0,1 2 0,-4-1 0,5 4 0,-5 2 0,2-1 0,-2-3 0,-3-3 0,5 2 0,2 1 0,-6-1 0,7 4 0,-3-4 0,0 1 0,0-1 0,-3-4 0,1 0 0,0 4 0,-3-4 0,2 2 0,3 3 0,-1-1 0,0 0 0,-3-3 0,1 1 0,3 4 0,1 1 0,2-4 0,-1 1 0,-2-1 0,-2-2 0,2-1 0,-4-1 0,4 1 0,2 3 0,-2-1 0,-1 2 0,3-4 0,-4 4 0,2-1 0,0 6 0,0-7 0,0 5 0,0-4 0,-1-1 0,1-1 0,2 2 0,-1-1 0,2 7 0,0-7 0,1 3 0,-5-3 0,5 3 0,-3-1 0,4 3 0,-4-1 0,-1 3 0,0 3 0,3-4 0,-3 1 0,-2-7 0,1 2 0,-1-4 0,2 2 0,-1 1 0,5 3 0,-1-4 0,0 3 0,-3-3 0,3 1 0,-2 3 0,4 0 0,-3-4 0,-3 2 0,1-4 0,3 5 0,-3-4 0,2 2 0,-1 1 0,4 5 0,-4-6 0,4 2 0,-5-1 0,2-2 0,1 3 0,3 2 0,-3 0 0,5 3 0,-1-1 0,1 3 0,0-4 0,0 4 0,1 0 0,-1-4 0,0 4 0,0-1 0,0-1 0,0 2 0,0-4 0,0 4 0,5-3 0,0-2 0,5-4 0,4-3 0,3-4 0,-3-4 0,4 3 0,0-6 0,0 3 0,-2 0 0,2-2 0,-5-1 0,2-1 0,-2 1 0,-2-7 0,1 7 0,-1-5 0,4-2 0,-6 0 0,4-2 0,0 2 0,0 2 0,-1 0 0,1-2 0,-3 1 0,-1 1 0,3 0 0,-2-5 0,-1 4 0,6-1 0,-4 5 0,6-1 0,-6-6 0,4 4 0,-4 1 0,0-1 0,2 1 0,-4-1 0,2 0 0,-1 1 0,3-3 0,1 5 0,3 0 0,-6-1 0,4-1 0,-2 4 0,-4-7 0,3 3 0,2 4 0,-2-4 0,4 1 0,0 1 0,-4-4 0,2 3 0,-4-3 0,2 3 0,-1-1 0,-3-1 0,5 1 0,-6-1 0,-1-4 0,2 3 0,2 2 0,-2-3 0,-1-2 0,2 4 0,-4-5 0,3 5 0,1-4 0,-1 4 0,3-2 0,0-2 0,4-3 0,0 0 0,-4 2 0,2 3 0,2 0 0,-4 4 0,4-1 0,-4 4 0,1-4 0,-3 0 0,1-1 0,-3-3 0,1 2 0,-2-4 0,2 5 0,-1-2 0,1 0 0,2 2 0,4 4 0,-4-2 0,0-3 0,0-1 0,0 2 0,3 0 0,-2-4 0,-3 1 0,2-6 0,-5 2 0,1-1 0,-1-4 0,-3 3 0,-2-3 0,3 5 0,2 1 0,-4-1 0,1 0 0,0-3 0,1 3 0,-3-5 0,0 3 0,0 1 0,0-4 0,3 5 0,-1 0 0,3 0 0,0 3 0,1-1 0,-3 0 0,2-2 0,0 3 0,2-1 0,-1 0 0,4-2 0,3-3 0,-3 0 0,3-2 0,-3 3 0,-2-3 0,-3 2 0,1 7 0,-3-6 0,5 7 0,-1-2 0,1 1 0,3-2 0,-2-6 0,-1 5 0,-2-3 0,-1 2 0,2 0 0,-4 0 0,2-1 0,-4-1 0,-6 4 0,4-2 0,-2 2 0,-2-2 0,1-2 0,-5 4 0,1-2 0,-2 2 0,-2-4 0,-2 4 0,1 5 0,-5 1 0,5 7 0,1 3 0,3 7 0,-1 0 0,-1-1 0,-2 4 0,1-5 0,1 2 0,1-2 0,2 2 0,-2-1 0,-1-3 0,-1 1 0,3-1 0,-3 1 0,2 0 0,4 3 0,-1 6 0,3-6 0,-5-2 0,1 4 0,0-4 0,-3 1 0,-4-1 0,4 3 0,-1-4 0,-2 3 0,1 2 0,0 2 0,1-4 0,-2 7 0,1-9 0,1 6 0,-1-3 0,2 1 0,-1-2 0,3 1 0,-1-1 0,-2 0 0,6 0 0,-4-3 0,-1 4 0,1 1 0,0-2 0,1 1 0,-1-1 0,2 0 0,-2-1 0,2 2 0,0 2 0,1-1 0,-4 1 0,4 0 0,-1-1 0,0-2 0,-2-2 0,2 4 0,2 1 0,1-1 0,-2 3 0,-3 1 0,1-4 0,0 4 0,-2-6 0,3 3 0,0 1 0,0-3 0,1 1 0,-1-2 0,-2-4 0,1 4 0,-1-5 0,2 5 0,-1 0 0,3 2 0,-1-2 0,3 3 0,-3-1 0,2-1 0,-3 1 0,-2-2 0,1 3 0,-1-1 0,0-2 0,0 1 0,2-1 0,2 2 0,1 3 0,-2-2 0,4-2 0,-5 1 0,-2-5 0,2 1 0,0 3 0,0-2 0,1 1 0,-3-2 0,6 4 0,-6-4 0,2 3 0,-1-2 0,1 1 0,-1 1 0,-1-1 0,0 3 0,-3-4 0,5 2 0,-2-2 0,4 2 0,-2 1 0,1 1 0,-3 0 0,2 0 0,-2-3 0,1 2 0,2 1 0,-1-3 0,3 2 0,-3-2 0,0 1 0,3 3 0,2-3 0,3 2 0,6-4 0,4-3 0,3-1 0,3-3 0,0-2 0,2 0 0,0 0 0,0 0 0,0-2 0,-5 1 0,2-4 0,-6-4 0,1 3 0,2-6 0,2 2 0,-1-1 0,0-1 0,-1 2 0,1 2 0,1 5 0,3-2 0,-3 0 0,3 1 0,0-1 0,0-1 0,-4-3 0,1 1 0,-1 1 0,2 1 0,-2 1 0,3 2 0,2-2 0,-2 1 0,-2-2 0,0-6 0,-1 4 0,2 1 0,-2-1 0,3 0 0,-1-2 0,-4 1 0,4 3 0,-2 2 0,-2-2 0,2 1 0,-3-3 0,0 1 0,1 2 0,-1-3 0,0 1 0,-1-1 0,3 0 0,-1 1 0,1 0 0,2-3 0,1-3 0,3 2 0,-2 1 0,-1 1 0,-6-4 0,0 0 0,-3 3 0,-1-3 0,-2-2 0,0-2 0,-1 2 0,-2-1 0,2-4 0,-4 3 0,2-3 0,0 1 0,0 2 0,0-3 0,0 2 0,3 1 0,-1 6 0,3-4 0,0 3 0,6-1 0,0 0 0,-1-2 0,2 2 0,-3 1 0,4 0 0,-4 2 0,0 1 0,-1-1 0,2-2 0,-5-3 0,5 5 0,-2-3 0,0 3 0,0-3 0,2 3 0,-2 0 0,-1-2 0,-2 2 0,1-1 0,4 1 0,-4-2 0,-1 2 0,0-5 0,-3 0 0,-2-3 0,-2 3 0,-4 5 0,-6 4 0,-2 1 0,1 3 0,-5 1 0,0 1 0,0 1 0,3 2 0,2 2 0,-1 2 0,1 3 0,-4 7 0,1-6 0,5 2 0,-4-1 0,5-2 0,2 3 0,2-1 0,-1-1 0,-1 3 0,1 1 0,1-1 0,-7 3 0,5-5 0,-4-1 0,4 2 0,-2-1 0,-1 0 0,1-2 0,-3-1 0,7 1 0,-6 4 0,1-4 0,1 1 0,2 4 0,5-2 0,-5 1 0,0-4 0,-1-2 0,0 2 0,1 0 0,-2-4 0,2 6 0,3-2 0,-3 3 0,-2 2 0,0 2 0,-3 2 0,3 0 0,-3-1 0,-1-3 0,2 0 0,4 1 0,-2-6 0,-3 3 0,2-3 0,-2-3 0,0 3 0,2-5 0,1 5 0,2 0 0,0-2 0,3 5 0,-2 0 0,1-3 0,1 4 0,0-1 0,3 2 0,-4-2 0,2 0 0,0 2 0,0 0 0,1-2 0,-3 1 0,1-3 0,0 2 0,-2 1 0,4-1 0,-3-3 0,-4 3 0,2 0 0,0 2 0,4 0 0,-2 3 0,1-1 0,-3 3 0,-2-2 0,2 0 0,0 2 0,1-2 0,2-4 0,-1 5 0,-2-4 0,1 0 0,-1 0 0,-3 3 0,3-1 0,-1 0 0,0-4 0,4 2 0,-2 0 0,1-4 0,1 2 0,0 1 0,-3 1 0,5-1 0,-6 3 0,1 3 0,3-4 0,-1 4 0,-1-3 0,3 3 0,-1 0 0,3-4 0,2 4 0,0-3 0,0 3 0,0-1 0,0-2 0,0 3 0,0-4 0,0 4 0,0-2 0,0 1 0,0-1 0,0 0 0,0 2 0,3-7 0,4-3 0,4 0 0,5-7 0,2-4 0,2-6 0,3-6 0,-4 3 0,2-8 0,2 0 0,0-2 0,5-4 0,-2-4 0,1 0 0,-1-3 0,2 4 0,-2 1 0,-5-2 0,2 1 0,0 2 0,-1-1 0,-2-2 0,-1-1 0,-1 6 0,0 0 0,0 2 0,0 1 0,-2 5 0,-3 0 0,2 2 0,-4-2 0,1-4 0,-2 5 0,-1-5 0,1 6 0,-2-2 0,0 4 0,0-3 0,2 6 0,-2 0 0,0 0 0,1-4 0,-5 2 0,5-2 0,-1 6 0,2-4 0,-4-2 0,2 4 0,-3-2 0,2-3 0,1 1 0,-5-1 0,5 3 0,0-2 0,0 4 0,0-2 0,2-1 0,0-4 0,5 5 0,-2-8 0,3 3 0,2-5 0,-2 2 0,-3-2 0,2 1 0,-2 5 0,-2-3 0,1 5 0,-3 1 0,1-1 0,-2 2 0,-1 0 0,6 2 0,-3-5 0,-6 1 0,8-1 0,-7 0 0,3 0 0,0-2 0,0 1 0,3 4 0,-1-1 0,0 4 0,0-3 0,-4-1 0,-3-1 0,4 0 0,0-1 0,-3 3 0,8-3 0,-2 0 0,-6 0 0,6-1 0,-3 3 0,2-1 0,-2 2 0,3 0 0,-1 5 0,1-5 0,-2 0 0,1-1 0,0-4 0,1-2 0,0-1 0,1 0 0,4 3 0,-2 3 0,3 2 0,-1-3 0,-2 5 0,-3-4 0,-1 1 0,1 3 0,-2-1 0,0-1 0,2 0 0,-3 2 0,-1-5 0,1 3 0,-1-2 0,2 2 0,-1-1 0,-2 1 0,3-2 0,-2-1 0,2 5 0,-3-6 0,5 5 0,0-6 0,1 0 0,1 1 0,-4 0 0,2 2 0,-1 2 0,-2-3 0,-4-2 0,4 3 0,1 2 0,-2 2 0,2-2 0,0 2 0,1-5 0,-1 4 0,-2-4 0,1 2 0,1-3 0,0 1 0,0-2 0,-1 2 0,-4-2 0,-1-2 0,4 4 0,-3-2 0,4 0 0,-1-1 0,-1 1 0,2 0 0,-1 2 0,2 3 0,-1-3 0,-1 3 0,2-2 0,-1-1 0,0 4 0,-1 0 0,1-5 0,-4 1 0,-2-2 0,3-3 0,-4 0 0,0-1 0,0 1 0,0-2 0,0 2 0,0 0 0,-4-2 0,4 4 0,-1-1 0,-2 2 0,-4 0 0,-3 5 0,-3 2 0,-1 1 0,-3 4 0,1-4 0,0 4 0,-2 1 0,0-1 0,0 1 0,3-2 0,2 0 0,0-1 0,-1 4 0,-1-6 0,-1 2 0,1-3 0,-1 1 0,-2 0 0,3-1 0,2 2 0,-1-1 0,1 0 0,-2 1 0,0 2 0,1-4 0,2 3 0,-2-3 0,1 0 0,0-2 0,1 1 0,-1 3 0,-1 2 0,-1-1 0,0 5 0,-2-1 0,0 1 0,-1 0 0,2 1 0,-2-1 0,0 0 0,4 0 0,-4 0 0,1 0 0,0 0 0,-1-3 0,1 0 0,0-1 0,2 0 0,-3 2 0,2 2 0,-2-3 0,0 3 0,2 0 0,3-2 0,-2-1 0,4-2 0,-6 3 0,4-1 0,-3 1 0,0 2 0,-2 0 0,2 0 0,6 0 0,7 0 0,6 0 0,7 0 0,3 0 0,5 0 0,-5 5 0,1-3 0,2 3 0,-3-2 0,4-1 0,-1-2 0,0 3 0,-1 0 0,-4 4 0,4 1 0,-2-1 0,3-2 0,-4 1 0,2 1 0,-2-4 0,2 2 0,1 2 0,1 1 0,0-1 0,2 1 0,-1-3 0,1-2 0,-4 2 0,4 0 0,0 4 0,-2-3 0,2 1 0,-5-1 0,2 3 0,-4-6 0,5 2 0,-1 2 0,0-4 0,1 2 0,-1 1 0,-2 1 0,-4 1 0,1-1 0,3 0 0,-1-4 0,4 0 0,-3-1 0,5-2 0,-7 5 0,4-2 0,-2 4 0,1 4 0,-2 1 0,1 0 0,-3 2 0,-1-2 0,3-2 0,2 3 0,-4 2 0,0 0 0,-5 3 0,-2 0 0,-1 1 0,-1-1 0,-1 0 0,-3-3 0,-5-5 0,0 3 0,1-1 0,2 1 0,-1-3 0,-1 3 0,4 1 0,-2 0 0,4 3 0,1 1 0,-2-1 0,2 3 0,3-5 0,5-6 0,2-2 0,5-2 0,1-3 0,-1-1 0,3-2 0,-4-3 0,-1-1 0,0-3 0,-3 2 0,1-1 0,-1-1 0,0 1 0,-2-1 0,0-6 0,-4 1 0,2 0 0,-1 0 0,1 3 0,1-2 0,-1 1 0,-2-6 0,-3 2 0,4 4 0,-2-6 0,2 5 0,-3-6 0,4 8 0,-2-5 0,4 4 0,-2 1 0,-1-3 0,3 1 0,1 9 0,2 3 0,2 1 0,-2 6 0,-1 1 0,-3 5 0,-1 2 0,2 0 0,0 5 0,-1-3 0,3 3 0,-1-6 0,1 1 0,0 0 0,1 0 0,4 3 0,-4-1 0,-1 1 0,-3-1 0,-4 3 0,2-5 0,1-1 0,-4 1 0,1 0 0,2 0 0,-2 3 0,2-1 0,-3 3 0,-1-4 0,1 4 0,-2 0 0,0-3 0,0 3 0,0-4 0,0 4 0,0 0 0,0-4 0,0 4 0,0-3 0,0 3 0,0-4 0,-3-1 0,-2 2 0,0-7 0,-2 1 0,-2-1 0,1-2 0,1 6 0,4-1 0,-4-3 0,2 3 0,1 2 0,-1-3 0,-2 1 0,2-2 0,0 3 0,-1-3 0,-2-1 0,3 2 0,-5-4 0,2 2 0,1 2 0,-1-2 0,3 1 0,-3-1 0,-1-3 0,-3 3 0,7 0 0,-1 3 0,1-3 0,-2 3 0,-1-1 0,2-2 0,-4-2 0,5 3 0,-5-2 0,2 2 0,2-1 0,2 3 0,-2 1 0,1-1 0,2 2 0,-5-5 0,4 3 0,0 0 0,-5 1 0,5-4 0,-1 3 0,0 0 0,-5-5 0,2 1 0,1 2 0,-2-3 0,2 6 0,2-4 0,2 5 0,-2-2 0,-1 0 0,-1-3 0,-3 3 0,-1-5 0,0 4 0,2-2 0,0 2 0,0-1 0,3 1 0,1 3 0,-1 3 0,-3-5 0,0-3 0,-1 2 0,3-2 0,-2 1 0,4-1 0,-3-2 0,0 4 0,-2-4 0,3 4 0,-3-4 0,2 0 0,2 6 0,3-1 0,-4-1 0,4 1 0,-5 2 0,-2-4 0,2 3 0,-4-1 0,4 2 0,-1-4 0,0 3 0,0-3 0,0-1 0,3 3 0,-1-1 0,1-2 0,-2 5 0,-2-2 0,0 4 0,4 1 0,-4-5 0,4 2 0,-4-5 0,0-2 0,0 2 0,5 0 0,-1 3 0,-1-3 0,2 3 0,-3-4 0,2 4 0,-2-3 0,-4-5 0,1 0 0,-2 1 0,5 3 0,-2-1 0,2 4 0,1-4 0,-6 3 0,2-2 0,1-1 0,0 5 0,2-3 0,0 2 0,-2-2 0,1-4 0,0 3 0,-2-3 0,-2 1 0,3 0 0,2 4 0,2-3 0,-7-1 0,5 1 0,-2-1 0,0 3 0,2-4 0,-4 1 0,3 1 0,1 4 0,-1-4 0,1 4 0,0-4 0,2 2 0,-2 0 0,-1 0 0,1-2 0,-3 4 0,1-2 0,-1 1 0,-1-2 0,3-1 0,-3 0 0,2 2 0,1-2 0,1 1 0,-2-1 0,2 0 0,-1 2 0,1 0 0,-1-2 0,-1-1 0,0 1 0,-3-1 0,7 3 0,-6-5 0,6 6 0,-4-4 0,2 3 0,-2 0 0,-1-5 0,1 5 0,0 0 0,0 1 0,1 3 0,-3-3 0,1-1 0,-2 2 0,1-2 0,3 0 0,-1-2 0,-3 0 0,0 2 0,-2-3 0,4 1 0,-2-1 0,1 1 0,3-2 0,-3 1 0,-1-4 0,2 4 0,1 1 0,4 2 0,-7-3 0,1-2 0,2 1 0,-3-1 0,2 2 0,-2-5 0,0 4 0,0-1 0,5 4 0,-4-3 0,-1 1 0,2-4 0,-2 0 0,-2 1 0,4 1 0,-4-2 0,6 4 0,-3-1 0,-1-1 0,0 2 0,-3 0 0,0-3 0,1 0 0,0 2 0,2 1 0,4 0 0,-1 1 0,-3-5 0,3 7 0,0-5 0,-1 2 0,1-1 0,-3 1 0,2-2 0,-2-2 0,-4 1 0,1-4 0,5 3 0,1 5 0,0-1 0,2 4 0,-2-2 0,-1-1 0,4 0 0,-6-1 0,5 3 0,3 0 0,-3 1 0,-2-2 0,-1-6 0,0 7 0,-1-7 0,6 1 0,3-9 0,4-2 0,7-1 0,2-11 0,5 5 0,3-3 0,1-1 0,-1 1 0,3 4 0,-5-2 0,2 5 0,-6-3 0,2 5 0,-5-4 0,4 2 0,1-2 0,1 3 0,3-1 0,-4 0 0,-1-4 0,2 4 0,-2 1 0,0 0 0,-2-1 0,4-1 0,-2 1 0,-2-3 0,3 1 0,-3 0 0,4 2 0,-4 0 0,0 2 0,4-3 0,-5-3 0,1 6 0,-1-5 0,0 5 0,-1-1 0,1 1 0,3 1 0,-1 2 0,-3-3 0,-1 0 0,1 0 0,0-4 0,3 4 0,2-1 0,-2-1 0,2 4 0,-4-2 0,-2-2 0,-1-2 0,4 5 0,-1 1 0,1 1 0,-1-2 0,0-3 0,0 5 0,-2-6 0,2 1 0,1-2 0,2 4 0,-2 0 0,1 1 0,2-5 0,-1 6 0,0-4 0,-4-2 0,0 2 0,-1-3 0,-1 5 0,1-4 0,0 4 0,2-2 0,0-3 0,-2-1 0,0 1 0,-1 0 0,-3 0 0,5 1 0,-5-1 0,1 0 0,2 3 0,1 0 0,0 0 0,3 3 0,-2-1 0,0 0 0,-1-2 0,-1-4 0,0 6 0,-1-5 0,2 5 0,0-2 0,0 1 0,4-2 0,-1-2 0,4-1 0,-4-2 0,4 3 0,-5-1 0,1 4 0,-3-3 0,2 5 0,0 1 0,-1-1 0,1 1 0,5 2 0,-5-3 0,-2 0 0,-5-5 0,5 3 0,-1-4 0,-2 6 0,4-2 0,3 2 0,-3-2 0,-2-3 0,1-2 0,0 2 0,-1-1 0,-4-1 0,5 0 0,-1-3 0,1 2 0,-3-1 0,1-3 0,1 5 0,-2 0 0,1 1 0,-4-3 0,4 5 0,-3-1 0,2 0 0,-1-2 0,2 2 0,2 3 0,-3 0 0,3-2 0,-3-1 0,0 1 0,1-1 0,-2 2 0,1-4 0,-2 1 0,3 1 0,1 2 0,-1-1 0,3 0 0,-1-2 0,0 0 0,0 1 0,2 5 0,-2-5 0,2 4 0,-2-1 0,0 4 0,0-6 0,-3-1 0,3 5 0,-1-6 0,1 6 0,-2-2 0,2 0 0,5 0 0,-5-3 0,-1 0 0,3 1 0,-4-1 0,2 1 0,1 2 0,-3-3 0,1 2 0,1 2 0,0 1 0,2 1 0,-1-3 0,1 4 0,-2-6 0,2 2 0,0-1 0,1 1 0,1-2 0,-1 2 0,4 0 0,-6 0 0,1-1 0,0 1 0,0 2 0,-1-2 0,1 1 0,-2 1 0,2-2 0,1-3 0,2 0 0,-1-1 0,-1 4 0,-1-1 0,1 3 0,-4-4 0,4 0 0,1 1 0,-4 1 0,3-2 0,-3 2 0,2 0 0,-2 2 0,2-5 0,1 3 0,-3-2 0,4 2 0,-4-1 0,2 2 0,0 0 0,-2-3 0,0-3 0,2 3 0,-1 3 0,1 0 0,-2-4 0,0 5 0,0-6 0,-4 3 0,1-4 0,1 3 0,-3-1 0,1-2 0,-1-1 0,-1 1 0,-1-2 0,-1-3 0,0 4 0,-3 1 0,-2 0 0,0 3 0,-6 4 0,-1 0 0,-4 1 0,1-1 0,1-4 0,1 2 0,-2-1 0,5 6 0,1 5 0,5 6 0,-1 6 0,4 3 0,1 2 0,0 2 0,0 1 0,1 0 0,-1-2 0,0 2 0,0 0 0,0-3 0,0 3 0,0-1 0,0-2 0,0 3 0,-1-4 0,-4 4 0,2-3 0,-1 3 0,0-5 0,-3-2 0,4 2 0,1 0 0,-4-2 0,-2-3 0,-1 0 0,5 0 0,-3 3 0,1 0 0,1-3 0,0 5 0,0-3 0,-2 1 0,4-2 0,-2 6 0,2-5 0,-4 1 0,1-2 0,-1-1 0,3 4 0,-5-4 0,5 3 0,-3 0 0,1-1 0,1-2 0,-3 5 0,-2-1 0,0 1 0,2 4 0,3-3 0,-3-1 0,5 0 0,-6-4 0,1 3 0,0-1 0,-2-5 0,1 6 0,-3-3 0,4 6 0,-2-7 0,2 3 0,-2-3 0,2 3 0,-1-5 0,0 4 0,1-5 0,0 2 0,-2 1 0,2 0 0,3 2 0,-1 0 0,-4 1 0,2 0 0,0 2 0,0-3 0,3-1 0,-3 1 0,0-2 0,1 3 0,2-5 0,-3 5 0,3 1 0,0 1 0,-4-2 0,0 0 0,0-3 0,0 2 0,1 1 0,5-2 0,-3 3 0,2-1 0,-1 2 0,-1-4 0,1 1 0,-3-2 0,1 2 0,3-1 0,-5-1 0,3 2 0,-1 3 0,3-4 0,-3-1 0,4 5 0,-5-3 0,3 1 0,-3-5 0,1 2 0,1 3 0,-1-1 0,2-2 0,-1 3 0,-1 0 0,-3-3 0,2 5 0,-1-2 0,-3 6 0,-3-8 0,4 4 0,3-2 0,-2 1 0,-1-1 0,3 0 0,-2-3 0,0 3 0,4 1 0,-2-5 0,3 5 0,-3-6 0,1 5 0,2-1 0,0 3 0,-1-5 0,2 3 0,1 2 0,-2 0 0,4 3 0,-4-5 0,2 2 0,-1-3 0,1 6 0,1-3 0,-1-2 0,-2 2 0,2 0 0,-2 0 0,5 0 0,-5 0 0,0-2 0,1-2 0,-5 1 0,5 0 0,0 3 0,1-1 0,3 5 0,-5-8 0,2 6 0,-2-2 0,3 0 0,-4-2 0,3-2 0,-2 4 0,1 2 0,1-6 0,-3 3 0,-1-3 0,-1-1 0,5 4 0,-5-3 0,1-1 0,2 3 0,-1-3 0,-1 3 0,1-1 0,-2-2 0,-1-2 0,-2-1 0,3 1 0,0 2 0,1 3 0,2-3 0,-6-1 0,5 2 0,-1-1 0,2 5 0,0-3 0,-4-4 0,0 3 0,1-6 0,-2 7 0,4-2 0,3 3 0,-4 0 0,2 1 0,-3-4 0,0-4 0,-2 6 0,1-4 0,-1 5 0,3 2 0,-1-1 0,2-1 0,-4-2 0,0-4 0,2 1 0,-3 2 0,-1-6 0,-2 1 0,2-1 0,1 0 0,-2 4 0,-2-1 0,0-1 0,-1-1 0,-2-3 0,4 0 0,-4-2 0,1 0 0,0 0 0,-1 0 0,1 3 0,0 0 0,0 2 0,1-3 0,-2-1 0,2 3 0,-2-4 0,2 0 0,3 3 0,-2 2 0,2-3 0,-2 3 0,2-4 0,-3-1 0,0 2 0,-2-2 0,2 0 0,-2 0 0,3 3 0,-3 6 0,0-3 0,2 1 0,-2-1 0,2-2 0,3 1 0,-2 1 0,5-4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43.360"/>
    </inkml:context>
    <inkml:brush xml:id="br0">
      <inkml:brushProperty name="width" value="0.1" units="cm"/>
      <inkml:brushProperty name="height" value="0.1" units="cm"/>
      <inkml:brushProperty name="color" value="#0B868D"/>
      <inkml:brushProperty name="inkEffects" value="ocean"/>
      <inkml:brushProperty name="anchorX" value="-6311.8042"/>
      <inkml:brushProperty name="anchorY" value="-1977.23962"/>
      <inkml:brushProperty name="scaleFactor" value="0.5"/>
    </inkml:brush>
  </inkml:definitions>
  <inkml:trace contextRef="#ctx0" brushRef="#br0">1 1442 24575,'0'0'0,"0"-3"0,0-5 0,0-2 0,0-5 0,3 2 0,2-1 0,-3 0 0,4 0 0,-1 1 0,2-2 0,-1 0 0,-1 0 0,2-3 0,-1 3 0,-1 4 0,3-3 0,0 3 0,-5-2 0,2 1 0,-1-6 0,-4 3 0,4 0 0,5 5 0,0 3 0,1-3 0,-2 0 0,0 4 0,-1-6 0,-1 1 0,3-1 0,-1 4 0,0 0 0,0-4 0,-5-1 0,0-2 0,2 3 0,-1-4 0,4 6 0,-2-2 0,-1 1 0,2-1 0,-1-1 0,2 4 0,0-1 0,2 1 0,-5-1 0,5 1 0,-2-1 0,-2-1 0,3-1 0,0 6 0,1-1 0,2 0 0,1-3 0,-2 2 0,-1-2 0,1 0 0,-1-1 0,0 2 0,-2 1 0,-2-5 0,2 3 0,-3-2 0,3 2 0,-1-1 0,3 2 0,-2-2 0,0 3 0,0-2 0,2 3 0,0 0 0,-1-1 0,3 2 0,1 1 0,0 1 0,1 1 0,1 0 0,0-6 0,-2 3 0,1-1 0,-4-1 0,2-2 0,1 2 0,0-1 0,-2 1 0,-3-5 0,2 1 0,1 4 0,-1 0 0,0-1 0,1 4 0,-1-3 0,0 1 0,-1 1 0,1-2 0,-2-1 0,-1-4 0,1 5 0,-3-5 0,0-1 0,-2-1 0,-1-1 0,2 3 0,5 1 0,-5 2 0,8 2 0,-6-2 0,3-2 0,-5-1 0,1 1 0,2-1 0,-1 3 0,4 2 0,0-2 0,-2 0 0,0-2 0,2 1 0,-2-1 0,-2-3 0,3 5 0,-1-3 0,0 2 0,-2 1 0,-1-4 0,3 6 0,-1-5 0,1 5 0,-3-4 0,1-1 0,3 3 0,-3-2 0,1 2 0,-1-1 0,1-1 0,1 1 0,-3 1 0,0-2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43.376"/>
    </inkml:context>
    <inkml:brush xml:id="br0">
      <inkml:brushProperty name="width" value="0.1" units="cm"/>
      <inkml:brushProperty name="height" value="0.1" units="cm"/>
      <inkml:brushProperty name="color" value="#0B868D"/>
      <inkml:brushProperty name="inkEffects" value="ocean"/>
      <inkml:brushProperty name="anchorX" value="-8109.2583"/>
      <inkml:brushProperty name="anchorY" value="-2578.45874"/>
      <inkml:brushProperty name="scaleFactor" value="0.5"/>
    </inkml:brush>
  </inkml:definitions>
  <inkml:trace contextRef="#ctx0" brushRef="#br0">1192 735 24575,'0'0'0,"0"-5"0,0-3 0,3 1 0,-1-3 0,6 1 0,-2-1 0,1-4 0,-4-1 0,4 2 0,-2 0 0,0-2 0,-1 5 0,3-3 0,-2 0 0,0-1 0,1 4 0,-3-4 0,6 2 0,-3 2 0,2-2 0,2 6 0,0-3 0,-1 3 0,1-2 0,0-1 0,-2 1 0,2-2 0,-2 2 0,-1-5 0,-3 3 0,5-2 0,-5-1 0,1 1 0,2-1 0,-4 0 0,5 3 0,-3-3 0,0-1 0,1 3 0,1-1 0,-4-1 0,1-2 0,-1-3 0,-3 3 0,3-5 0,0 3 0,2-2 0,-3 0 0,4 4 0,-2-1 0,0 4 0,0-6 0,-3 3 0,4 2 0,3 3 0,-3-2 0,3 2 0,-3-3 0,-2-2 0,-1 7 0,-2 3 0,0 10 0,0 5 0,0 5 0,0 3 0,0 0 0,0 2 0,-2 0 0,2-2 0,0 2 0,0 0 0,0 0 0,0-4 0,-1-1 0,-4 0 0,2 0 0,-4-3 0,2 1 0,0-1 0,-3 4 0,3-1 0,-3-2 0,2 2 0,-1-3 0,4 4 0,0 1 0,-2-4 0,2 2 0,-2 0 0,0-4 0,0 1 0,-3-2 0,0 0 0,3 3 0,0 2 0,0-5 0,0 3 0,2 2 0,-2 0 0,3 2 0,-1-2 0,-5-6 0,2 3 0,1-2 0,-3 2 0,-1-2 0,4 3 0,2 0 0,-3 0 0,1-1 0,-2-1 0,-1-1 0,5 4 0,-5-3 0,1 3 0,4-3 0,-5 1 0,1-2 0,4 6 0,-3-6 0,1 3 0,0 1 0,-3-4 0,3 3 0,-3-5 0,1 4 0,-3-4 0,4 2 0,1 3 0,-3-5 0,1 6 0,-2-6 0,2 4 0,-3-4 0,6 3 0,-3 1 0,-1 0 0,1-1 0,1-3 0,-2 6 0,3-4 0,-3 1 0,3 1 0,-3-2 0,-2 0 0,0 3 0,2 2 0,0-5 0,0 3 0,0-1 0,-2-4 0,0 0 0,2 4 0,5 1 0,-2-1 0,2 1 0,-4 2 0,2-4 0,-1-1 0,-2 4 0,-4-3 0,2 1 0,4 1 0,-4-1 0,4 1 0,1-2 0,-3 4 0,1 2 0,-1-1 0,3 1 0,-3-2 0,-5 1 0,2-1 0,-1 0 0,-1 2 0,3 1 0,4-1 0,-2 2 0,-2-5 0,2 1 0,1 0 0,-1-2 0,-2-5 0,-1-5 0,-2 7 0,3-1 0,1 1 0,-3 4 0,1-2 0,1 3 0,0-3 0,-3-4 0,3 0 0,-1-1 0,1 1 0,4 4 0,-2-2 0,3 1 0,0 1 0,-3-1 0,0-2 0,-4-3 0,2 2 0,2 1 0,-1 1 0,0 0 0,1-2 0,-1-1 0,-1 1 0,0-2 0,0 4 0,4 0 0,-2 2 0,-2-4 0,-2-5 0,3 7 0,-3-6 0,-1 1 0,2 3 0,0-3 0,2 3 0,0 1 0,-4-1 0,3 5 0,-2-5 0,1 1 0,1 2 0,1-4 0,-3 3 0,2-4 0,-1 1 0,0-2 0,-2 2 0,1-4 0,2 7 0,1-5 0,-1 5 0,2-2 0,-4-1 0,3 1 0,-1-1 0,-3-1 0,0-4 0,0 4 0,1-1 0,3 4 0,-1-3 0,-1 1 0,-4-4 0,5 4 0,-1-2 0,1 3 0,0-1 0,-3-1 0,3 3 0,-1-3 0,3 3 0,-2-3 0,2 1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43.377"/>
    </inkml:context>
    <inkml:brush xml:id="br0">
      <inkml:brushProperty name="width" value="0.1" units="cm"/>
      <inkml:brushProperty name="height" value="0.1" units="cm"/>
      <inkml:brushProperty name="color" value="#0B868D"/>
      <inkml:brushProperty name="inkEffects" value="ocean"/>
      <inkml:brushProperty name="anchorX" value="-6238.38721"/>
      <inkml:brushProperty name="anchorY" value="-1989.15955"/>
      <inkml:brushProperty name="scaleFactor" value="0.5"/>
    </inkml:brush>
  </inkml:definitions>
  <inkml:trace contextRef="#ctx0" brushRef="#br0">0 1 24575,'0'0'0,"3"0"0,5 0 0,2 0 0,0 0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43.378"/>
    </inkml:context>
    <inkml:brush xml:id="br0">
      <inkml:brushProperty name="width" value="0.1" units="cm"/>
      <inkml:brushProperty name="height" value="0.1" units="cm"/>
      <inkml:brushProperty name="color" value="#0B868D"/>
      <inkml:brushProperty name="inkEffects" value="ocean"/>
      <inkml:brushProperty name="anchorX" value="-7523.66309"/>
      <inkml:brushProperty name="anchorY" value="-3259.15967"/>
      <inkml:brushProperty name="scaleFactor" value="0.5"/>
    </inkml:brush>
  </inkml:definitions>
  <inkml:trace contextRef="#ctx0" brushRef="#br0">1 1 24575,'0'0'0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43.379"/>
    </inkml:context>
    <inkml:brush xml:id="br0">
      <inkml:brushProperty name="width" value="0.1" units="cm"/>
      <inkml:brushProperty name="height" value="0.1" units="cm"/>
      <inkml:brushProperty name="color" value="#0B868D"/>
      <inkml:brushProperty name="inkEffects" value="ocean"/>
      <inkml:brushProperty name="anchorX" value="-8793.66309"/>
      <inkml:brushProperty name="anchorY" value="-4529.15967"/>
      <inkml:brushProperty name="scaleFactor" value="0.5"/>
    </inkml:brush>
  </inkml:definitions>
  <inkml:trace contextRef="#ctx0" brushRef="#br0">0 1 24575,'0'0'0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43.380"/>
    </inkml:context>
    <inkml:brush xml:id="br0">
      <inkml:brushProperty name="width" value="0.1" units="cm"/>
      <inkml:brushProperty name="height" value="0.1" units="cm"/>
      <inkml:brushProperty name="color" value="#0B868D"/>
      <inkml:brushProperty name="inkEffects" value="ocean"/>
      <inkml:brushProperty name="anchorX" value="-10063.66309"/>
      <inkml:brushProperty name="anchorY" value="-5799.15967"/>
      <inkml:brushProperty name="scaleFactor" value="0.5"/>
    </inkml:brush>
  </inkml:definitions>
  <inkml:trace contextRef="#ctx0" brushRef="#br0">1 1 24575,'0'0'0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43.381"/>
    </inkml:context>
    <inkml:brush xml:id="br0">
      <inkml:brushProperty name="width" value="0.1" units="cm"/>
      <inkml:brushProperty name="height" value="0.1" units="cm"/>
      <inkml:brushProperty name="color" value="#0B868D"/>
      <inkml:brushProperty name="inkEffects" value="ocean"/>
      <inkml:brushProperty name="anchorX" value="-11333.66309"/>
      <inkml:brushProperty name="anchorY" value="-7069.16016"/>
      <inkml:brushProperty name="scaleFactor" value="0.5"/>
    </inkml:brush>
  </inkml:definitions>
  <inkml:trace contextRef="#ctx0" brushRef="#br0">0 1 24575,'0'0'0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24.097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0"/>
      <inkml:brushProperty name="anchorY" value="0"/>
      <inkml:brushProperty name="scaleFactor" value="0.5"/>
    </inkml:brush>
  </inkml:definitions>
  <inkml:trace contextRef="#ctx0" brushRef="#br0">1524 3373 24575,'0'0'0,"0"-5"0,0-3 0,0-5 0,0-2 0,0-4 0,0-1 0,0-1 0,0 0 0,0-1 0,0 4 0,0-3 0,0 0 0,0 1 0,0-1 0,0 1 0,0-1 0,0-2 0,-4-3 0,0 3 0,0 0 0,-1 4 0,-6 2 0,1-1 0,-1 5 0,1-2 0,4 2 0,-4-3 0,2-5 0,0 4 0,-3-2 0,-2 1 0,0 3 0,0 0 0,3-1 0,2-2 0,-1 3 0,-1 5 0,0-1 0,2-2 0,4-2 0,-4 2 0,3 2 0,-3-1 0,-2-1 0,-4 3 0,2-1 0,-2-1 0,1-4 0,-3 0 0,-2 1 0,5 0 0,4-3 0,-4 7 0,5-6 0,3 3 0,-3 2 0,-2-1 0,-1-2 0,-3 1 0,1-4 0,-2 3 0,4 0 0,-2-3 0,4 2 0,-1 1 0,2 2 0,-2 0 0,1 2 0,-1-2 0,-1-2 0,-4-6 0,-1-4 0,3 2 0,-4 0 0,1-1 0,1 7 0,2-1 0,0 7 0,1-7 0,-3 3 0,2-4 0,0 4 0,-1-1 0,3-1 0,-1 1 0,3 1 0,-4 0 0,2-1 0,-4-2 0,1 0 0,-4 3 0,4-3 0,-1 9 0,2-5 0,2 0 0,0-1 0,-5 2 0,4-2 0,0 4 0,0-2 0,3 1 0,-6-6 0,2 5 0,1-2 0,-1 1 0,3-3 0,-1 4 0,0-1 0,1 2 0,-1 4 0,-1-2 0,0 4 0,2-6 0,0 2 0,1-4 0,-1-4 0,-1 3 0,0 0 0,-2 2 0,5 0 0,0-2 0,-2 6 0,0-5 0,1 0 0,4-1 0,-2-5 0,-1 6 0,5-1 0,-6 3 0,2-2 0,1 1 0,-2 3 0,3-5 0,-5 2 0,2-5 0,2 2 0,-2-4 0,-2 5 0,0-1 0,2-4 0,4-1 0,-3 2 0,1 2 0,1-2 0,-2 2 0,1-2 0,-4 4 0,4 0 0,1-3 0,-1 3 0,1 1 0,-2-1 0,3 0 0,2-1 0,0-2 0,1-2 0,1 2 0,0-1 0,-5 2 0,2-1 0,-2 4 0,3-3 0,-3 3 0,-1-3 0,3 2 0,-2-1 0,-1 3 0,-4 3 0,2-1 0,3-2 0,-1-2 0,2 0 0,-2 1 0,3-1 0,-2 0 0,2-3 0,1 0 0,2-2 0,-3 1 0,0 2 0,-2 3 0,3-4 0,2 5 0,2 1 0,4 1 0,4 3 0,4 3 0,-2-3 0,2 4 0,1-6 0,1 1 0,1-6 0,1 2 0,0 1 0,1 6 0,-5-4 0,1 4 0,-2-3 0,-2 1 0,0-2 0,4 1 0,-4-3 0,3 1 0,-4-4 0,-2-3 0,2 3 0,-5 0 0,1-3 0,0 2 0,-1-3 0,2 2 0,-4-4 0,0 1 0,-3-1 0,3 1 0,5 4 0,0 1 0,2 2 0,0 0 0,-1 3 0,6-1 0,-2 3 0,4 1 0,1 4 0,0 0 0,1 1 0,-1 2 0,1 0 0,0 0 0,-1 0 0,3 0 0,-4 2 0,3-2 0,-3 0 0,3 0 0,-3 0 0,3 0 0,-3 0 0,3 0 0,-3 0 0,1 0 0,1 0 0,-1 0 0,1 0 0,-4 5 0,1-4 0,-5 7 0,0 2 0,2-3 0,0-4 0,3 2 0,-3 1 0,1-2 0,-1 1 0,0 1 0,-3 4 0,-1 1 0,3-2 0,-4-1 0,3 0 0,3-2 0,-1-1 0,3-1 0,-1 1 0,-2-1 0,3 0 0,-5 2 0,3 6 0,-4 2 0,0-4 0,-1 5 0,-2 1 0,-4 1 0,5-3 0,-5 1 0,5-2 0,0 0 0,0-5 0,0 6 0,0-1 0,0-4 0,2 0 0,3-3 0,0 2 0,-7 2 0,7 0 0,-5 1 0,-3 1 0,3 1 0,-2 0 0,2-2 0,4-2 0,-3 0 0,3 3 0,-3 3 0,1-6 0,1 8 0,-6-2 0,1 1 0,1-3 0,-2 2 0,3-2 0,-2 0 0,4-5 0,-2 5 0,0-1 0,-2-1 0,1 2 0,2-3 0,-1 3 0,-1 0 0,1-3 0,-3 3 0,4-2 0,-2 2 0,2-4 0,1 4 0,0-2 0,-2 4 0,1-2 0,1 2 0,0-4 0,-2 2 0,0 2 0,0-5 0,-2 3 0,-1 2 0,0 3 0,0-7 0,-1 5 0,0-1 0,4-3 0,1 4 0,-1-1 0,0-1 0,-1 6 0,-2-9 0,1 7 0,0-3 0,-1-2 0,2 2 0,2 0 0,1-6 0,1 8 0,-3-2 0,-1-1 0,-4 3 0,-1 2 0,-2 1 0,4-4 0,0-1 0,0 1 0,-2 2 0,0 2 0,-2-4 0,1 5 0,-1-1 0,0-2 0,0 3 0,0 2 0,0-5 0,0 4 0,0-3 0,0 2 0,0-1 0,0 1 0,0-3 0,0 4 0,0-3 0,0 2 0,0-1 0,0 0 0,0 1 0,0-3 0,0 3 0,0-1 0,0 1 0,0-1 0,0 1 0,0-3 0,0 5 0,0-5 0,0 3 0,0-1 0,3-4 0,1-1 0,0 3 0,0-2 0,-3 2 0,1 0 0,-2 2 0,3-1 0,-3 3 0,0-3 0,-3 3 0,3-5 0,0 5 0,0-3 0,0 3 0,0-3 0,0 3 0,0-4 0,0 4 0,0-4 0,0 4 0,0-3 0,0 3 0,0-3 0,0 2 0,0-3 0,0 4 0,5-6 0,-2 0 0,2-1 0,-4 1 0,3 2 0,0-3 0,1 0 0,0 3 0,-3-2 0,2 1 0,-4 2 0,2 1 0,-2-2 0,0 3 0,0-1 0,-2 1 0,2 0 0,0-1 0,0 1 0,0-1 0,0 1 0,0-3 0,0 3 0,0-1 0,0 1 0,0-1 0,0-1 0,0 3 0,0-4 0,-4 0 0,0-2 0,0-1 0,-1 3 0,-6-2 0,-2 4 0,-2-2 0,-2 1 0,-3 3 0,7-3 0,1 2 0,5-1 0,-1-4 0,0 1 0,3-1 0,4 0 0,-1 4 0,-1-7 0,-2 4 0,2-3 0,-4 3 0,-2 1 0,-6-4 0,2-2 0,-4-4 0,7-5 0,5 0 0,8-6 0,5-5 0,2-2 0,0-1 0,-2-4 0,-3-1 0,3-4 0,1 0 0,1-1 0,-2 2 0,0 2 0,0 1 0,-5 0 0,5-1 0,-1-2 0,2 1 0,-1-2 0,-3 0 0,0 1 0,-3-3 0,4 4 0,-3-3 0,2 0 0,-2-4 0,-1 1 0,-2-1 0,2 2 0,-2 1 0,0 0 0,0 1 0,-2 1 0,2-1 0,-3 6 0,-4-6 0,-1 1 0,-3-1 0,0 0 0,-2 0 0,3 1 0,1-4 0,-3-3 0,-2 4 0,3 1 0,-1-3 0,-4 9 0,3-2 0,-1 1 0,0 1 0,1 3 0,1-7 0,-2 6 0,4-1 0,1-1 0,-6-2 0,2-2 0,-3 2 0,-1-3 0,-1 1 0,5-1 0,-3 6 0,5-3 0,-2 3 0,5-1 0,-7 1 0,3-4 0,-1 4 0,-2 0 0,-2-3 0,2 0 0,-3 0 0,-1-3 0,1 3 0,-2-2 0,7-1 0,-3 6 0,4-3 0,1 2 0,3-2 0,0 2 0,0 1 0,-2 0 0,2 1 0,-3-4 0,3 0 0,-3 4 0,-2-7 0,0-3 0,-5-1 0,2-1 0,-3 3 0,1 0 0,-1-1 0,1 2 0,2 1 0,-3 6 0,3-6 0,-2 2 0,-6-3 0,3 1 0,2 3 0,0-3 0,1 0 0,0 1 0,-4-1 0,-1 1 0,1-1 0,1 6 0,0-1 0,-3-2 0,3 3 0,-3-5 0,-2 6 0,1-4 0,-3 1 0,7 1 0,-4 0 0,4 2 0,-3 0 0,3-1 0,-3 2 0,6 0 0,-1 3 0,1 0 0,0 2 0,6-5 0,-3 5 0,-1-5 0,3 5 0,-3-6 0,-2 6 0,6-5 0,-5 0 0,3 3 0,3-3 0,-4 3 0,2-3 0,-1 0 0,-1-3 0,1-2 0,1 5 0,0-4 0,2 6 0,1 0 0,4-4 0,3-2 0,-2 1 0,5-3 0,0 1 0,0-4 0,0 3 0,0-3 0,0 3 0,5 2 0,0-1 0,1 9 0,5 0 0,-1-2 0,3 4 0,0-2 0,3-3 0,-2-3 0,-1 2 0,1 4 0,1 2 0,-1-1 0,-1 1 0,2-1 0,1-2 0,-2 4 0,4-2 0,0 1 0,3 1 0,-5 4 0,0-6 0,-2 3 0,1 2 0,1-2 0,0 3 0,1-1 0,1 3 0,0 0 0,1 0 0,-1 0 0,-2 5 0,-2 0 0,1 3 0,1 0 0,1 3 0,-2 1 0,1 4 0,-2-1 0,-2 0 0,-4-1 0,-5 8 0,2 0 0,-5 5 0,0 4 0,0 5 0,0 5 0,0 3 0,-2 8 0,2 9 0,-5-1 0,-3 2 0,-5-9 0,-7-4 0,-3-7 0,-6-1 0,2-5 0,-9 0 0,3 0 0,-3-3 0,6-4 0,3-3 0,-4-4 0,5-6 0,2 0 0,2-3 0,2-5 0,1-3 0,0 0 0,1-5 0,-4 2 0,-1-4 0,1 2 0,1 0 0,1-3 0,3 0 0,4-5 0,3-6 0,1 0 0,5-7 0,0-6 0,2 4 0,2-8 0,0 2 0,0-10 0,5-7 0,3 3 0,6-1 0,2 2 0,4 6 0,-3-4 0,6 9 0,-7 4 0,2 0 0,-1 5 0,-2 0 0,-2 8 0,1 0 0,-3 13 0,2 9 0,-3 7 0,1 4 0,-3 6 0,2 8 0,-2 3 0,-3-2 0,1 2 0,-4 0 0,1-2 0,-3-4 0,0 2 0,0-4 0,-3-2 0,3-1 0,0-2 0,0-2 0,0-1 0,0 1 0,-4-6 0,0-7 0,0-10 0,3-13 0,1-12 0,9-8 0,7-2 0,5-3 0,3 4 0,4-1 0,2 2 0,4 0 0,0-5 0,-2 6 0,-1 4 0,-1 8 0,-6 2 0,-3 5 0,-2 2 0,-4 13 0,-6 7 0,-4 4 0,0 10 0,-5 9 0,0 1 0,0 3 0,0-1 0,-2 1 0,2-4 0,0 1 0,-3-2 0,3-3 0,0 1 0,-3-9 0,-3-5 0,-6-5 0,4-3 0,5-7 0,3-11 0,5-3 0,3-6 0,2-4 0,4-6 0,-3 2 0,4-4 0,-1 3 0,2 1 0,-3 4 0,0 5 0,3 4 0,0 13 0,-5 8 0,-1 6 0,-2 12 0,-5 5 0,-3 11 0,2 1 0,-2 2 0,3-2 0,0 2 0,4 0 0,4 2 0,-1-2 0,-2-5 0,-2-1 0,-3-3 0,-1-1 0,1-5 0,-3 2 0,0-2 0,-3-3 0,3-12 0,0-11 0,0-13 0,0-13 0,0-10 0,0-8 0,0-5 0,0-2 0,0-6 0,0-2 0,0 0 0,5 2 0,-2 1 0,3 7 0,6 7 0,-3 7 0,4 7 0,0 6 0,-2 0 0,4 8 0,-2 2 0,-1 10 0,0 7 0,2 7 0,5 7 0,-4 9 0,7 5 0,-2 5 0,5 4 0,1 9 0,1-2 0,1 0 0,-3-2 0,3 6 0,-4 1 0,0-5 0,-3 0 0,-3-5 0,-2-3 0,0-10 0,-5 0 0,-3-8 0,-2-15 0,-2-11 0,-4-15 0,1-13 0,-2-10 0,1-7 0,0-1 0,-2-6 0,2 1 0,0-2 0,0 5 0,0 4 0,0 3 0,0 3 0,0 8 0,0 5 0,0 4 0,0 3 0,0 12 0,0 11 0,0 11 0,0 12 0,0 3 0,0 8 0,0 4 0,0 3 0,0-1 0,0 3 0,0-3 0,0 2 0,0-4 0,0-5 0,0 0 0,0-7 0,0-1 0,0 1 0,0-5 0,0 2 0,-3-4 0,-5 0 0,0-3 0,-2 0 0,0-3 0,1-2 0,-2-10 0,-1-4 0,4-19 0,0-1 0,5-10 0,-3-4 0,-4-4 0,-1-5 0,1-7 0,-1 7 0,-7-2 0,2 0 0,2 4 0,1 4 0,-2 7 0,6 3 0,-1 6 0,4 2 0,4-1 0,4 6 0,4 4 0,5 11 0,5 9 0,2 9 0,0 10 0,6 6 0,-2 4 0,6 5 0,-3 4 0,4 0 0,3 3 0,2 2 0,-3-1 0,1-2 0,-3-2 0,-2-3 0,0-1 0,-1-7 0,-3 1 0,-1-1 0,-1-1 0,-5-4 0,-3-5 0,0-3 0,-2-2 0,-3-1 0,-2-2 0,-2 1 0,2-4 0,1-2 0,1-11 0,0-6 0,-8-7 0,0-4 0,-5 1 0,-6-1 0,1-2 0,3-2 0,-4 4 0,0 2 0,1 2 0,-3 2 0,1 3 0,-4 3 0,1-1 0,-3 4 0,1 0 0,-3 0 0,0 0 0,3 5 0,1 3 0,4 5 0,7 7 0,-2 3 0,6 0 0,1 1 0,0-1 0,1 0 0,-1-10 0,2-6 0,-2-12 0,0-6 0,5-1 0,3-1 0,3 5 0,-1 6 0,-1 5 0,-2 9 0,-4 3 0,2 4 0,-5-1 0,0 3 0,0 1 0,0-1 0,0 0 0,3-3 0,3-5 0,2-9 0,0-13 0,-4-5 0,-1-6 0,0-1 0,-1-2 0,-2 0 0,0 2 0,0 0 0,0-6 0,0 1 0,-8 2 0,-4-6 0,-8 2 0,-5-3 0,-5 4 0,-1 2 0,-4-1 0,-2 1 0,2-1 0,-2 5 0,1-2 0,4 3 0,2 4 0,4-2 0,5 3 0,2 2 0,1 3 0,0-3 0,4 0 0,1 3 0,2-3 0,0 2 0,3-2 0,-2 5 0,2-2 0,-2-2 0,2 3 0,0-5 0,5 0 0,1-4 0,1 0 0,1-2 0,0-1 0,0 1 0,0-1 0,0 0 0,0 1 0,-3 4 0,-1 1 0,1-1 0,-5 3 0,2 0 0,2-2 0,-4 2 0,-1 5 0,-1-4 0,-3 4 0,4 0 0,2-5 0,2-2 0,-3 2 0,0 3 0,-3 3 0,-2-1 0,7-3 0,-2-2 0,0 0 0,1 1 0,-1 1 0,-1 3 0,-4-4 0,-3 6 0,1-4 0,2-3 0,-3-2 0,0 2 0,2 5 0,-2-5 0,1 5 0,2-2 0,-3-3 0,-1 1 0,4-1 0,-2 3 0,-2 4 0,1-6 0,-4 7 0,3-6 0,-1 3 0,3 1 0,1-1 0,1 1 0,-1 1 0,-6-1 0,1-2 0,-3-3 0,2 1 0,-5 1 0,2-3 0,-1 0 0,3 1 0,-1 2 0,2 4 0,4-2 0,2 1 0,-1 4 0,4-5 0,5 1 0,7 2 0,11-3 0,-1 2 0,6 1 0,-4-4 0,3 3 0,0-4 0,2 4 0,-5-6 0,1 2 0,-2-1 0,-3 3 0,6 0 0,-2-1 0,0-2 0,-4-4 0,-4 0 0,0-4 0,-4-1 0,-1 2 0,0-3 0,0 0 0,0 1 0,0-1 0,-1 0 0,1 1 0,0-1 0,-5 6 0,2-1 0,-2 1 0,0 2 0,-1-2 0,-1 0 0,7-1 0,7 5 0,2-1 0,6 4 0,-4 0 0,5 1 0,-3 2 0,5-1 0,-1-1 0,1 4 0,0-2 0,1 3 0,-1 1 0,1 1 0,2 0 0,-4 0 0,3 0 0,-3 0 0,3 0 0,-3 1 0,3-1 0,-3 0 0,-1 2 0,-3 3 0,3-2 0,0 2 0,-4 2 0,2-1 0,-4 2 0,1-1 0,-3 3 0,2 1 0,1-4 0,0 1 0,2 0 0,-3 4 0,-1-6 0,4 1 0,-2 2 0,-4 3 0,4-4 0,-4 5 0,2-3 0,-1 1 0,2-1 0,3-3 0,-4 4 0,-1-1 0,2 1 0,-2-1 0,0 2 0,-1-1 0,4-1 0,0-3 0,2-3 0,1 3 0,-4 4 0,0-2 0,-2 2 0,1-1 0,3-4 0,2 1 0,-3-1 0,4 1 0,-6 1 0,-1 5 0,-1-3 0,1 2 0,2-3 0,-4 4 0,4-1 0,-2-2 0,-2 3 0,4 0 0,-5-2 0,3 6 0,4-8 0,-2 6 0,1-3 0,-1-3 0,-2 6 0,2-3 0,-4 1 0,4-3 0,-5 3 0,3 0 0,0 0 0,-2-2 0,2 6 0,0-3 0,-3 3 0,3-3 0,0 4 0,-5-3 0,5-3 0,-1 4 0,-1-1 0,-3-1 0,-1 6 0,3-5 0,3-6 0,-2 3 0,7-4 0,-5 2 0,-1 3 0,-3 2 0,4-2 0,-3 2 0,3-4 0,5-3 0,-6 2 0,4 1 0,-5-1 0,2 2 0,-1 2 0,1-2 0,-3-1 0,6 1 0,-6 1 0,4-3 0,1 1 0,-4 2 0,2-1 0,0 1 0,-4 0 0,0 3 0,-2 2 0,0 0 0,-2 3 0,0-1 0,0 1 0,0-1 0,-4 1 0,-4-1 0,0 1 0,-3-5 0,-2-1 0,-1 3 0,-4-2 0,0-2 0,4-8 0,3-6 0,3-8 0,4-8 0,1-1 0,2-2 0,1-3 0,1-1 0,-1 2 0,-1 5 0,-3-2 0,-4 1 0,-1 4 0,-6 5 0,4-3 0,1-2 0,-2 4 0,0-4 0,-1 5 0,1-5 0,-1 5 0,3-2 0,2-5 0,-2 4 0,1-2 0,-1-2 0,-1 2 0,-2 5 0,3-2 0,1-3 0,-1 2 0,0 2 0,-4 1 0,-2 0 0,5-2 0,-2 2 0,0-2 0,2-3 0,-4-2 0,2 1 0,2 1 0,0-5 0,6 1 0,-3 4 0,2-2 0,1-1 0,2-2 0,1 2 0,0-4 0,2 1 0,0 1 0,0-4 0,2 3 0,-5-3 0,-5 6 0,-4 0 0,-2-1 0,-2 4 0,-3 0 0,1 3 0,-1-3 0,-1 5 0,1-3 0,-2-1 0,5-1 0,-5 2 0,4 1 0,-3 2 0,3 1 0,-3 1 0,3-1 0,-3-1 0,3 1 0,1-4 0,3 3 0,-3 1 0,4-3 0,0 4 0,2-6 0,-1 4 0,-1 2 0,3-3 0,-4 3 0,3-4 0,-1 4 0,3-6 0,-2 2 0,1-1 0,2-2 0,4-2 0,-2-1 0,5-4 0,0 0 0,0-1 0,5 0 0,3 6 0,3-1 0,2 3 0,5 5 0,0 1 0,2 5 0,0-1 0,-1 3 0,0 3 0,-4 1 0,-1 1 0,-1 3 0,-5 5 0,-5 2 0,1 1 0,-4 4 0,0-1 0,0 2 0,0 1 0,-2-1 0,2-3 0,0 3 0,0 2 0,0-5 0,0 3 0,0-1 0,0 1 0,0-1 0,0 1 0,0-3 0,0 2 0,0 1 0,0-1 0,0 1 0,0-1 0,0 1 0,0-3 0,-3 0 0,-2-4 0,-3 0 0,-2-6 0,1 2 0,-3 1 0,1 2 0,1-1 0,-1 1 0,5 1 0,1-1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43.382"/>
    </inkml:context>
    <inkml:brush xml:id="br0">
      <inkml:brushProperty name="width" value="0.1" units="cm"/>
      <inkml:brushProperty name="height" value="0.1" units="cm"/>
      <inkml:brushProperty name="color" value="#0B868D"/>
      <inkml:brushProperty name="inkEffects" value="ocean"/>
      <inkml:brushProperty name="anchorX" value="-12603.66309"/>
      <inkml:brushProperty name="anchorY" value="-8339.16016"/>
      <inkml:brushProperty name="scaleFactor" value="0.5"/>
    </inkml:brush>
  </inkml:definitions>
  <inkml:trace contextRef="#ctx0" brushRef="#br0">1 0 24575,'0'0'0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43.383"/>
    </inkml:context>
    <inkml:brush xml:id="br0">
      <inkml:brushProperty name="width" value="0.1" units="cm"/>
      <inkml:brushProperty name="height" value="0.1" units="cm"/>
      <inkml:brushProperty name="color" value="#0B868D"/>
      <inkml:brushProperty name="inkEffects" value="ocean"/>
      <inkml:brushProperty name="anchorX" value="-13873.66211"/>
      <inkml:brushProperty name="anchorY" value="-9609.16016"/>
      <inkml:brushProperty name="scaleFactor" value="0.5"/>
    </inkml:brush>
  </inkml:definitions>
  <inkml:trace contextRef="#ctx0" brushRef="#br0">0 1 24575,'0'0'0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43.384"/>
    </inkml:context>
    <inkml:brush xml:id="br0">
      <inkml:brushProperty name="width" value="0.1" units="cm"/>
      <inkml:brushProperty name="height" value="0.1" units="cm"/>
      <inkml:brushProperty name="color" value="#0B868D"/>
      <inkml:brushProperty name="inkEffects" value="ocean"/>
      <inkml:brushProperty name="anchorX" value="-15143.66211"/>
      <inkml:brushProperty name="anchorY" value="-10879.16016"/>
      <inkml:brushProperty name="scaleFactor" value="0.5"/>
    </inkml:brush>
  </inkml:definitions>
  <inkml:trace contextRef="#ctx0" brushRef="#br0">1 8 24575,'0'0'0,"0"-2"0,0-3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43.385"/>
    </inkml:context>
    <inkml:brush xml:id="br0">
      <inkml:brushProperty name="width" value="0.1" units="cm"/>
      <inkml:brushProperty name="height" value="0.1" units="cm"/>
      <inkml:brushProperty name="color" value="#0B868D"/>
      <inkml:brushProperty name="inkEffects" value="ocean"/>
      <inkml:brushProperty name="anchorX" value="-16413.66211"/>
      <inkml:brushProperty name="anchorY" value="-12145.75293"/>
      <inkml:brushProperty name="scaleFactor" value="0.5"/>
    </inkml:brush>
  </inkml:definitions>
  <inkml:trace contextRef="#ctx0" brushRef="#br0">0 2302 24575,'0'0'0,"0"-2"0,0-6 0,0-4 0,3 1 0,2-1 0,2 1 0,2 1 0,4-2 0,2 5 0,-4-1 0,2 1 0,-1-1 0,-1 2 0,-3-4 0,2 0 0,2 1 0,-1 1 0,0-3 0,2 2 0,-1 3 0,-3-3 0,3 1 0,-6-4 0,3 3 0,-1 0 0,-2-2 0,4 2 0,0-2 0,-1 1 0,1-2 0,2 4 0,-1 0 0,0-2 0,2-2 0,2 6 0,-2-1 0,0 0 0,-3-1 0,0 0 0,1 1 0,2 1 0,-3-1 0,1 4 0,-1-7 0,0 1 0,-2 1 0,-2-4 0,1 3 0,4 0 0,-4-2 0,4 4 0,-4-1 0,2-1 0,-1 1 0,2-2 0,-2 0 0,1 2 0,2 1 0,0 1 0,-4-6 0,1 4 0,-2-2 0,1-3 0,-2 0 0,5 4 0,3 1 0,-4-4 0,3 2 0,-1 4 0,2-2 0,-3-2 0,0 1 0,-1 1 0,0 0 0,0-1 0,-1 0 0,2 0 0,-3-1 0,3 0 0,-4 2 0,1-5 0,1 3 0,-2-2 0,2 2 0,-3-1 0,2-1 0,-4-1 0,3-5 0,-2 1 0,1 1 0,-2-3 0,-2 0 0,-1 0 0,5 4 0,-1-1 0,1 1 0,-1 5 0,1-3 0,0 0 0,2 3 0,2 1 0,0-1 0,-3 0 0,4-1 0,0 4 0,-2-1 0,0-2 0,0 0 0,2 2 0,-4-1 0,2 0 0,1-5 0,-3-1 0,1-3 0,-3 2 0,3-4 0,-2 3 0,1 2 0,1-1 0,-4 1 0,2-2 0,-3 2 0,-2-3 0,0 2 0,0-4 0,0 3 0,0-3 0,3 5 0,2 2 0,-4-2 0,3 0 0,-1-1 0,0 3 0,0-2 0,6 3 0,-3 2 0,1-3 0,-4 0 0,-2-4 0,3 2 0,-1-1 0,0 1 0,0 3 0,1-6 0,-3 3 0,-1-2 0,5 1 0,-2 1 0,4 5 0,1-2 0,-5 1 0,5-1 0,-1 2 0,-2-3 0,1 1 0,1-1 0,-4 2 0,0-6 0,1 2 0,-3-1 0,-1-4 0,4 5 0,-1 2 0,0-2 0,-1-2 0,-1 2 0,3-3 0,-4 0 0,0 0 0,0-2 0,0 3 0,0-3 0,0 4 0,0-4 0,0 0 0,0 3 0,0-2 0,0 2 0,0-3 0,0 4 0,0-4 0,-5 5 0,1 0 0,3 2 0,-6-1 0,-3 4 0,-1-5 0,-4 2 0,4 0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43.386"/>
    </inkml:context>
    <inkml:brush xml:id="br0">
      <inkml:brushProperty name="width" value="0.1" units="cm"/>
      <inkml:brushProperty name="height" value="0.1" units="cm"/>
      <inkml:brushProperty name="color" value="#0B868D"/>
      <inkml:brushProperty name="inkEffects" value="ocean"/>
      <inkml:brushProperty name="anchorX" value="-18233.29297"/>
      <inkml:brushProperty name="anchorY" value="-12347.40332"/>
      <inkml:brushProperty name="scaleFactor" value="0.5"/>
    </inkml:brush>
  </inkml:definitions>
  <inkml:trace contextRef="#ctx0" brushRef="#br0">0 1 24575,'0'0'0,"3"0"0,2 0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43.372"/>
    </inkml:context>
    <inkml:brush xml:id="br0">
      <inkml:brushProperty name="width" value="0.1" units="cm"/>
      <inkml:brushProperty name="height" value="0.1" units="cm"/>
      <inkml:brushProperty name="color" value="#CC912C"/>
      <inkml:brushProperty name="inkEffects" value="gold"/>
      <inkml:brushProperty name="anchorX" value="-19506.70117"/>
      <inkml:brushProperty name="anchorY" value="-13617.40234"/>
      <inkml:brushProperty name="scaleFactor" value="0.5"/>
    </inkml:brush>
  </inkml:definitions>
  <inkml:trace contextRef="#ctx0" brushRef="#br0">1 778 24575,'0'0'0,"2"0"0,6 0 0,2 0 0,4-5 0,-1 0 0,5 1 0,-3-2 0,-2-1 0,1 2 0,-2-3 0,-4 0 0,0-1 0,2-1 0,1 2 0,1-2 0,-4-3 0,-2-2 0,-4-3 0,-1 1 0,3-3 0,-4 2 0,0 0 0,-4-2 0,4 2 0,0-2 0,0 3 0,0-2 0,0 2 0,0-3 0,4 5 0,-1 2 0,3 0 0,4 6 0,0-1 0,0 1 0,0-1 0,-1 1 0,1-4 0,0 6 0,-2-7 0,0 4 0,0 0 0,2-2 0,0 0 0,0-4 0,3 6 0,-7-5 0,5 5 0,-4-4 0,3 2 0,3 4 0,-2 1 0,4-2 0,-1 4 0,4-2 0,-1 3 0,-3-5 0,-1 2 0,2 2 0,-2-2 0,-2 2 0,2-4 0,0 2 0,-3-1 0,3-1 0,-2 4 0,2-4 0,2 0 0,1 1 0,1 4 0,-1-1 0,-1-4 0,-1 2 0,-1-5 0,2 4 0,0 1 0,-1 1 0,4 3 0,-2-1 0,1 2 0,-1 0 0,2 2 0,-2-2 0,-3-5 0,2 3 0,-2-3 0,1 3 0,-2-4 0,1-1 0,-3 1 0,-1-3 0,3 3 0,-3-1 0,1 2 0,3-2 0,-3 1 0,1-1 0,1 1 0,2 4 0,-1-1 0,4 1 0,1 2 0,-2 0 0,2 0 0,0 0 0,-4 0 0,4 0 0,0 0 0,-2 0 0,2 0 0,-1 0 0,0 0 0,-2 0 0,3 0 0,0 0 0,-2 0 0,2 0 0,-2 0 0,2 0 0,-2 0 0,1 0 0,-1 0 0,2 0 0,-2 0 0,2 0 0,0 0 0,-2 0 0,2 0 0,-3 0 0,3 0 0,-2 0 0,2 0 0,0 0 0,-2 0 0,2 5 0,-3-2 0,2 4 0,0 4 0,1-1 0,-2 2 0,2-2 0,-4-2 0,1 2 0,-2 0 0,2-2 0,-1 4 0,-1-4 0,2 2 0,-4 0 0,-1 0 0,0 3 0,1 1 0,4-1 0,-5-2 0,-1 6 0,-2-2 0,-5 0 0,-1 1 0,4 4 0,-2-3 0,4-2 0,-2 1 0,1-1 0,1-5 0,3 3 0,1 1 0,-1 0 0,1 0 0,0-3 0,1 1 0,-4-1 0,2 1 0,-2 1 0,0 1 0,-1-1 0,2-3 0,-1 1 0,-1 3 0,-1 1 0,4-6 0,-2 5 0,2-3 0,0-1 0,-5 3 0,3 2 0,-2 0 0,3-1 0,-1 0 0,0 1 0,-2 0 0,1 0 0,1 3 0,-2 1 0,-2-1 0,-1 2 0,0-4 0,0-1 0,2 0 0,-1 0 0,-3 0 0,6 3 0,1-5 0,-3-1 0,3 4 0,-3-1 0,-2 2 0,2-1 0,0 3 0,-4-3 0,4 4 0,-3 0 0,3-5 0,-2-2 0,0 2 0,1 0 0,-3 2 0,1 1 0,-2-2 0,0 3 0,-3-5 0,-2 1 0,3 0 0,-1 0 0,-4-2 0,-1-4 0,-3-3 0,1 3 0,-3-3 0,2-1 0,-4-3 0,0-1 0,-1-1 0,-2 0 0,2 0 0,-2 0 0,0 0 0,3 0 0,-2 0 0,-1 0 0,1 0 0,-1 0 0,2 0 0,3 2 0,-1 3 0,1 0 0,3 2 0,2 1 0,-2 2 0,0-3 0,0-1 0,-3 1 0,4-1 0,-4-1 0,-2-1 0,4 1 0,-3 1 0,5 1 0,-1-2 0,2 6 0,-2-2 0,2-1 0,-2 2 0,5 0 0,-4-2 0,-1-1 0,-5-2 0,5 1 0,-4 1 0,7 0 0,-6-2 0,5 6 0,-2-4 0,2 3 0,2 0 0,-7-5 0,1 0 0,1 1 0,-2 1 0,1-4 0,-4 0 0,3-1 0,-1 3 0,5 3 0,-2-1 0,1 1 0,2 1 0,-3-3 0,-2 1 0,6-1 0,-1 4 0,-2 0 0,4 0 0,-4-1 0,0 0 0,2 0 0,-3-3 0,3 3 0,-2-1 0,2 0 0,-2 0 0,2 2 0,-2-1 0,0-3 0,1 3 0,-3-3 0,-1 1 0,3-1 0,-1 1 0,-2-4 0,0 2 0,-2-3 0,2 3 0,4 3 0,-1-1 0,3 3 0,-2 0 0,-1-5 0,2 5 0,-4-2 0,4 0 0,2 4 0,-3-2 0,3 1 0,-1-1 0,-6-3 0,5 1 0,2 4 0,1 1 0,5-3 0,5-2 0,-2-4 0,-5-3 0,1-7 0,-2-3 0,-2-2 0,-2-3 0,4 3 0,-2-7 0,3 3 0,1-5 0,1 3 0,-5 2 0,2 1 0,-2-1 0,0 1 0,0 3 0,0-4 0,-1 5 0,-1-2 0,1 2 0,-3-1 0,3 1 0,3-5 0,-1-2 0,3 1 0,1-1 0,0-3 0,0 1 0,-2 4 0,-3 1 0,2 0 0,1-3 0,-4 5 0,3-3 0,-6 7 0,3-5 0,1 3 0,0-5 0,-1 3 0,1-1 0,-2 3 0,-2-1 0,-1-3 0,2 0 0,0-1 0,-2 1 0,-2 0 0,1 0 0,-2 3 0,3-3 0,0 3 0,-1 4 0,-2-1 0,2-2 0,-1-2 0,-2 2 0,4-3 0,-2-2 0,1 0 0,-4 1 0,2-3 0,-1 5 0,2-4 0,-2 4 0,1 2 0,-4 2 0,1 0 0,5-1 0,-4 3 0,2-1 0,2-1 0,-1 0 0,-1-2 0,2 1 0,-2 1 0,2 1 0,-4 1 0,2-1 0,-2 1 0,1-1 0,-1 2 0,2-2 0,-2 2 0,2 0 0,0 2 0,2-3 0,1-1 0,0-1 0,-1 3 0,3-4 0,-5 3 0,5-3 0,-2 1 0,-1 2 0,-1-1 0,-1-5 0,2 4 0,-2 0 0,-2 3 0,4-2 0,-1 2 0,1-5 0,1 4 0,2-4 0,2-2 0,1 1 0,3-8 0,2 3 0,0-2 0,0-1 0,0 1 0,3 3 0,4 0 0,1 0 0,-2-1 0,4 4 0,-5-3 0,5 7 0,-4-5 0,1 1 0,-4-3 0,4 5 0,-3-3 0,5 2 0,-1 2 0,6 6 0,-4-4 0,-2-1 0,2-2 0,-2 0 0,2 2 0,0 1 0,1 2 0,4 4 0,-1-6 0,4 2 0,2-2 0,-2-2 0,-2-3 0,2 5 0,-7-3 0,4 4 0,-4-1 0,4 4 0,1 0 0,-1 3 0,-2-4 0,0-1 0,-2 0 0,7 4 0,3-1 0,0 0 0,1 2 0,-1-5 0,0 4 0,-2-4 0,-1 3 0,2-1 0,-2 1 0,0 2 0,-2 0 0,2 0 0,0 0 0,-2 0 0,-3-3 0,2-2 0,-4 3 0,2-3 0,3 4 0,1-3 0,-1 4 0,-3-3 0,-2-2 0,4 3 0,0-3 0,-1 5 0,2-1 0,1 1 0,1 0 0,-4 0 0,4 0 0,0 0 0,-5-5 0,0 1 0,2-1 0,-2 4 0,3-1 0,0-1 0,-1 3 0,1 0 0,2 0 0,-2 0 0,2 0 0,0 0 0,-2 0 0,1 0 0,-1 0 0,2 0 0,-2 0 0,2 0 0,0 0 0,-2 0 0,2 0 0,-3 0 0,3 0 0,-2 0 0,2 0 0,0 0 0,-2 0 0,2 0 0,-3 0 0,2 0 0,0 0 0,1 0 0,-2 0 0,2 0 0,-4 0 0,4 0 0,0 0 0,-2 0 0,2 5 0,-6 1 0,1 8 0,-8-3 0,1 7 0,4-3 0,-2 0 0,-1 0 0,-4 0 0,3-2 0,-2 2 0,0-2 0,0 2 0,-3 4 0,-1-3 0,0 1 0,0 1 0,0 0 0,5 2 0,0-5 0,5-4 0,0-1 0,1 2 0,-6 1 0,1 2 0,4 2 0,-2 1 0,2-2 0,1 4 0,-1-3 0,-2 3 0,-1 0 0,-2-5 0,1-1 0,-1 1 0,0-5 0,1 4 0,-2-1 0,-1 2 0,2 0 0,3 3 0,3-2 0,-1 4 0,3-3 0,-5 3 0,-1-4 0,1-1 0,0 2 0,-3-2 0,-5-4 0,-3-6 0,-2-3 0,-2-5 0,-1-6 0,0-4 0,-2-5 0,1 1 0,4-3 0,-3 5 0,1-1 0,-1 1 0,0-2 0,0 1 0,-2-1 0,-3-1 0,3 2 0,-5 1 0,4 0 0,-4-2 0,1 2 0,1-1 0,0 2 0,-2 1 0,5-2 0,-1 5 0,1-3 0,4 0 0,2-2 0,-2-2 0,-1-1 0,3 2 0,-6 1 0,2 1 0,-5 1 0,6-2 0,-3 2 0,2 0 0,-2 0 0,-3 3 0,2 1 0,-5 1 0,-1 3 0,3 3 0,-2-1 0,-2 3 0,0 0 0,0 0 0,2 3 0,-2-3 0,3 0 0,-3 0 0,0 0 0,2 0 0,-2 0 0,2 0 0,-2 0 0,3 0 0,-3 0 0,1 0 0,0 0 0,-1 0 0,2 0 0,-2 0 0,4 0 0,-4 0 0,1 0 0,-1 0 0,2 0 0,-2 0 0,0 0 0,4-3 0,-1-5 0,0 1 0,2 1 0,-1-1 0,1 4 0,-3 1 0,-1-3 0,-1 0 0,4 2 0,-4-1 0,2 3 0,-2 1 0,0-2 0,2 2 0,-2 0 0,3 0 0,-3 0 0,0 2 0,2-2 0,-2 0 0,2 0 0,-2 1 0,5 9 0,1-3 0,-2 1 0,-1-4 0,1 1 0,-3-4 0,1-1 0,1 0 0,-3 0 0,2 0 0,2 5 0,0-3 0,0 3 0,1-4 0,0 6 0,1 0 0,-1-4 0,-1 0 0,1-1 0,-4 0 0,1-2 0,-2 5 0,2 0 0,-2-4 0,0 3 0,4-1 0,-4 0 0,0 2 0,2 0 0,-2-3 0,1-1 0,4 6 0,-1-2 0,4 2 0,5 3 0,-1 3 0,7 0 0,6-5 0,-2 2 0,6 0 0,-1 0 0,0-3 0,1-1 0,4 3 0,-1-3 0,2-1 0,-1 4 0,-4-6 0,2 4 0,4-4 0,-3-2 0,1 1 0,3-2 0,-2 0 0,2 0 0,-2 0 0,2 0 0,-3 0 0,3 0 0,0 0 0,-2 0 0,2 0 0,-2 0 0,2 0 0,-2 0 0,1 0 0,0 0 0,0 0 0,1 0 0,-2 0 0,2 0 0,-2 0 0,2 0 0,2 0 0,-1 0 0,4 0 0,1 0 0,2 0 0,0 0 0,-5 0 0,2 0 0,-3 0 0,-2 0 0,0 0 0,3 0 0,-2 0 0,1 0 0,1 0 0,-3 0 0,-2 0 0,2 0 0,0 0 0,-2 0 0,2 0 0,-2 0 0,2 0 0,-2 0 0,1 0 0,-1 0 0,2 0 0,-2 0 0,2 0 0,0 0 0,-2 0 0,2 0 0,-3 0 0,3 0 0,-2 0 0,2 0 0,0 0 0,-2 0 0,-3 3 0,2 1 0,-4 1 0,5-4 0,-3 1 0,0 3 0,0 2 0,-3-1 0,0 4 0,3 2 0,-2-6 0,6 1 0,-6 1 0,0-4 0,4 2 0,-5 1 0,1-1 0,0 3 0,4-3 0,1 3 0,-1 1 0,-2 0 0,0-2 0,-3 3 0,3-4 0,-3 3 0,-1 3 0,0 0 0,-5 4 0,0-2 0,-3 5 0,-1-2 0,0 0 0,-5-3 0,-1-3 0,-5-4 0,-3-3 0,-2-3 0,0-2 0,-2 0 0,0 0 0,2-2 0,0 2 0,-2 0 0,0 0 0,2-3 0,-2 3 0,0 0 0,1 0 0,1 0 0,0 0 0,-2 0 0,2 0 0,-2 0 0,-2 0 0,1 0 0,-4 0 0,4 0 0,1 0 0,-2 0 0,4 0 0,-2 0 0,0 0 0,3 0 0,-2 0 0,0 0 0,-1 0 0,2 0 0,-2 0 0,4 0 0,-8 0 0,1 0 0,2 0 0,-1 0 0,-1 0 0,5 0 0,-2 0 0,-3 0 0,0 0 0,-4 0 0,4 0 0,0 0 0,-5 0 0,1 0 0,4 0 0,2 0 0,-4 0 0,2 0 0,-2 0 0,4 0 0,1 0 0,0 0 0,0 0 0,0 0 0,3 0 0,1-2 0,1-1 0,0-2 0,0 3 0,-4-1 0,1 1 0,1 2 0,-1-2 0,-2-1 0,4-5 0,1-2 0,-2-2 0,5-1 0,-1 2 0,3-6 0,4 0 0,6 2 0,6 4 0,5 6 0,2 0 0,3 3 0,0-1 0,1 6 0,2-3 0,2 0 0,-3 0 0,-1 2 0,-1-2 0,0 0 0,0 0 0,0 0 0,-2 0 0,0 0 0,1 0 0,0 0 0,3 0 0,1 0 0,-1 0 0,2 0 0,4 0 0,2 0 0,0 0 0,3 0 0,-2 0 0,2 0 0,1 0 0,-2 0 0,-3 0 0,-2 0 0,-6 0 0,1 0 0,-2 0 0,-2 0 0,-1 0 0,3 0 0,-2 0 0,0 0 0,2 0 0,-2 0 0,2 0 0,-3 0 0,3 0 0,-2 0 0,2 0 0,0 0 0,-7 5 0,-1 0 0,-2 6 0,-2-1 0,-1 4 0,0 1 0,2-1 0,-1 0 0,7-3 0,-3-1 0,0 0 0,3-2 0,1 2 0,3 2 0,-6-2 0,4 3 0,-2-1 0,-3-1 0,-1 3 0,-4 1 0,-2 3 0,-1-2 0,-5-2 0,-4-5 0,-4 1 0,1-1 0,-1-6 0,-4 2 0,-1 0 0,3-3 0,-5-2 0,3 5 0,4-4 0,-4 3 0,1-1 0,-1-2 0,-1 1 0,1-2 0,-3 0 0,2 0 0,-2 0 0,0 0 0,2 0 0,-2 0 0,3 0 0,-3 0 0,1 0 0,0 0 0,-1 0 0,2 0 0,-2 0 0,4 0 0,-4 0 0,1 0 0,-1 0 0,2 0 0,-2 0 0,0 0 0,4 0 0,-4 0 0,2 0 0,-2 0 0,1 0 0,0 0 0,0 0 0,-1 0 0,2 0 0,0 0 0,-2 0 0,2 3 0,3 6 0,1 1 0,6 5 0,1 3 0,5-2 0,-2 4 0,4 0 0,-2-2 0,5 1 0,1 0 0,6-4 0,-3 0 0,3-5 0,-2 2 0,1 1 0,2 2 0,0 0 0,2-2 0,-2-1 0,-5 4 0,2-6 0,-2 3 0,1-3 0,1-3 0,3-2 0,0 0 0,-1-8 0,2-1 0,-2-6 0,4 4 0,-3-4 0,3 1 0,2 3 0,-7-2 0,3-4 0,-5 4 0,-1-6 0,1 6 0,-5-3 0,3-1 0,-4-1 0,0-5 0,-3 1 0,2 0 0,-4-2 0,6 5 0,2-1 0,4 2 0,3 7 0,3-1 0,1 5 0,0-3 0,-2 2 0,3-2 0,0 3 0,0 1 0,0 1 0,-2 0 0,2 0 0,0 0 0,-2 0 0,2 0 0,-7 0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43.373"/>
    </inkml:context>
    <inkml:brush xml:id="br0">
      <inkml:brushProperty name="width" value="0.1" units="cm"/>
      <inkml:brushProperty name="height" value="0.1" units="cm"/>
      <inkml:brushProperty name="color" value="#CC912C"/>
      <inkml:brushProperty name="inkEffects" value="gold"/>
      <inkml:brushProperty name="anchorX" value="-21613.50977"/>
      <inkml:brushProperty name="anchorY" value="-15126.81445"/>
      <inkml:brushProperty name="scaleFactor" value="0.5"/>
    </inkml:brush>
  </inkml:definitions>
  <inkml:trace contextRef="#ctx0" brushRef="#br0">0 0 24575,'0'0'0,"3"0"0,2 0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43.374"/>
    </inkml:context>
    <inkml:brush xml:id="br0">
      <inkml:brushProperty name="width" value="0.1" units="cm"/>
      <inkml:brushProperty name="height" value="0.1" units="cm"/>
      <inkml:brushProperty name="color" value="#CC912C"/>
      <inkml:brushProperty name="inkEffects" value="gold"/>
      <inkml:brushProperty name="anchorX" value="-22887.04883"/>
      <inkml:brushProperty name="anchorY" value="-16396.81445"/>
      <inkml:brushProperty name="scaleFactor" value="0.5"/>
    </inkml:brush>
  </inkml:definitions>
  <inkml:trace contextRef="#ctx0" brushRef="#br0">8 0 24575,'0'0'0,"-1"0"0,-6 0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43.375"/>
    </inkml:context>
    <inkml:brush xml:id="br0">
      <inkml:brushProperty name="width" value="0.1" units="cm"/>
      <inkml:brushProperty name="height" value="0.1" units="cm"/>
      <inkml:brushProperty name="color" value="#CC912C"/>
      <inkml:brushProperty name="inkEffects" value="gold"/>
      <inkml:brushProperty name="anchorX" value="-21613.50977"/>
      <inkml:brushProperty name="anchorY" value="-15126.81445"/>
      <inkml:brushProperty name="scaleFactor" value="0.5"/>
    </inkml:brush>
  </inkml:definitions>
  <inkml:trace contextRef="#ctx0" brushRef="#br0">1522 37 24575,'0'0'0,"-1"0"0,-8 0 0,0 0 0,-6 0 0,2 0 0,-5 0 0,2 0 0,-2 0 0,0 0 0,0-3 0,0 0 0,4-1 0,-4 1 0,0 2 0,2-1 0,-2-3 0,1 2 0,0-2 0,2 3 0,-3-1 0,2 1 0,-2 2 0,0 0 0,2 0 0,-2 0 0,3 0 0,-3 0 0,4 5 0,2-2 0,-2 1 0,1-1 0,-4-1 0,6 3 0,1 3 0,-1 0 0,1-1 0,-1-2 0,1 3 0,-2-3 0,-1 2 0,2-1 0,0-1 0,-2 0 0,0 0 0,3-2 0,-5 6 0,4 1 0,-4-4 0,1-1 0,-3-1 0,1-3 0,3 4 0,-2-2 0,2 2 0,-1-3 0,-3 5 0,3-2 0,-3-2 0,1 0 0,-2-1 0,4 5 0,-1 1 0,0-2 0,2 4 0,-1 0 0,-1 0 0,-1-1 0,0 0 0,-1 0 0,-1-3 0,4-2 0,-1 4 0,5 2 0,1-2 0,-3-1 0,4 3 0,-2-4 0,2 3 0,-2 1 0,2-2 0,-2 0 0,2 4 0,0-4 0,0 0 0,3 6 0,-3-4 0,2 1 0,-3-1 0,0-3 0,-3-1 0,1 1 0,-2 1 0,0 0 0,3 2 0,2 2 0,-2 0 0,4 1 0,-4-5 0,3 5 0,3 1 0,-3-6 0,1 5 0,1-1 0,-2-1 0,1 3 0,2-1 0,-1 2 0,4 1 0,-2-2 0,-2-1 0,1 2 0,3 0 0,-2 1 0,-1-3 0,1 2 0,-2 0 0,2 0 0,-2-2 0,0 1 0,-1-3 0,-2-1 0,-1-2 0,1 4 0,-2-4 0,1-3 0,-4 4 0,0 0 0,1 1 0,3 0 0,-1-1 0,-2-3 0,-2 1 0,4-5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43.3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1 473 24575,'7'-2'0,"1"-1"0,-2 1 0,2 1 0,-1-4 0,1 3 0,-3-3 0,3 2 0,-2-2 0,3 1 0,-5-2 0,3 1 0,4-8 0,67-75 0,51-104 0,-114 179-22,-4-1-1,2 3 0,2-1 1,1 2-1,-3 0 0,3 0 1,1 2-1,-3 1 1,2 1-1,32-9 0,5-5-1093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24.098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676.30273"/>
      <inkml:brushProperty name="anchorY" value="-151.23996"/>
      <inkml:brushProperty name="scaleFactor" value="0.5"/>
    </inkml:brush>
  </inkml:definitions>
  <inkml:trace contextRef="#ctx0" brushRef="#br0">3 21 24575,'0'0'0,"0"-4"0,5 1 0,3-2 0,1 2 0,8 0 0,-3 1 0,4 2 0,1 0 0,2 0 0,-2 0 0,0 0 0,-1 0 0,1 0 0,1 0 0,-3 0 0,6 0 0,-1 0 0,-4 5 0,5-2 0,-6 5 0,1-1 0,-4-1 0,4 1 0,-5 0 0,0-1 0,-2 2 0,-1 0 0,1 4 0,-1-4 0,1-1 0,-2 1 0,3 0 0,2-2 0,-3 1 0,-3 4 0,-1 4 0,1-5 0,-3 5 0,3-4 0,-2 2 0,-1 2 0,0 0 0,-2 4 0,-3-2 0,2 4 0,-2-1 0,3 1 0,5-2 0,-2 3 0,1-4 0,-1 3 0,-3-1 0,-1 1 0,-2-2 0,3 3 0,-3-4 0,-3 3 0,8-3 0,-2-3 0,5-2 0,-2 0 0,4-5 0,1 2 0,5 0 0,-4-1 0,-3 5 0,4-5 0,-6 4 0,4-1 0,0-4 0,-1 2 0,1-4 0,-1 6 0,-4-2 0,1 4 0,-3-1 0,6-1 0,3-4 0,-4 0 0,1 4 0,-3-1 0,-4 6 0,3-3 0,-1 1 0,1-5 0,2 3 0,-3 2 0,0-1 0,2 4 0,2-3 0,-2 0 0,4 1 0,-1 2 0,-2-2 0,-2-1 0,2 3 0,-2-3 0,1-2 0,3-3 0,-1 1 0,2-4 0,-3 3 0,4-2 0,-4 3 0,0 2 0,0-3 0,-3 3 0,6-3 0,0 0 0,-1-2 0,1 0 0,2-3 0,1 3 0,2 2 0,2 0 0,-2 1 0,-3 1 0,0-2 0,-7 1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43.3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1 327 24575,'7'0'0,"1"0"0,-3 0 0,1 0 0,2 0 0,-3 0 0,3-3 0,-1 1 0,1 1 0,-3-3 0,1 3 0,1-1 0,-2-3 0,3 3 0,-2-3 0,1 2 0,-4-2 0,4 0 0,-3 2 0,1-2 0,0-2 0,0 4 0,-2-4 0,4 1 0,-4-1 0,5-6 0,0 0 0,2 1 0,0 0 0,3 2 0,-3-1 0,1 1 0,0 0 0,2 2 0,-1-1 0,22-10 0,31-23 0,-50 34 0,-1 0 0,3 1 0,-3 0 0,3 4 0,0-2 0,0 0 0,-1 2 0,2 1 0,-3 2 0,35 0 0,72-13 0,-57-7-1365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43.3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 24575,'156'-2'0,"165"4"0,-307 3 0,-1-4 0,2 4 0,-4 2 0,4-4 0,-2 4 0,0 1 0,-2-1 0,2 3 0,0-2 0,15 15 0,36 25 0,49 30 0,-72-53 0,0 1 0,-4 4 0,2 0 0,62 71 0,-96-96 0,36 36 0,64 90 0,-91-116 0,-5 3 0,1-3 0,-2 2 0,0 1 0,0-2 0,-3 4 0,2-3 0,-4 3 0,4-4 0,-1 26 0,-3-19 0,4 2 0,1-2 0,-2 0 0,17 33 0,7 22 0,13 0 85,-36-71-246,-2 1 0,0 0 0,0 4 0,0-4-1,-1 0 1,1 4 0,-1-2 0,2 13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43.3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 1682 24575,'-5'-3'0,"4"2"0,-1-4 0,0 3 0,1-3 0,-3 0 0,3 3 0,-1-1 0,1-2 0,-3 0 0,4 2 0,-1-1 0,1 1 0,-2-2 0,2 2 0,0-2 0,0 0 0,0 2 0,0-2 0,0 1 0,0-1 0,0 0 0,2-3 0,38-95 0,-35 90 0,2 0 0,-4 3 0,3-3 0,-2-1 0,4-22 0,-3 16 0,-2 0 0,2-1 0,0 3 0,1-2 0,2 3 0,-3-3 0,5 2 0,-2 0 0,23-29 0,8-24 0,44-131 0,55-35 0,-95 173 0,-35 51 0,0-1 0,0 4 0,-1-3 0,-1-2 0,2 2 0,-4 0 0,2-2 0,5-28 0,6-42 0,-11 56 0,-1-1 0,0-3 0,0-44 0,-5 49-117,0 22 67,3-3 0,-3 3 0,0-1 0,0 1 1,0-1-1,0 0 0,-3-1 0,3 1 0,-2 1 0,1-1 0,-1 0 0,0 1 0,-1-1 0,1 1 0,-1 2 0,0-2 0,0-1 0,-1 0 1,0 4-1,0-4 0,-1 3 0,2-1 0,-2 1 0,-8-9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43.365"/>
    </inkml:context>
    <inkml:brush xml:id="br0">
      <inkml:brushProperty name="width" value="0.05" units="cm"/>
      <inkml:brushProperty name="height" value="0.05" units="cm"/>
      <inkml:brushProperty name="color" value="#0B868D"/>
      <inkml:brushProperty name="inkEffects" value="ocean"/>
      <inkml:brushProperty name="anchorX" value="-19574.78906"/>
      <inkml:brushProperty name="anchorY" value="-14258.8252"/>
      <inkml:brushProperty name="scaleFactor" value="0.5"/>
    </inkml:brush>
  </inkml:definitions>
  <inkml:trace contextRef="#ctx0" brushRef="#br0">1 20 24575,'0'0'0,"0"-3"0,0-6 0,0 1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43.366"/>
    </inkml:context>
    <inkml:brush xml:id="br0">
      <inkml:brushProperty name="width" value="0.05" units="cm"/>
      <inkml:brushProperty name="height" value="0.05" units="cm"/>
      <inkml:brushProperty name="color" value="#0B868D"/>
      <inkml:brushProperty name="inkEffects" value="ocean"/>
      <inkml:brushProperty name="anchorX" value="-20844.78906"/>
      <inkml:brushProperty name="anchorY" value="-15520.15918"/>
      <inkml:brushProperty name="scaleFactor" value="0.5"/>
    </inkml:brush>
  </inkml:definitions>
  <inkml:trace contextRef="#ctx0" brushRef="#br0">260 360 24575,'0'0'0,"0"-1"0,0-8 0,-3 1 0,-5-2 0,-2 0 0,-3 4 0,-1-1 0,-4 0 0,0 4 0,3-7 0,-3 0 0,0-1 0,0 1 0,0 1 0,2-1 0,3 2 0,-1 2 0,4-3 0,0-4 0,-1 1 0,-1-4 0,9 4 0,5 1 0,6 4 0,3 4 0,4-1 0,3 3 0,-5-1 0,1-3 0,-2-1 0,1-1 0,-2 0 0,1 4 0,4 0 0,-3 1 0,5 2 0,-2 0 0,2 0 0,-2 0 0,-3-3 0,2-4 0,-5-5 0,-2-2 0,-3-1 0,-2-5 0,-6 5 0,-4 5 0,-1 5 0,1 7 0,1 8 0,3 4 0,1 1 0,0 4 0,6 0 0,-1 1 0,0 0 0,0-2 0,-1 2 0,1 0 0,-3-2 0,-3-1 0,-2-7 0,-8-3 0,8-3 0,2-2 0,8-2 0,5-5 0,1 2 0,2-7 0,-3 0 0,-2-5 0,-3 0 0,-4-3 0,3 0 0,-4-2 0,0 2 0,-4-1 0,9 5 0,2 2 0,3 4 0,3 3 0,1 3 0,-1 7 0,-6-2 0,-4 6 0,-5-3 0,-6 1 0,0 1 0,-2 4 0,1 1 0,-3 0 0,4-1 0,-3-1 0,1-4 0,-5 1 0,2 1 0,-3-4 0,-2-2 0,2 0 0,-2-3 0,0 0 0,2 0 0,-2 0 0,0 0 0,7 0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43.369"/>
    </inkml:context>
    <inkml:brush xml:id="br0">
      <inkml:brushProperty name="width" value="0.05" units="cm"/>
      <inkml:brushProperty name="height" value="0.05" units="cm"/>
      <inkml:brushProperty name="color" value="#DA0C07"/>
      <inkml:brushProperty name="inkEffects" value="lava"/>
      <inkml:brushProperty name="anchorX" value="-19499.09375"/>
      <inkml:brushProperty name="anchorY" value="-14165.04785"/>
      <inkml:brushProperty name="scaleFactor" value="0.5"/>
    </inkml:brush>
  </inkml:definitions>
  <inkml:trace contextRef="#ctx0" brushRef="#br0">1 0 24575,'0'0'0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43.370"/>
    </inkml:context>
    <inkml:brush xml:id="br0">
      <inkml:brushProperty name="width" value="0.05" units="cm"/>
      <inkml:brushProperty name="height" value="0.05" units="cm"/>
      <inkml:brushProperty name="color" value="#DA0C07"/>
      <inkml:brushProperty name="inkEffects" value="lava"/>
      <inkml:brushProperty name="anchorX" value="-20769.09375"/>
      <inkml:brushProperty name="anchorY" value="-15435.04785"/>
      <inkml:brushProperty name="scaleFactor" value="0.5"/>
    </inkml:brush>
  </inkml:definitions>
  <inkml:trace contextRef="#ctx0" brushRef="#br0">1 0 24575,'0'0'0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43.371"/>
    </inkml:context>
    <inkml:brush xml:id="br0">
      <inkml:brushProperty name="width" value="0.05" units="cm"/>
      <inkml:brushProperty name="height" value="0.05" units="cm"/>
      <inkml:brushProperty name="color" value="#DA0C07"/>
      <inkml:brushProperty name="inkEffects" value="lava"/>
      <inkml:brushProperty name="anchorX" value="-22039.09375"/>
      <inkml:brushProperty name="anchorY" value="-16705.04883"/>
      <inkml:brushProperty name="scaleFactor" value="0.5"/>
    </inkml:brush>
  </inkml:definitions>
  <inkml:trace contextRef="#ctx0" brushRef="#br0">72 145 24575,'0'0'0,"0"-3"0,0-4 0,0-4 0,0-4 0,0-2 0,0-1 0,0 0 0,0-2 0,3 5 0,3 3 0,6 4 0,1 8 0,1 5 0,1 5 0,-2 1 0,-3 4 0,3 0 0,-2-1 0,-1-3 0,-2 6 0,0-7 0,-3 3 0,2 0 0,-6 2 0,3 0 0,-3 2 0,-1 2 0,0-2 0,0 3 0,0 0 0,-1-4 0,-3-1 0,1 2 0,-5-7 0,1 3 0,1-5 0,-2 0 0,-2 1 0,-3-3 0,0-1 0,-2-6 0,-1-3 0,1 1 0,1-4 0,1 1 0,-2-1 0,2 1 0,-3-1 0,0-1 0,3-6 0,6 6 0,7 0 0,8 1 0,0 1 0,2-1 0,0-1 0,1 1 0,4 0 0,-2 2 0,1 4 0,0-3 0,-1 0 0,-4-5 0,3 3 0,-1-1 0,2 5 0,2-3 0,-2 7 0,-8 3 0,-5-5 0,-4-5 0,-4-2 0,-3 4 0,1-5 0,-3 1 0,0 1 0,-2-1 0,1-5 0,-1 1 0,4-1 0,1-1 0,-3 3 0,2-2 0,1 2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43.367"/>
    </inkml:context>
    <inkml:brush xml:id="br0">
      <inkml:brushProperty name="width" value="0.05" units="cm"/>
      <inkml:brushProperty name="height" value="0.05" units="cm"/>
      <inkml:brushProperty name="color" value="#DA0C07"/>
      <inkml:brushProperty name="inkEffects" value="lava"/>
      <inkml:brushProperty name="anchorX" value="-20751.35352"/>
      <inkml:brushProperty name="anchorY" value="-15407.42188"/>
      <inkml:brushProperty name="scaleFactor" value="0.5"/>
    </inkml:brush>
  </inkml:definitions>
  <inkml:trace contextRef="#ctx0" brushRef="#br0">1 1 24575,'0'0'0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43.3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24575,'31'2'0,"1"1"0,-2 0 0,2 4 0,-1 0 0,57 21 0,-75-22-151,0-2-1,0 1 0,2-4 0,-2 4 1,1-3-1,-1 1 0,2-3 1,21 0-1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24.099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3301.66187"/>
      <inkml:brushProperty name="anchorY" value="-517.87054"/>
      <inkml:brushProperty name="scaleFactor" value="0.5"/>
    </inkml:brush>
  </inkml:definitions>
  <inkml:trace contextRef="#ctx0" brushRef="#br0">727 2459 24575,'0'0'0,"-5"0"0,2-3 0,-2-7 0,3-2 0,-1-2 0,3-6 0,-2 1 0,2-3 0,0 3 0,0-3 0,0 1 0,0 0 0,0 3 0,0-3 0,0-1 0,2 3 0,-2-3 0,0 3 0,0-1 0,0-1 0,2 6 0,6-1 0,0-2 0,0 3 0,-5-3 0,0 0 0,0-3 0,-1 3 0,-2-2 0,0-1 0,0 1 0,0-1 0,0 0 0,0 1 0,0-1 0,-2 3 0,2-3 0,0 1 0,0 1 0,-3 2 0,0-1 0,0 3 0,-5 2 0,1 2 0,1-5 0,3-1 0,1 1 0,-4 1 0,2-1 0,0 1 0,0-1 0,3-4 0,1 0 0,-3 2 0,3-1 0,0-2 0,0 1 0,3-1 0,-3 3 0,0-4 0,0 1 0,0 2 0,0-3 0,0 3 0,0-1 0,0-1 0,-5 6 0,2-1 0,-2-2 0,0 6 0,-1-1 0,-4 2 0,2 1 0,2-5 0,-1 4 0,-1-2 0,2-2 0,4 0 0,-6 1 0,3 0 0,-1 1 0,-2 2 0,1-2 0,-1 0 0,4 0 0,-3 0 0,2-4 0,4 1 0,-1-4 0,2 1 0,-3 2 0,-2-1 0,2 4 0,0-3 0,1-2 0,-3 4 0,0 0 0,2 0 0,-3 2 0,-2-1 0,0 2 0,0 2 0,3-3 0,-2-3 0,3 3 0,-3-2 0,-1 4 0,-2 3 0,1-1 0,-2 1 0,-1-2 0,6-1 0,1-5 0,-3 4 0,3-3 0,-3 4 0,2-2 0,-4 3 0,2-1 0,0-2 0,5-2 0,-4 2 0,3-2 0,-1 0 0,-3 2 0,3-2 0,0 1 0,-3 1 0,-2 4 0,-1 3 0,0-2 0,-4 1 0,6-1 0,-3 2 0,3-4 0,-2 0 0,1 0 0,5-3 0,0-3 0,0 3 0,-1-2 0,3 0 0,-5 2 0,3-2 0,-5 4 0,2-2 0,3 1 0,-3 1 0,-1 3 0,-1-4 0,-3 4 0,5-2 0,2-1 0,-1-4 0,1 2 0,1-2 0,-3 2 0,-2 5 0,1 0 0,1-5 0,1 0 0,-1 0 0,2 1 0,-1 1 0,-5 3 0,2 1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57.45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1 943 24575,'1'-8'0,"1"1"0,1-3 0,-2 5 0,2-2 0,0-3 0,0 5 0,0-1 0,1-1 0,6-8 0,13-31 0,174-508 0,-178 506 0,-14 25 0,4-3 0,3 3 0,-2-1 0,19-29 0,-11 20-1365,-3 0-5461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57.458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187.30002"/>
      <inkml:brushProperty name="anchorY" value="538.35498"/>
      <inkml:brushProperty name="scaleFactor" value="0.5"/>
    </inkml:brush>
  </inkml:definitions>
  <inkml:trace contextRef="#ctx0" brushRef="#br0">69 3604 24575,'0'0'0,"0"-2"0,0-8 0,0-1 0,0-6 0,0-1 0,0-2 0,0-1 0,0-1 0,0 2 0,0-1 0,0-1 0,0 1 0,0 1 0,0-2 0,0 4 0,0-4 0,0 3 0,0-3 0,0 2 0,0 2 0,0-4 0,0 2 0,0-1 0,-3 3 0,-4 3 0,-3 1 0,-3 3 0,1-2 0,3-2 0,2-4 0,1 1 0,5-2 0,1 1 0,1 2 0,7 4 0,5 6 0,-5-1 0,4 1 0,-1-4 0,0 6 0,0-2 0,2 2 0,-1-2 0,-4-1 0,2-4 0,1 3 0,0 0 0,2 1 0,3 1 0,-4 1 0,1-1 0,-3-1 0,-3-4 0,-1-3 0,1 2 0,0 3 0,-1-3 0,0 0 0,-1-2 0,-2-2 0,-3-1 0,2-2 0,-2-2 0,0 4 0,0-3 0,-2 1 0,2-2 0,5 6 0,-2-1 0,4 1 0,1 2 0,4 6 0,2 1 0,2 2 0,-1 0 0,-4 0 0,1-3 0,-1 2 0,1-1 0,1 2 0,-1-2 0,-2 2 0,1 0 0,1-3 0,-1 1 0,-2-1 0,3-2 0,-5 0 0,1 2 0,1-4 0,0 2 0,-2-1 0,2-2 0,-2-2 0,2 0 0,-2 1 0,-1-2 0,1 3 0,-1-1 0,2 4 0,-1-3 0,2 2 0,-2 1 0,2 1 0,-2-2 0,3 2 0,-2-4 0,0 5 0,0-2 0,2 0 0,-3 0 0,2-1 0,-2 1 0,3 1 0,-3-2 0,-1-3 0,1-2 0,3 3 0,-3-2 0,1 0 0,-3-3 0,-3 1 0,2 2 0,2-3 0,-5 3 0,7 3 0,-3-4 0,3 6 0,-1-3 0,-3-1 0,3 4 0,4 2 0,-4-4 0,4 4 0,1 0 0,1-2 0,3 5 0,-5-5 0,2 2 0,-3-1 0,1 1 0,-1 2 0,4-3 0,1 3 0,-1-1 0,2-1 0,1-4 0,-1 4 0,-1-5 0,-2 3 0,0 3 0,-2-5 0,1 4 0,-4 0 0,2 0 0,-2-4 0,0 4 0,2 1 0,-1-5 0,3 7 0,-1-1 0,4-1 0,-1 1 0,2-1 0,0 2 0,-3-2 0,0 4 0,1-2 0,-4-3 0,2 1 0,-2-1 0,-1 0 0,2 1 0,-2-5 0,3 6 0,-2-1 0,0-1 0,0 1 0,3 4 0,1-2 0,-4-2 0,-1-3 0,1 2 0,-3-4 0,2 3 0,-2-3 0,-1-3 0,1 3 0,-2-2 0,2 4 0,0-2 0,-1-3 0,-3 0 0,3 2 0,-1-2 0,1 5 0,1-3 0,2 1 0,-2 2 0,2-1 0,2 4 0,0-1 0,-4-2 0,1-2 0,0 2 0,0-1 0,-2 1 0,4-2 0,-3 2 0,2-1 0,-2 1 0,2 0 0,0 0 0,-1-2 0,0 2 0,0 2 0,1-4 0,-3-1 0,-1 1 0,1-1 0,0-2 0,-3 0 0,-2-5 0,2 1 0,-3-1 0,0 1 0,0-2 0,-3-1 0,3 3 0,0-3 0,0 2 0,0-1 0,-3 1 0,1-2 0,-6 7 0,3-1 0,-1-1 0,0 4 0,-1 0 0,-2 1 0,-2 5 0,-1-3 0,-2-1 0,1-1 0,4-6 0,3 1 0,-1-2 0,1-1 0,-1-2 0,0 1 0,-2 4 0,2 2 0,-2-3 0,-1 1 0,1 1 0,-1-4 0,-3 0 0,-1-2 0,1 2 0,-3 2 0,0 0 0,2 1 0,-1 3 0,4-5 0,-4 1 0,-1 3 0,3-1 0,2 1 0,-2-2 0,3 1 0,-3-4 0,1 0 0,3-2 0,-4 7 0,6-1 0,-3 3 0,1-1 0,1 6 0,-2 1 0,-3 1 0,-2 4 0,-1-3 0,2 0 0,-1-3 0,2 1 0,0-3 0,-1 2 0,1 3 0,4 10 0,5 3 0,4 2 0,1 3 0,7-1 0,-4 3 0,3 0 0,-3 0 0,2 0 0,0 0 0,0 0 0,-2-2 0,2 2 0,3-2 0,-1 4 0,5 1 0,0-3 0,0 0 0,2 1 0,-4 2 0,5-1 0,-1-2 0,-4 3 0,1-3 0,-4 2 0,2 1 0,-1 0 0,3 2 0,-2 1 0,4-1 0,-1 2 0,3-2 0,-3 1 0,-3 1 0,-1-4 0,2 4 0,-2-2 0,-2 1 0,2-6 0,-5 3 0,2-3 0,1 2 0,2-4 0,-2 2 0,3-4 0,-2 1 0,-1 5 0,1-2 0,-2 1 0,-1 1 0,2 4 0,1-1 0,0 2 0,-1-2 0,-4 1 0,1-1 0,-2 1 0,-1 1 0,-4-7 0,-1 2 0,-1-3 0,3 5 0,-4-4 0,1-2 0,-3-2 0,2 1 0,-3-2 0,1 2 0,-1-4 0,2 3 0,-3-2 0,0-1 0,-3-3 0,-2-3 0,-1-1 0,5-4 0,1-5 0,2-6 0,4 0 0,3-6 0,-1 0 0,2-2 0,-1 1 0,-4-1 0,4 1 0,-2 1 0,0-2 0,3 1 0,-1 6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57.459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812.22815"/>
      <inkml:brushProperty name="anchorY" value="517.94604"/>
      <inkml:brushProperty name="scaleFactor" value="0.5"/>
    </inkml:brush>
  </inkml:definitions>
  <inkml:trace contextRef="#ctx0" brushRef="#br0">65 1824 24575,'0'0'0,"0"-5"0,3 1 0,1-5 0,3 2 0,2-1 0,3 4 0,-1-2 0,1-1 0,2 0 0,1 6 0,-2-3 0,5 3 0,-2 1 0,0 0 0,2 0 0,-1 0 0,-1 0 0,1 0 0,-1 0 0,1 0 0,-1 0 0,2 0 0,-3 0 0,0-5 0,-2 1 0,0 3 0,-2-9 0,0 3 0,0-3 0,2 2 0,-1-4 0,1 4 0,-5-3 0,2 1 0,-2-2 0,3 4 0,-5-6 0,3 6 0,-2-2 0,2 2 0,2-5 0,-2-1 0,2 3 0,1 3 0,-2-2 0,3 0 0,-1 0 0,1 1 0,-2-2 0,2 3 0,-4-2 0,1 0 0,0 1 0,2 1 0,-2 1 0,-2-2 0,1-1 0,0 1 0,-1-1 0,0-1 0,0 2 0,5-2 0,-1 1 0,2 3 0,1-1 0,2 1 0,-5-4 0,2 3 0,1 1 0,-5-1 0,1 1 0,-2-3 0,1 0 0,0 5 0,2-5 0,-7 0 0,1-5 0,-4 0 0,1-4 0,-3-1 0,2 3 0,1 2 0,2-3 0,-1 5 0,2-2 0,-2 0 0,-1 0 0,0-5 0,1 8 0,2-6 0,-3 3 0,-2-1 0,1-2 0,1-2 0,-3-2 0,0 4 0,0-2 0,3 3 0,-1-1 0,3 3 0,-4-1 0,1-4 0,1 3 0,-2-3 0,2 2 0,3 7 0,1-1 0,0-1 0,-4-2 0,4 1 0,2 3 0,-2-6 0,3 6 0,-1-3 0,-3 0 0,2 0 0,-2 1 0,-2-2 0,1-1 0,-1 2 0,2-1 0,-3-3 0,0 3 0,-2-5 0,1 2 0,-2-2 0,0 0 0,0-1 0,0 3 0,0-4 0,4 4 0,-1 3 0,-2-2 0,4-1 0,-4 2 0,5 1 0,-3 0 0,0-2 0,4 6 0,-1-4 0,1 3 0,0 2 0,2-1 0,-2 1 0,3 0 0,-3 0 0,0-4 0,1 0 0,-4-5 0,2 1 0,-3-2 0,-2-1 0,-2 4 0,-2 2 0,-4 2 0,-4 1 0,-2 9 0,-1-2 0,-2 5 0,-1 0 0,1 0 0,-1 0 0,-1 2 0,4 3 0,5 3 0,-1 0 0,0-1 0,-3-1 0,3 3 0,-2-3 0,4 3 0,-3 1 0,4 0 0,-3 3 0,0 2 0,-3 0 0,3 0 0,-3-4 0,4 2 0,-1-3 0,1 2 0,1-4 0,1 2 0,-1 5 0,1-3 0,1 1 0,-1 2 0,1 0 0,1 5 0,-3-5 0,0-6 0,-1 5 0,-1-6 0,0 4 0,5 1 0,-3-3 0,2 1 0,-3 4 0,-1-1 0,2-3 0,0 6 0,1-6 0,0 3 0,-2-3 0,2 1 0,1 1 0,0 0 0,-1 1 0,3 1 0,-3-6 0,-2 3 0,2 0 0,1-2 0,-4 1 0,4 1 0,-1 3 0,-5-4 0,4 3 0,-2-4 0,1 3 0,-1-2 0,1-1 0,-1 4 0,0-5 0,0 5 0,0-3 0,-1 3 0,3-6 0,-1 5 0,0-5 0,2 2 0,-1-1 0,-1 4 0,0-5 0,-1-1 0,-3-2 0,3 3 0,-3-3 0,1 2 0,2-1 0,-3 1 0,5 1 0,-2 1 0,2 0 0,-3 1 0,1-1 0,1-1 0,-1-1 0,-2-1 0,2 3 0,2 2 0,-1-3 0,0 1 0,1 1 0,-4-4 0,3 6 0,1 1 0,-1 2 0,0-2 0,-1-3 0,2 3 0,-1 1 0,3-1 0,0-1 0,2 3 0,-3-4 0,0 2 0,1 1 0,-1-3 0,-2 2 0,-3-1 0,4-2 0,-1 5 0,0-3 0,-2-3 0,2 1 0,-1-1 0,-3-3 0,4 3 0,1 1 0,-1-1 0,2 3 0,0-2 0,-4-2 0,3 2 0,1 2 0,-2-2 0,2 1 0,1 4 0,3 0 0,4 0 0,1 0 0,2 0 0,3 3 0,2-3 0,0 0 0,1 0 0,1-2 0,2-5 0,3-1 0,0-2 0,0-3 0,1-2 0,-1 0 0,2 0 0,0 0 0,-2-2 0,2 2 0,-2 0 0,1 0 0,-1 0 0,1 0 0,-1 0 0,1 0 0,-1 0 0,2 0 0,-3 0 0,3 0 0,-2 0 0,-2-5 0,-1 0 0,0 2 0,-1-4 0,-5-4 0,2 1 0,1 1 0,-3-2 0,3 4 0,0-1 0,2 0 0,-2 1 0,3-1 0,-3-6 0,-3-1 0,2 2 0,-2-2 0,2 4 0,-2-1 0,2 1 0,1 1 0,-2-4 0,3 1 0,-1 0 0,0 3 0,-3-2 0,3 2 0,-3-1 0,-1-3 0,-3 0 0,4 0 0,-4-1 0,1 0 0,-1-1 0,-1-4 0,2 5 0,3 4 0,1-1 0,2 2 0,-3 0 0,3 2 0,0-4 0,5 4 0,-5-2 0,-2-3 0,4 1 0,-2 4 0,0-2 0,2-3 0,-4-2 0,-3-2 0,2 2 0,-1 0 0,-1-1 0,0 2 0,1 1 0,1 3 0,0-3 0,2 5 0,-2-6 0,-3 1 0,5 3 0,-3-3 0,2 1 0,0-1 0,-1 5 0,3-2 0,0-5 0,2 3 0,-4-1 0,2 3 0,-2-3 0,-1 0 0,0 3 0,-3-4 0,6 3 0,-5-1 0,2-1 0,-4-5 0,0 1 0,-2 1 0,-1-8 0,0 6 0,0-3 0,0 1 0,-4 3 0,-2 4 0,-1 0 0,-5 4 0,4-2 0,-1 4 0,0 6 0,2 6 0,4 3 0,-1 7 0,4 1 0,-2 6 0,2-1 0,2 1 0,-5-4 0,0-1 0,-1 1 0,2-1 0,-3-4 0,0 2 0,-2-4 0,0 1 0,-2-1 0,2-1 0,-2 0 0,-4-5 0,5 5 0,-3-3 0,-2 3 0,0-2 0,2 2 0,-1 0 0,1 2 0,1-4 0,2 2 0,-2 1 0,3-1 0,-2-1 0,2 4 0,-1-5 0,0 4 0,1 1 0,0 0 0,3-1 0,-5 0 0,3-3 0,-3 3 0,1-2 0,-1 0 0,2 0 0,-2 1 0,1-1 0,-1-1 0,-3-3 0,4 6 0,-4-5 0,1-1 0,0 1 0,0-2 0,-2 1 0,1-1 0,-1 2 0,5 1 0,-1 1 0,-1-1 0,0 3 0,0-4 0,-1 0 0,-2-4 0,2 4 0,-2-1 0,1-1 0,1 4 0,1-3 0,0 2 0,1 1 0,0 2 0,1 3 0,-4-4 0,0-2 0,1 3 0,-1-2 0,-1-3 0,3 3 0,-1-3 0,2 6 0,-3-7 0,5 6 0,-1-1 0,-1 2 0,5 1 0,-1 2 0,4 2 0,-1 3 0,5-4 0,4-4 0,4-4 0,2-1 0,2-6 0,1-1 0,2 0 0,-1 0 0,0-1 0,1 1 0,-2 0 0,-2-5 0,-4-4 0,-3-4 0,-2-3 0,-4 2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57.488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0"/>
      <inkml:brushProperty name="anchorY" value="0"/>
      <inkml:brushProperty name="scaleFactor" value="0.5"/>
    </inkml:brush>
  </inkml:definitions>
  <inkml:trace contextRef="#ctx0" brushRef="#br0">285 3418 24575,'0'0'0,"0"-5"0,0-3 0,0-6 0,0-1 0,0-4 0,0-1 0,0-2 0,0 1 0,0-1 0,0 4 0,0-4 0,0 1 0,0 1 0,0-2 0,0 2 0,0-1 0,0-2 0,4-4 0,-1 4 0,1 0 0,0 3 0,5 3 0,0-1 0,2 5 0,-2-2 0,-5 2 0,6-4 0,-4-4 0,1 4 0,5-3 0,0 2 0,-2 3 0,3 0 0,-5-2 0,0-1 0,0 3 0,1 5 0,0-1 0,-2-3 0,-4 0 0,4 0 0,-1 3 0,1-1 0,2-1 0,2 3 0,1-2 0,-1 1 0,2-6 0,2 1 0,-1 1 0,-1 0 0,-4-3 0,1 6 0,-3-5 0,-1 2 0,1 4 0,2-2 0,1-2 0,3 0 0,-1-3 0,1 3 0,-3 0 0,0-4 0,-2 3 0,3 1 0,-6 2 0,5-1 0,-1 3 0,0-2 0,1-2 0,3-7 0,0-3 0,0 2 0,3 0 0,-3-2 0,1 8 0,-2-1 0,-1 7 0,-1-8 0,5 5 0,-5-6 0,3 5 0,-1-2 0,-1 1 0,-1-1 0,-1 2 0,1 0 0,2-1 0,-1-3 0,4 1 0,0 3 0,-2-3 0,0 8 0,-1-3 0,-2-2 0,0 0 0,5 2 0,-5-2 0,1 3 0,-1-1 0,-1 1 0,3-6 0,1 5 0,-3-2 0,3 0 0,-5-2 0,3 4 0,-3-2 0,1 4 0,2 2 0,0-1 0,-1 4 0,-2-6 0,1 2 0,1-5 0,-1-3 0,1 3 0,0 0 0,2 2 0,-7 0 0,3-2 0,0 5 0,1-3 0,1-2 0,-6 0 0,2-5 0,1 5 0,-4 0 0,6 4 0,-3-4 0,-1 1 0,1 4 0,0-4 0,3 0 0,-2-4 0,-1 2 0,1-4 0,2 5 0,-1-2 0,-1-3 0,-2-1 0,1 1 0,-1 3 0,0-3 0,0 4 0,1-4 0,3 5 0,-5 0 0,2-3 0,0 3 0,-2 0 0,2 0 0,-3 0 0,0-1 0,-2-3 0,1 0 0,-2 0 0,0-1 0,2 4 0,3-2 0,-2 3 0,-2-2 0,5 2 0,0-1 0,-3 1 0,1-2 0,0 4 0,5 3 0,-2-2 0,-1-1 0,0-2 0,-3 0 0,2 0 0,-2 0 0,2 1 0,-3-5 0,0 1 0,-2-2 0,1 0 0,4 4 0,-2 1 0,-2-3 0,-1 4 0,-1 3 0,-4-1 0,-3 4 0,-5 3 0,2-3 0,-2 4 0,-1-6 0,1 0 0,-3-4 0,0 0 0,0 3 0,-1 4 0,4-3 0,-1 3 0,3-1 0,1 0 0,-1-2 0,-1 0 0,2-2 0,-3 1 0,4-4 0,2-3 0,-1 3 0,2 0 0,1-3 0,0 1 0,-1-3 0,2 4 0,-1-6 0,4 2 0,1-1 0,-3 1 0,-4 3 0,-1 2 0,0 2 0,-1 0 0,0 3 0,-4-2 0,2 4 0,-5 1 0,0 4 0,0 0 0,-1 1 0,1 2 0,-3 0 0,2 0 0,1 0 0,-1 0 0,1 2 0,-2-2 0,3 0 0,-3 0 0,2 0 0,-1 0 0,1 0 0,-1 0 0,1 0 0,0 0 0,-1 0 0,1 0 0,-3 0 0,7 5 0,-2-4 0,4 8 0,0 1 0,-2-4 0,1-3 0,-4 2 0,2 2 0,2-4 0,-2 2 0,3 2 0,1 3 0,0 2 0,-1-4 0,3 0 0,-5 0 0,1-1 0,-2-2 0,0-2 0,0 2 0,1 0 0,-2-1 0,4 2 0,-3 6 0,4 3 0,0-5 0,1 5 0,2 1 0,3 1 0,-4-2 0,2-1 0,-2 0 0,1-1 0,-1-5 0,0 6 0,0-1 0,-1-3 0,0-2 0,-4-1 0,1 1 0,3 2 0,-2 0 0,3 1 0,3 1 0,-3 1 0,1 1 0,-1-3 0,-4-3 0,3 2 0,-4 2 0,4 3 0,-1-5 0,0 6 0,5-1 0,-2 2 0,0-4 0,2 2 0,-3-2 0,1 1 0,-3-6 0,2 5 0,0-1 0,0-1 0,2 3 0,-3-4 0,0 3 0,3 0 0,-3-3 0,4 3 0,-6-1 0,6 1 0,-5-5 0,0 6 0,1-3 0,0 4 0,0-2 0,-1 2 0,-1-3 0,4 1 0,-1 2 0,0-5 0,1 3 0,0 2 0,3 3 0,-2-6 0,2 5 0,0-3 0,-4-2 0,-2 5 0,2-2 0,-1-1 0,3 6 0,0-8 0,0 6 0,-1-3 0,1-2 0,0 2 0,-4 0 0,0-5 0,-2 7 0,5-2 0,0 0 0,2 1 0,2 4 0,2 0 0,-2-4 0,-3-1 0,2 2 0,2 1 0,-1 2 0,2-3 0,-2 4 0,2-1 0,0-2 0,0 4 0,0 1 0,0-5 0,0 4 0,0-2 0,0 1 0,0-1 0,0 2 0,0-4 0,0 3 0,0-1 0,0 2 0,0-2 0,0 0 0,0 1 0,0-3 0,0 4 0,0-2 0,0 1 0,0-1 0,0 2 0,0-4 0,0 5 0,0-5 0,0 4 0,0-2 0,-2-4 0,-1-1 0,-1 4 0,1-3 0,2 2 0,-2 1 0,3 0 0,-2 1 0,2 2 0,0-2 0,2 1 0,-2-2 0,0 2 0,0-1 0,0 1 0,0-1 0,0 2 0,0-4 0,0 5 0,0-4 0,0 2 0,0-1 0,0 2 0,0-3 0,0 3 0,0-4 0,0 4 0,-3-6 0,-2 1 0,3-2 0,0 1 0,-2 3 0,1-4 0,-3-1 0,3 5 0,2-3 0,-4 1 0,5 3 0,-1 0 0,1-2 0,0 3 0,0-1 0,1 2 0,-1-1 0,0-1 0,0 2 0,0-2 0,0 1 0,0-3 0,0 4 0,0-2 0,0 1 0,0-1 0,0 0 0,0 2 0,0-4 0,5 0 0,-2-1 0,1-2 0,0 3 0,5-2 0,4 4 0,-1-2 0,3 2 0,3 2 0,-5-2 0,-3 1 0,-3-1 0,0-3 0,1-1 0,-6 1 0,1 0 0,-1 2 0,1-5 0,1 2 0,-1-1 0,3 2 0,2 1 0,4-3 0,1-4 0,3-2 0,-8-6 0,-5 0 0,-4-6 0,-6-5 0,-2-2 0,0-2 0,2-3 0,3-1 0,-3-4 0,-2 0 0,-1-2 0,4 3 0,-1 2 0,0 0 0,2 1 0,-1-1 0,1-3 0,-4 2 0,2-2 0,1 0 0,3 0 0,2-1 0,-5 3 0,3-4 0,-1 1 0,1-4 0,0 0 0,3 0 0,-2 2 0,2 0 0,0 1 0,0 1 0,2 1 0,-2-2 0,4 7 0,2-6 0,0 1 0,5-2 0,-1 1 0,1-1 0,-3 2 0,2-5 0,0-1 0,2 3 0,0 0 0,-2-2 0,4 8 0,-2-1 0,1 1 0,-2 1 0,2 3 0,-3-7 0,3 5 0,-4 0 0,0-2 0,2-1 0,2-2 0,2 2 0,1-4 0,-1 2 0,-3-1 0,2 6 0,-3-3 0,-1 3 0,-3-2 0,7 2 0,-4-5 0,3 6 0,-1-1 0,4-4 0,-2 1 0,2 0 0,2-4 0,-3 4 0,3-2 0,-5-1 0,1 6 0,-4-3 0,0 1 0,-2-1 0,-1 1 0,0 2 0,2 0 0,-2 1 0,3-5 0,-3 1 0,4 5 0,0-9 0,1-3 0,4 1 0,-2-3 0,3 4 0,-1 0 0,2-2 0,-3 3 0,0 1 0,2 6 0,-2-7 0,1 2 0,4-1 0,0-1 0,-3 4 0,1-3 0,-2-1 0,-1 2 0,4-1 0,3 1 0,-3-2 0,1 7 0,-1-1 0,2-3 0,-2 5 0,3-6 0,1 5 0,-1-4 0,2 3 0,-4-1 0,3 1 0,-4 3 0,3-2 0,-3 0 0,2 1 0,-5 1 0,2 3 0,-3 0 0,1 2 0,-4-5 0,1 4 0,1-4 0,-2 5 0,2-5 0,2 4 0,-4-4 0,2 0 0,-1 3 0,-3-3 0,2 3 0,1-4 0,-2 1 0,4-3 0,-2-3 0,-2 6 0,0-3 0,0 4 0,-2 0 0,-3-3 0,-4-1 0,1-1 0,-3-3 0,0 2 0,0-3 0,0 1 0,0-2 0,0 2 0,-3 4 0,-2-2 0,0 8 0,-6 1 0,2-2 0,-1 4 0,-3-3 0,0-1 0,0-4 0,1 1 0,-1 4 0,-1 4 0,2-2 0,-1 1 0,2-1 0,-4-2 0,1 3 0,-2-1 0,0 1 0,-1 1 0,1 4 0,3-6 0,0 3 0,-1 1 0,1-1 0,-2 4 0,-1-3 0,0 4 0,0 0 0,-1 0 0,1 0 0,2 5 0,-1 0 0,4 4 0,-4-1 0,-1 3 0,2 1 0,1 5 0,0-2 0,3-1 0,3 1 0,2 7 0,2 1 0,3 4 0,0 4 0,0 6 0,0 4 0,0 4 0,2 8 0,-2 8 0,4 0 0,3 2 0,5-10 0,5-3 0,5-7 0,4-1 0,-1-6 0,6 1 0,0-1 0,0-3 0,-3-3 0,-4-4 0,4-4 0,-6-5 0,1-1 0,-3-3 0,-3-4 0,1-4 0,-1 0 0,-1-5 0,3 1 0,2-2 0,-2 1 0,1 0 0,-2-4 0,-3 1 0,-4-5 0,-3-6 0,1 0 0,-5-8 0,-1-5 0,0 4 0,-3-8 0,0 1 0,0-10 0,-4-6 0,-4 3 0,-6-2 0,1 2 0,-4 6 0,1-2 0,-4 7 0,4 4 0,0 2 0,0 2 0,4 3 0,-1 6 0,2 2 0,-1 11 0,2 10 0,1 7 0,-1 5 0,3 5 0,-2 8 0,2 3 0,1-1 0,2 2 0,1-1 0,2-1 0,1-5 0,0 3 0,0-5 0,1-1 0,-1-3 0,0 0 0,0-3 0,0-1 0,0 2 0,5-7 0,-3-7 0,3-10 0,-4-13 0,-1-13 0,-8-7 0,-7-3 0,-4-2 0,-2 4 0,-4-2 0,-2 3 0,-4-1 0,1-4 0,0 5 0,4 5 0,-2 7 0,7 3 0,2 5 0,1 2 0,5 13 0,5 7 0,2 4 0,3 11 0,3 8 0,0 1 0,0 4 0,0-2 0,2 2 0,-2-5 0,0 1 0,1-1 0,-1-4 0,0 1 0,4-9 0,1-5 0,6-4 0,-4-4 0,-4-7 0,-3-11 0,-5-4 0,-3-4 0,0-6 0,-4-6 0,2 3 0,-3-5 0,-1 4 0,1 1 0,1 4 0,0 4 0,-2 5 0,0 12 0,3 10 0,3 5 0,1 12 0,4 6 0,3 10 0,-3 2 0,3 1 0,-2-1 0,-1 2 0,-2-1 0,-5 2 0,1-1 0,2-6 0,1 0 0,3-4 0,0-1 0,2-4 0,1 1 0,0-1 0,1-4 0,-1-12 0,0-11 0,0-13 0,0-13 0,0-11 0,0-8 0,0-4 0,0-3 0,0-6 0,0-1 0,0-1 0,-3 2 0,0 2 0,-2 6 0,-6 7 0,3 8 0,-4 7 0,1 5 0,-1 1 0,1 7 0,-2 4 0,2 9 0,1 7 0,-3 7 0,-4 8 0,3 8 0,-5 5 0,1 5 0,-5 5 0,0 8 0,-1-1 0,-1 0 0,2-2 0,-2 5 0,2 2 0,3-6 0,0 1 0,4-5 0,3-4 0,-2-9 0,5-1 0,3-8 0,1-14 0,3-13 0,3-14 0,-2-13 0,4-11 0,-2-6 0,0-2 0,2-6 0,-2 1 0,0-1 0,0 5 0,0 3 0,0 3 0,0 3 0,0 9 0,0 5 0,0 3 0,0 4 0,0 12 0,0 11 0,0 11 0,0 12 0,0 3 0,0 9 0,0 4 0,0 2 0,0 0 0,0 2 0,0-2 0,0 2 0,0-5 0,0-4 0,0-1 0,0-7 0,0 0 0,0 1 0,0-6 0,0 2 0,3-4 0,4 1 0,0-4 0,2 0 0,0-3 0,-1-2 0,1-9 0,2-6 0,-5-18 0,1-1 0,-2-11 0,-1-3 0,6-5 0,0-4 0,-1-8 0,1 8 0,6-3 0,-2 1 0,-2 3 0,1 5 0,0 6 0,-4 4 0,-1 5 0,-3 3 0,-2-2 0,-6 7 0,-2 4 0,-6 11 0,-2 10 0,-3 8 0,0 10 0,-6 7 0,1 3 0,-4 5 0,3 5 0,-5 0 0,0 2 0,-4 3 0,4-2 0,-2-1 0,3-2 0,1-3 0,1-2 0,1-7 0,1 3 0,3-3 0,0-1 0,5-4 0,1-4 0,3-4 0,0-1 0,3-3 0,1 0 0,3 1 0,-3-6 0,-1 0 0,0-13 0,1-4 0,6-9 0,0-2 0,4-1 0,5 0 0,0-2 0,-2-3 0,1 5 0,4 2 0,-3 1 0,2 4 0,1 2 0,1 2 0,1 1 0,2 3 0,0 0 0,1 0 0,1 0 0,-2 5 0,-2 3 0,-4 5 0,-4 7 0,0 4 0,-5-1 0,-1 2 0,0-2 0,-1 0 0,1-10 0,-3-6 0,3-12 0,0-7 0,-3 1 0,-4-3 0,-3 6 0,1 6 0,0 6 0,3 7 0,4 4 0,-3 5 0,5-2 0,0 4 0,0 0 0,0-1 0,0 1 0,-3-4 0,-2-5 0,-3-10 0,1-11 0,4-7 0,-1-5 0,2-1 0,1-2 0,1-1 0,0 3 0,0-1 0,0-4 0,0-1 0,7 2 0,3-4 0,8 0 0,5-2 0,3 3 0,3 3 0,2-2 0,3 3 0,-3-3 0,3 5 0,-3-1 0,-3 3 0,1 4 0,-6-2 0,-4 3 0,-2 1 0,-1 4 0,0-3 0,-3 0 0,-2 3 0,-2-3 0,3 1 0,-7-1 0,6 5 0,-6-2 0,5-2 0,-4 2 0,1-3 0,-2-2 0,-4-3 0,1 0 0,-2-2 0,0-2 0,0 2 0,0-1 0,0-1 0,0 2 0,1 4 0,3 1 0,-1-2 0,5 4 0,-3 0 0,-2-2 0,4 2 0,2 4 0,0-2 0,2 2 0,-2 1 0,-5-5 0,2-2 0,1 2 0,1 3 0,2 3 0,0-1 0,-3-4 0,0-1 0,0 0 0,-1 1 0,0 0 0,3 4 0,4-3 0,1 4 0,-2-3 0,1-3 0,1-2 0,-1 2 0,2 4 0,-1-4 0,-2 5 0,1-2 0,1-3 0,2 1 0,-5-1 0,2 3 0,3 3 0,-3-4 0,5 6 0,-2-7 0,-1 4 0,0 1 0,-2-1 0,-2 1 0,2 1 0,5-1 0,-1-3 0,2-2 0,0 1 0,2 1 0,1-3 0,0-1 0,-4 3 0,1 1 0,0 3 0,-6-1 0,1 1 0,-1 4 0,-2-5 0,-6 1 0,-8 2 0,-5-3 0,-2 1 0,-6 2 0,3-3 0,0 1 0,-2-3 0,-1 4 0,5-6 0,-2 2 0,3-1 0,1 2 0,-4 1 0,2 0 0,-1-4 0,3-3 0,4 0 0,2-5 0,1 0 0,2 2 0,0-3 0,0-1 0,0 2 0,0-1 0,2-1 0,-2 2 0,0-1 0,3 6 0,1-2 0,-1 2 0,3 2 0,-1-2 0,0 0 0,-5-1 0,-5 4 0,-3 0 0,-5 4 0,3 0 0,-5 1 0,2 2 0,-1-1 0,-2-1 0,0 4 0,0-2 0,-3 3 0,5 0 0,-5 2 0,2 0 0,1 0 0,-2 0 0,3 0 0,-3 0 0,2 2 0,-1-2 0,1 0 0,2 2 0,2 3 0,-2-2 0,-1 2 0,5 2 0,-3-1 0,4 3 0,-1-3 0,3 4 0,-2 2 0,-1-6 0,-1 3 0,1-1 0,1 4 0,0-6 0,-4 1 0,5 3 0,0 1 0,0-2 0,1 4 0,-2-3 0,2 1 0,-2-1 0,-1-3 0,1 5 0,2-2 0,-2 1 0,2-1 0,0 2 0,0-1 0,-2-1 0,-1-3 0,-3-2 0,1 1 0,4 6 0,-1-4 0,2 4 0,-2-2 0,-2-3 0,-1-1 0,2 1 0,-3-1 0,4 3 0,2 4 0,0-3 0,-1 1 0,0-1 0,3 4 0,-3-3 0,1-1 0,1 3 0,-3 1 0,3-3 0,-1 6 0,-3-7 0,1 5 0,-1-4 0,2-1 0,0 5 0,0-3 0,2 1 0,-3-3 0,3 3 0,-1 1 0,1-1 0,1-2 0,-3 6 0,1-2 0,3 1 0,-3-1 0,-1 4 0,4-5 0,-3-2 0,3 5 0,-2-2 0,3-1 0,1 6 0,-2-5 0,-3-5 0,0 2 0,-3-4 0,2 2 0,1 3 0,4 2 0,-4-2 0,1 2 0,-1-3 0,-3-4 0,3 2 0,-2 2 0,2-2 0,0 1 0,2 4 0,-2-3 0,1-1 0,-2 1 0,3 1 0,-5-3 0,1 2 0,5 1 0,-3-1 0,0 1 0,4 0 0,-2 4 0,4 1 0,0 0 0,1 4 0,0-2 0,0 1 0,0-1 0,2 2 0,6-2 0,-1 1 0,3-4 0,0-2 0,5 3 0,0-2 0,1-2 0,-3-8 0,-3-6 0,-2-8 0,-5-9 0,-2 1 0,2-4 0,-3-2 0,-3-1 0,3 2 0,3 4 0,0-1 0,4 1 0,2 4 0,4 5 0,-3-4 0,-2-1 0,3 5 0,0-6 0,1 6 0,-2-5 0,3 5 0,-5-2 0,0-5 0,0 3 0,1-1 0,0-2 0,-1 2 0,5 4 0,-4-1 0,0-3 0,-1 2 0,1 2 0,4 1 0,0 0 0,-1-2 0,-1 1 0,1 0 0,-2-5 0,1-1 0,2 0 0,-3 2 0,-1-5 0,-3 1 0,1 4 0,-2-2 0,0-1 0,-3-3 0,1 3 0,-2-4 0,-1 0 0,0 2 0,0-4 0,-1 2 0,4-1 0,4 4 0,3 1 0,3-1 0,0 4 0,6 0 0,-3 3 0,1-4 0,0 6 0,1-3 0,-1-1 0,-1-1 0,1 1 0,-1 2 0,3 2 0,-5 1 0,5 1 0,-3-1 0,1-1 0,-1 1 0,-3-4 0,0 2 0,2 3 0,-5-4 0,0 3 0,-2-5 0,4 4 0,-2 2 0,-1-3 0,1 3 0,0-4 0,0 3 0,-3-5 0,2 2 0,0-1 0,-4-2 0,-2-2 0,0-2 0,-3-3 0,0 0 0,0-1 0,-3-1 0,-4 7 0,-3-1 0,-3 3 0,-3 4 0,0 3 0,-1 4 0,0-1 0,-1 3 0,1 3 0,4 0 0,-2 2 0,5 4 0,3 4 0,4 2 0,-1 1 0,4 4 0,0 0 0,0 2 0,0-1 0,3 1 0,-3-4 0,0 3 0,0 3 0,0-6 0,0 3 0,0-1 0,0 2 0,0-2 0,0 1 0,0-3 0,0 2 0,0 2 0,0-2 0,0 1 0,0-1 0,0 2 0,0-4 0,3 0 0,0-3 0,4-2 0,1-4 0,1 1 0,3 1 0,-2 2 0,-2-1 0,1 1 0,-2 2 0,-2-1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57.489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676.30273"/>
      <inkml:brushProperty name="anchorY" value="-151.23996"/>
      <inkml:brushProperty name="scaleFactor" value="0.5"/>
    </inkml:brush>
  </inkml:definitions>
  <inkml:trace contextRef="#ctx0" brushRef="#br0">1044 21 24575,'0'0'0,"0"-3"0,-3-1 0,-4-1 0,-2 2 0,-5 0 0,-1 1 0,-1 2 0,-1 0 0,0 0 0,-1 0 0,0 0 0,3 0 0,-4 0 0,2 0 0,1 0 0,-3 0 0,-2 0 0,5 5 0,-3-2 0,3 6 0,0-3 0,2 1 0,-2-1 0,6 1 0,-3 0 0,3 1 0,1 0 0,0 4 0,1-4 0,-2-1 0,-1 1 0,1 0 0,-1-1 0,-1 0 0,5 4 0,3 4 0,-4-5 0,3 5 0,-3-3 0,4 1 0,-2 2 0,3 0 0,-1 5 0,4-4 0,-1 6 0,1-2 0,-2 1 0,-5-1 0,0 2 0,1-4 0,2 3 0,-1-1 0,4 2 0,1-2 0,-2 1 0,2-3 0,2 4 0,-5-4 0,-1-3 0,-4-2 0,4 1 0,-5-6 0,-2 2 0,-2 0 0,1 0 0,4 3 0,-2-3 0,2 3 0,0-1 0,-2-4 0,1 2 0,-3-3 0,4 4 0,2-1 0,2 5 0,-2-2 0,-3-1 0,-1-4 0,1 0 0,1 4 0,2 0 0,3 4 0,-3-1 0,0 0 0,2-5 0,-3 3 0,1 2 0,3 0 0,-3 3 0,-2-3 0,1 0 0,-2 2 0,0 1 0,2-1 0,0-3 0,0 5 0,2-4 0,-1-2 0,-2-3 0,-1 1 0,-2-4 0,5 3 0,-6-2 0,5 4 0,0 1 0,1-3 0,0 3 0,-2-3 0,-3 0 0,1-2 0,0 1 0,0-4 0,-4 3 0,-1 2 0,-1 0 0,3 1 0,0 1 0,3-2 0,3 2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57.490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3301.66187"/>
      <inkml:brushProperty name="anchorY" value="-517.87054"/>
      <inkml:brushProperty name="scaleFactor" value="0.5"/>
    </inkml:brush>
  </inkml:definitions>
  <inkml:trace contextRef="#ctx0" brushRef="#br0">18 2492 24575,'0'0'0,"5"0"0,-2-4 0,-1-6 0,1-1 0,0-4 0,-3-5 0,2 0 0,-2-2 0,0 3 0,0-3 0,0 0 0,0 1 0,0 3 0,0-4 0,0 1 0,-2 1 0,2-2 0,0 2 0,0 0 0,0-1 0,-1 6 0,-6-2 0,-1-1 0,1 3 0,4-3 0,-1 0 0,2-4 0,1 4 0,1-2 0,0-1 0,0 1 0,0-2 0,0 1 0,0 1 0,0-2 0,1 4 0,-1-4 0,0 3 0,0-1 0,2 3 0,2-1 0,-1 3 0,4 2 0,-1 1 0,-2-4 0,1-1 0,-4 0 0,5 2 0,-3-1 0,1 1 0,-1-2 0,-1-2 0,-2-1 0,2 1 0,-2 0 0,0-3 0,0 2 0,-2-1 0,2 2 0,0-2 0,0-1 0,0 2 0,0-1 0,0 1 0,0 0 0,0-1 0,4 6 0,-1-2 0,1-1 0,0 6 0,2-1 0,3 1 0,-2 2 0,-1-4 0,0 2 0,1-1 0,-1-2 0,-5 0 0,6 0 0,-4 2 0,4-1 0,1 3 0,-3-2 0,3-1 0,-4 1 0,2 0 0,-3-4 0,0 1 0,-2-4 0,-1 0 0,3 3 0,1-1 0,-1 3 0,-1-1 0,0-4 0,3 5 0,-1 0 0,-1 0 0,3 2 0,1-2 0,0 3 0,-1 2 0,0-3 0,0-4 0,-2 4 0,2-2 0,1 4 0,2 2 0,-1 1 0,2 0 0,-1-2 0,-2-2 0,-2-4 0,2 4 0,-3-3 0,3 4 0,-1-3 0,3 4 0,-2-1 0,0-2 0,-4-2 0,3 1 0,-2-1 0,1 1 0,2 0 0,-3-1 0,0 0 0,4 2 0,0 5 0,2 1 0,1-1 0,2 1 0,-5-1 0,2 1 0,-1-2 0,0-1 0,1 0 0,-6-4 0,0-2 0,1 3 0,1-2 0,-4 0 0,6 1 0,-4 0 0,5 2 0,-2-1 0,-3 1 0,3 1 0,2 2 0,0-2 0,2 2 0,-5-1 0,1-1 0,-1-4 0,0 2 0,-2-2 0,4 1 0,0 6 0,1 0 0,-2-5 0,-1-1 0,1 1 0,-3 2 0,4-1 0,3 4 0,-2 1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57.460"/>
    </inkml:context>
    <inkml:brush xml:id="br0">
      <inkml:brushProperty name="width" value="0.1" units="cm"/>
      <inkml:brushProperty name="height" value="0.1" units="cm"/>
      <inkml:brushProperty name="color" value="#0B868D"/>
      <inkml:brushProperty name="inkEffects" value="ocean"/>
      <inkml:brushProperty name="anchorX" value="-4941.26172"/>
      <inkml:brushProperty name="anchorY" value="-632.91681"/>
      <inkml:brushProperty name="scaleFactor" value="0.5"/>
    </inkml:brush>
  </inkml:definitions>
  <inkml:trace contextRef="#ctx0" brushRef="#br0">316 3247 24575,'0'0'0,"5"0"0,-1 0 0,8 0 0,-2 0 0,4-3 0,-2-9 0,1 1 0,-2-4 0,2 0 0,0 2 0,2 3 0,-2-2 0,-2-1 0,1 4 0,-2 0 0,0-3 0,-3 2 0,2 0 0,1 2 0,-1-6 0,1 5 0,-4-3 0,4 4 0,-5-6 0,6 6 0,-1 1 0,-3-1 0,3 2 0,-3-3 0,3-2 0,-1 2 0,4-4 0,-4 2 0,-1-6 0,1 5 0,0-1 0,1 2 0,3 1 0,1 1 0,-1-2 0,0-3 0,-1 6 0,-2-5 0,-1 5 0,1-2 0,1-4 0,2 0 0,2 2 0,-5-1 0,3 3 0,-4-2 0,1 2 0,0 2 0,-3-5 0,3 1 0,2 2 0,-1-2 0,2 3 0,2 0 0,-4-2 0,-2 1 0,0-2 0,-1 2 0,5-3 0,-1 0 0,-4 1 0,5-3 0,-2 0 0,3 5 0,-5-5 0,4 5 0,-5-1 0,1-2 0,1-1 0,0-2 0,5 3 0,-5-1 0,0-1 0,-6 0 0,2-3 0,3 2 0,-2-3 0,-3 3 0,3 1 0,-1 0 0,1 3 0,2-1 0,0 2 0,-2-3 0,-4-6 0,4 4 0,0-2 0,1 1 0,0 2 0,-1 2 0,2-2 0,-2 0 0,-1 0 0,0-3 0,0 1 0,-3-3 0,4 6 0,-1-1 0,1 3 0,-1 2 0,-2-3 0,0 0 0,1-4 0,-1 2 0,-1-5 0,3 4 0,2-6 0,-1-3 0,2 0 0,-2-1 0,2 3 0,-2-2 0,0 3 0,-2 4 0,3 0 0,0 5 0,-1-6 0,-4-1 0,1 1 0,-1 0 0,1-1 0,4 1 0,-4-1 0,2 1 0,-1 1 0,0 0 0,2 3 0,0 2 0,2-2 0,-3 0 0,-2-3 0,3 1 0,-1-1 0,1 1 0,3 2 0,-2 1 0,2-1 0,-3-2 0,-1 1 0,-2 1 0,2-5 0,-2 3 0,-1-3 0,3 5 0,-2 2 0,3-2 0,-1-1 0,3 4 0,-2-3 0,-3 2 0,1-2 0,-4-5 0,2 3 0,3 1 0,0-1 0,-2 6 0,3-4 0,0-2 0,-1 2 0,1 2 0,-2-2 0,0 4 0,-3-6 0,-1 0 0,2 1 0,0 3 0,3 1 0,1 2 0,-3-3 0,4 5 0,-3-7 0,0-4 0,1 3 0,2-4 0,-1 0 0,1 2 0,-5-2 0,2 5 0,1 0 0,-3 0 0,1 0 0,-2-3 0,-2 3 0,3 0 0,1 0 0,-3 2 0,2-2 0,2 2 0,-1-2 0,0 2 0,-2-2 0,1-2 0,-3-1 0,4 5 0,-1-2 0,1 0 0,-2 0 0,-1 0 0,-1-1 0,2-4 0,-2 1 0,0 1 0,0 0 0,0 0 0,0-2 0,0 2 0,-2-1 0,2 1 0,-1 3 0,-7 0 0,3 0 0,-4 5 0,-1 1 0,-2 2 0,1 0 0,1 2 0,-3 0 0,1 4 0,-2-3 0,-1 4 0,-1 0 0,3 0 0,-3 0 0,2 0 0,-2 0 0,0 0 0,2 0 0,-2 0 0,3 0 0,-3 0 0,2 0 0,-2 0 0,0 0 0,1 0 0,-1 0 0,3 0 0,-2 0 0,0 0 0,-1 0 0,0 0 0,2 0 0,-2 0 0,3 0 0,-3 0 0,2 0 0,-2 0 0,1 0 0,-1 0 0,2 0 0,-2 0 0,2 0 0,-1 0 0,-1 0 0,2 0 0,-2 0 0,2 0 0,-2 0 0,3 0 0,-3 0 0,1 0 0,-1 0 0,5 5 0,1 2 0,1 1 0,2 4 0,1-4 0,-3 0 0,-1 1 0,2-3 0,0 3 0,0 1 0,-2-5 0,1 1 0,0 1 0,1 1 0,-1 2 0,0-3 0,1-2 0,-4 1 0,5 4 0,-2-2 0,2 1 0,-2-1 0,2 4 0,-2-4 0,2 2 0,1 0 0,-1-2 0,-1 0 0,-1-1 0,-1 1 0,0-1 0,2 1 0,0-1 0,1 4 0,-2-2 0,2-1 0,-2 0 0,5 4 0,-5-4 0,2 4 0,-2-7 0,3 6 0,-2-2 0,0 2 0,0-2 0,-1-3 0,0 1 0,2 3 0,0-2 0,0 4 0,0-2 0,-1 1 0,3-3 0,-3 1 0,1 1 0,0 0 0,-2-2 0,2 3 0,0-2 0,-1-1 0,0 0 0,1 4 0,-2-5 0,5 3 0,-7-2 0,6 3 0,-5-2 0,4-1 0,-1 2 0,-1 0 0,0-2 0,0 2 0,1-2 0,0 2 0,-2-1 0,2 2 0,-2-4 0,4 3 0,0 3 0,1 0 0,1 2 0,-1 0 0,1-2 0,0 2 0,-3 0 0,3 3 0,-2-1 0,-1-2 0,1-2 0,1 2 0,-3-2 0,4 1 0,-6-6 0,4 2 0,-4 0 0,3 0 0,2 1 0,-3-1 0,1 2 0,-1-2 0,-1 1 0,3-2 0,-3 1 0,3 1 0,2 4 0,-3-3 0,0-1 0,3 4 0,2 2 0,-5-6 0,3 3 0,-1 1 0,-2-4 0,-3-3 0,4 2 0,-1 2 0,0 1 0,2-3 0,-2 3 0,2 1 0,-1-1 0,-1-3 0,4 5 0,-4-4 0,0 3 0,2-3 0,-2 1 0,0 1 0,0-5 0,1 6 0,-1-4 0,-1 1 0,2 2 0,-2-4 0,0 1 0,0 0 0,-1 0 0,4 1 0,-3 4 0,1 0 0,3 2 0,-4-4 0,3 2 0,-1 0 0,2 3 0,-1-7 0,0 3 0,1-1 0,0 2 0,3 3 0,-6-6 0,2 4 0,-1-6 0,0 2 0,-1-1 0,0 1 0,0-2 0,1 3 0,3 2 0,1 0 0,-5 0 0,2-3 0,-4-1 0,3-1 0,2 3 0,-2 2 0,1-1 0,0 0 0,1 0 0,0 1 0,1 1 0,2 2 0,-1-1 0,1 3 0,0-4 0,0 4 0,1 0 0,-1-3 0,0 3 0,0-2 0,0 0 0,0 2 0,0-3 0,0 2 0,0-2 0,0 3 0,0-4 0,0 4 0,0 0 0,0-3 0,0 3 0,0-4 0,0 4 0,0-3 0,0 3 0,0-4 0,0 4 0,0-2 0,0 1 0,0 0 0,0-2 0,0 3 0,0-2 0,0 0 0,0 1 0,0-1 0,0 2 0,0-4 0,0 4 0,0-2 0,0 1 0,0-1 0,0 0 0,0 0 0,0 2 0,2-3 0,5-2 0,-1 0 0,1-1 0,0-2 0,2 1 0,0-1 0,-1 4 0,0-1 0,-1 2 0,-4 0 0,2-1 0,0-1 0,-1 0 0,2 0 0,-3 1 0,4 3 0,2-6 0,2-3 0,-1 1 0,0 1 0,2 1 0,1-1 0,1-4 0,-3 2 0,0-3 0,2-1 0,-4-6 0,-2-6 0,-1-3 0,0 0 0,-2-5 0,3 3 0,-3-3 0,1 3 0,-2-4 0,0-3 0,-2 1 0,2 4 0,1-2 0,-2 0 0,2 3 0,2-1 0,-2 2 0,2-3 0,0 3 0,-2-3 0,-1 0 0,3 2 0,-1 0 0,6 6 0,0 2 0,4 4 0,-5-5 0,3 0 0,-2 2 0,-1-2 0,2-1 0,-2-3 0,3 3 0,-1-1 0,2 4 0,0-2 0,2 5 0,-3-5 0,3-4 0,0 3 0,-1-1 0,0 1 0,1 4 0,-1 0 0,-4-3 0,2 2 0,-4-7 0,-2 2 0,1-2 0,-3 2 0,7-2 0,-1 0 0,-2-5 0,4 3 0,-4-1 0,-1 3 0,1-2 0,-2 4 0,3-2 0,-1-3 0,0 5 0,1-6 0,-6 1 0,3 3 0,2 0 0,-2 0 0,2 4 0,-2-3 0,2-1 0,1 5 0,-1-1 0,1-1 0,-2-1 0,1-2 0,1 2 0,0-1 0,2-2 0,-2 2 0,-1 1 0,-1 0 0,2 1 0,1-1 0,-3 1 0,1-1 0,0-2 0,-2 2 0,1 0 0,-3-1 0,3 1 0,0-4 0,0 4 0,-2-4 0,3 4 0,1 0 0,-3-5 0,0-1 0,2-2 0,-3-2 0,1 6 0,0-3 0,-2-1 0,-1 1 0,-3-2 0,-1 0 0,2-1 0,-2-2 0,0 4 0,-2-4 0,5 5 0,2 0 0,-4 0 0,5 4 0,-2-1 0,3 2 0,1 0 0,0 2 0,-2-4 0,3 6 0,-2-4 0,2 1 0,1-4 0,1 0 0,-1 0 0,0-2 0,-1-2 0,-3-1 0,3 5 0,-2 3 0,1-2 0,1 4 0,-2-1 0,2-4 0,0 5 0,-1-4 0,2 1 0,-2-4 0,3 2 0,-4-1 0,-2-1 0,2 4 0,0 3 0,0-2 0,2 3 0,-2-5 0,1 2 0,-6-3 0,4-2 0,-1-3 0,-1 1 0,-3-2 0,5 4 0,-3 0 0,3 3 0,1 2 0,-4-3 0,4 3 0,-1-3 0,-2-1 0,-2 1 0,3 0 0,1 1 0,-1-4 0,3 6 0,2-3 0,-5-1 0,0-1 0,1 2 0,-1 2 0,2-4 0,-1-2 0,2 5 0,-1-1 0,-2 0 0,1 0 0,-1 3 0,0-5 0,0 3 0,1-1 0,-3 0 0,0-2 0,3 5 0,-2-5 0,-1 2 0,-2-2 0,5 2 0,-3-1 0,1-1 0,-1 0 0,-1 1 0,-2-5 0,4 4 0,-1 1 0,4 4 0,-1-2 0,-3-1 0,1-2 0,-1 0 0,-3-2 0,2-1 0,-2 2 0,0-4 0,0 0 0,0 3 0,-2-3 0,2 2 0,3 3 0,1 2 0,-1-2 0,0 0 0,-1-3 0,0 5 0,4-1 0,0 4 0,3-3 0,-1 0 0,1 1 0,0-4 0,-4-1 0,1 4 0,1-2 0,-2 0 0,-2 0 0,-2-3 0,-1 1 0,4 2 0,1 4 0,2 1 0,-1-2 0,-3 1 0,-3-4 0,-3-3 0,-6 1 0,-4 4 0,2-1 0,-5 8 0,3-2 0,1-1 0,-2-4 0,2 1 0,1 2 0,0-4 0,-2 2 0,2 4 0,-2 1 0,0 4 0,-3-1 0,2 4 0,-2 0 0,1 0 0,-1 4 0,0-4 0,3 0 0,-2 0 0,0 0 0,-1 0 0,0 0 0,2 0 0,-2 0 0,3 0 0,-3 0 0,2 0 0,-2 0 0,1 0 0,-1 0 0,2 0 0,-2 0 0,5 3 0,-2 2 0,2-2 0,-3 1 0,2-3 0,2 4 0,-3 2 0,3-5 0,-1 6 0,2-3 0,-3 1 0,4-1 0,1 7 0,-1-4 0,0-1 0,-1 5 0,0-8 0,-2 3 0,1-2 0,0 0 0,1 3 0,3 6 0,0-4 0,-2-2 0,-1 2 0,0 1 0,-1-1 0,0-1 0,-3-3 0,-1-4 0,4 5 0,1-1 0,0 2 0,2 2 0,-2 2 0,1-2 0,0 3 0,-2-1 0,3-2 0,-2 0 0,2 0 0,1 3 0,4 0 0,-3 4 0,2-4 0,-2 0 0,-3 2 0,4 0 0,-3-2 0,1 1 0,-1-5 0,0 5 0,2-4 0,1 5 0,0-4 0,-4-1 0,1 2 0,1-2 0,-1 0 0,0 1 0,4 1 0,-4-2 0,2 3 0,-2 0 0,-1 1 0,0-5 0,-3 3 0,5-2 0,-4 0 0,1 0 0,2-2 0,1 2 0,-2-2 0,0 2 0,0-1 0,2 1 0,-3-2 0,2 2 0,0 0 0,-1-2 0,4 5 0,-3-1 0,1 6 0,-1-5 0,0-1 0,4 5 0,-4-6 0,1 2 0,1 1 0,3 1 0,-3-2 0,1 0 0,1 0 0,-3-1 0,-2-2 0,0-2 0,4 2 0,-2 3 0,0 1 0,2-4 0,-3 1 0,1-1 0,-1 0 0,0 0 0,2 3 0,-2 0 0,-2 4 0,2-2 0,-1 5 0,-3-4 0,-2 9 0,2-3 0,-4 1 0,2-1 0,5-3 0,-1-2 0,-1-2 0,-2-3 0,4 1 0,-1-2 0,6 3 0,-4-3 0,1 2 0,2-3 0,-5-3 0,2 1 0,0 4 0,1 0 0,2-1 0,-2 2 0,2 1 0,2 1 0,1 1 0,-1 2 0,2 1 0,0-1 0,0 0 0,0 0 0,0 2 0,-1-5 0,-4 0 0,3 0 0,0 0 0,-1 0 0,2 1 0,1 3 0,0 0 0,0-2 0,0 3 0,-3-2 0,-1 0 0,2 2 0,-1-3 0,0 3 0,0-5 0,-1-1 0,1 1 0,0 0 0,3 0 0,-3 3 0,3-1 0,0 3 0,0-4 0,0 4 0,0-3 0,0 3 0,-2-5 0,-1 0 0,0 0 0,0-1 0,1 3 0,0 0 0,2-1 0,0 4 0,0-2 0,0 1 0,0-1 0,0 0 0,0 2 0,-2-5 0,-1-2 0,-1 2 0,2 0 0,1 3 0,0-1 0,1-1 0,0 2 0,-3 2 0,6-3 0,-3 3 0,0-2 0,0 0 0,0 2 0,0-3 0,0-4 0,0-11 0,0-7 0,0-4 0,0-6 0,2 1 0,4-1 0,1 0 0,1 1 0,2 0 0,0 0 0,-1 1 0,-1 0 0,4 4 0,-4 0 0,1-5 0,1 6 0,0 0 0,-1-2 0,3 1 0,-2 6 0,-2-7 0,2 2 0,2-5 0,0-2 0,-1-2 0,-1 4 0,2 1 0,-2 2 0,0 2 0,-1-3 0,-1 4 0,1 0 0,4 4 0,-4-4 0,2 2 0,1 2 0,-4-4 0,1-4 0,-2 3 0,2 1 0,1 4 0,2-2 0,2 3 0,1-3 0,-1 0 0,2 2 0,0 1 0,-3-1 0,0-1 0,-2-1 0,5 0 0,0 1 0,0-3 0,0 2 0,1 0 0,-1 0 0,0 0 0,-1 0 0,0 3 0,-2-4 0,-1 2 0,1-1 0,-4-3 0,1 3 0,0-1 0,1-1 0,0-3 0,-1 2 0,3 1 0,-2-5 0,2 3 0,2-1 0,-4 0 0,2-2 0,-3 7 0,0-5 0,2 4 0,-2 1 0,-1-2 0,1 0 0,1 2 0,-2-1 0,1-1 0,-3-1 0,1-2 0,-1-2 0,-3 2 0,3-3 0,2 0 0,1 0 0,0-1 0,0 4 0,-1-3 0,1 3 0,2-1 0,-4 1 0,-2-7 0,1 5 0,-1-1 0,3 0 0,0-2 0,1-3 0,0 1 0,0 4 0,1-2 0,2 0 0,2 2 0,-5 3 0,2-5 0,-2 2 0,-5-5 0,3 6 0,-3-5 0,-2 6 0,3-3 0,3 1 0,-2 0 0,-1-2 0,-3 0 0,1-1 0,-1-1 0,3 5 0,-5-3 0,2-1 0,-3-1 0,3 1 0,-3-2 0,0-2 0,0 3 0,0-3 0,0 2 0,0 0 0,3 3 0,-2 0 0,4 0 0,-1 3 0,2 1 0,-3-2 0,4-2 0,-1 0 0,1-3 0,0 1 0,-1-3 0,5-1 0,-2-1 0,0 2 0,-1 4 0,-2-3 0,-2 3 0,2 2 0,1 0 0,1 0 0,-4-1 0,3 2 0,-1 2 0,1-1 0,0 2 0,-2-3 0,1 4 0,-1-4 0,0 0 0,-4-2 0,5 2 0,-2 0 0,-1-1 0,0-1 0,0-1 0,-3-2 0,0 1 0,3 2 0,1 0 0,0 4 0,2-1 0,-1-1 0,-1-1 0,2 1 0,-2 0 0,0 0 0,-1-2 0,-1-2 0,2 4 0,-1 0 0,-2-2 0,4 0 0,-4-2 0,-1-1 0,2 1 0,-2-2 0,0 2 0,0-3 0,-2 0 0,2 4 0,0-4 0,-1 3 0,-7 2 0,0 4 0,-5 2 0,3 3 0,0-1 0,-2-1 0,3 1 0,-1 2 0,-1 2 0,-2 1 0,0-3 0,3 0 0,-2 2 0,-1 0 0,-1 1 0,1 0 0,-2 2 0,-1 0 0,2 0 0,-2 0 0,3 0 0,-3 0 0,0 0 0,2 0 0,1 4 0,1 1 0,3 1 0,1 1 0,-4 0 0,1-4 0,2 4 0,-3-1 0,4 2 0,-1-1 0,2 5 0,-2-6 0,1 1 0,-1 1 0,0-1 0,-4-1 0,5-1 0,2 7 0,-1-4 0,-1 4 0,1-4 0,1 2 0,-2 0 0,-1-3 0,-3-2 0,2 1 0,2 4 0,3 0 0,-2 2 0,3-1 0,-2-1 0,-4-1 0,4-1 0,-5 0 0,3 0 0,3 4 0,-3-4 0,3 6 0,-3-1 0,0-3 0,-2 3 0,-2 0 0,6 2 0,0 2 0,-1-4 0,0-1 0,0-2 0,2 1 0,0 2 0,3 2 0,-4-3 0,4 5 0,-4-7 0,0 1 0,-3 1 0,5 3 0,-5 1 0,2 1 0,-2-4 0,-2-3 0,4 2 0,1 1 0,-4-2 0,5 6 0,-2-5 0,0 1 0,0-2 0,-3-2 0,1-1 0,0 4 0,-2-4 0,1 2 0,2 3 0,1-1 0,-1-1 0,-3-1 0,1 0 0,3 3 0,1 2 0,2-3 0,-2 0 0,-1-1 0,-2-3 0,2 1 0,-3-3 0,3 3 0,1 2 0,-1-1 0,0 2 0,1-4 0,-3 4 0,2-1 0,0 6 0,-1-7 0,1 5 0,0-4 0,0-1 0,-1-1 0,3 2 0,-1-1 0,2 7 0,-1-7 0,1 3 0,-3-3 0,2 3 0,0-1 0,2 3 0,-3-1 0,-1 3 0,-1 3 0,4-4 0,-3 1 0,-2-7 0,1 2 0,-1-4 0,2 2 0,-1 1 0,4 3 0,0-4 0,-1 3 0,-2-3 0,3 1 0,-2 3 0,3 1 0,-3-5 0,-1 1 0,0-3 0,3 6 0,-4-6 0,3 4 0,-1-1 0,3 6 0,-3-6 0,3 3 0,-4-3 0,1-1 0,2 3 0,3 2 0,-4 0 0,5 3 0,-1-1 0,1 3 0,0-4 0,0 4 0,1 0 0,-1-3 0,0 3 0,0-2 0,0 0 0,0 2 0,0-3 0,0 2 0,5-2 0,-1-2 0,5-3 0,4-4 0,1-5 0,-1-3 0,3 3 0,0-6 0,0 3 0,-2 0 0,2-2 0,-4-1 0,1 0 0,-2 0 0,-1-7 0,0 6 0,0-4 0,3-2 0,-4 0 0,3-1 0,-1 1 0,1 1 0,-2 1 0,2-2 0,-4 2 0,1-1 0,1 1 0,-1-5 0,-1 5 0,5-2 0,-3 5 0,5-2 0,-5-4 0,3 2 0,-3 3 0,0-3 0,2 3 0,-5-3 0,3 1 0,-1 2 0,2-4 0,2 5 0,2 0 0,-5-2 0,3 0 0,-2 4 0,-2-7 0,1 3 0,3 4 0,-3-3 0,5-1 0,-1 2 0,-4-3 0,3 1 0,-4-1 0,1 1 0,0 0 0,-3-1 0,5 2 0,-6-3 0,0-2 0,1 1 0,1 3 0,0-3 0,-3-1 0,4 2 0,-5-4 0,4 5 0,-1-4 0,0 4 0,3-2 0,0-2 0,3-3 0,0 0 0,-3 2 0,2 3 0,1 0 0,-3 4 0,3-1 0,-3 4 0,0-4 0,-1 1 0,0-3 0,-4-2 0,3 2 0,-3-4 0,3 5 0,-3-2 0,3 0 0,0 2 0,5 4 0,-4-2 0,0-3 0,-1-1 0,1 2 0,3 0 0,-2-4 0,-3 1 0,2-6 0,-5 2 0,2-1 0,-2-4 0,-3 3 0,-1-3 0,3 5 0,2 0 0,-4 1 0,1-1 0,-1-4 0,2 5 0,-3-6 0,0 3 0,0 0 0,0-2 0,3 4 0,-2 0 0,4 0 0,-1 3 0,2-1 0,-3 0 0,1-2 0,0 3 0,2-1 0,0 0 0,2-2 0,4-3 0,-3-1 0,2-1 0,-2 4 0,-2-4 0,-3 2 0,2 6 0,-3-4 0,4 6 0,-1-2 0,1 0 0,3-1 0,-2-5 0,-1 3 0,-1-1 0,-2 1 0,2 0 0,-3 0 0,1-2 0,-3 1 0,-5 2 0,3-1 0,-2 2 0,-2-2 0,3-1 0,-7 2 0,2 0 0,-2 0 0,-1-2 0,-3 2 0,1 6 0,-4 2 0,5 6 0,1 3 0,1 7 0,0 0 0,-1-2 0,-1 5 0,1-4 0,0 1 0,1-2 0,2 2 0,-2-2 0,-1-1 0,0-1 0,1 1 0,-1 0 0,1-1 0,4 4 0,-1 7 0,1-7 0,-2-2 0,0 4 0,0-4 0,-3 0 0,-3 0 0,3 4 0,-1-5 0,-2 3 0,2 1 0,-1 4 0,2-5 0,-3 7 0,2-9 0,1 5 0,-2-1 0,2-1 0,0-1 0,1 2 0,0-2 0,-1 0 0,5 0 0,-4-4 0,-1 6 0,1 0 0,0-3 0,1 3 0,-1-2 0,2 0 0,-2-2 0,2 4 0,0 1 0,1-1 0,-4 1 0,4 0 0,-1-1 0,0-2 0,-2-2 0,2 4 0,1 1 0,2-2 0,-2 4 0,-3 2 0,1-5 0,0 4 0,-2-6 0,3 3 0,0 1 0,0-3 0,1 1 0,-1-2 0,-2-4 0,0 4 0,1-5 0,0 5 0,1 0 0,1 2 0,1-2 0,0 3 0,-1-1 0,2-1 0,-3 1 0,-2-2 0,1 3 0,-1-1 0,0-3 0,1 3 0,0-2 0,3 2 0,0 3 0,-1-2 0,4-2 0,-6 1 0,0-5 0,0 1 0,1 3 0,0-2 0,1 1 0,-2-2 0,3 4 0,-3-4 0,0 3 0,1-2 0,0 1 0,-2 1 0,1-1 0,-1 4 0,-3-6 0,5 3 0,-2-2 0,4 2 0,-3 1 0,3 1 0,-4 0 0,2 1 0,-2-4 0,0 1 0,4 2 0,-3-3 0,4 2 0,-3-2 0,0 2 0,2 1 0,2-2 0,3 3 0,6-6 0,3-1 0,2-2 0,4-4 0,-1-1 0,2 0 0,0 0 0,0 0 0,0-1 0,-5-1 0,2-3 0,-4-3 0,0 1 0,1-5 0,3 2 0,-2-1 0,1-1 0,-2 2 0,2 2 0,1 5 0,1-2 0,-1 0 0,2 1 0,0-1 0,0-1 0,-4-2 0,2-1 0,-1 3 0,1-1 0,-1 2 0,2 2 0,2-2 0,-2 1 0,-2-2 0,1-6 0,-2 4 0,2 1 0,-1-1 0,2 0 0,-1-2 0,-2 2 0,2 1 0,-2 4 0,-1-4 0,2 2 0,-4-3 0,1 1 0,1 2 0,-1-3 0,0 1 0,-1-1 0,2 0 0,0 1 0,1 0 0,2-3 0,0-3 0,2 2 0,0 1 0,-2 1 0,-4-4 0,-2 0 0,-1 3 0,-2-3 0,-1-2 0,0-2 0,-2 2 0,-1-1 0,2-4 0,-4 3 0,2-3 0,0 0 0,0 4 0,0-4 0,0 2 0,3 1 0,-2 6 0,4-4 0,-1 3 0,6-1 0,0 0 0,-1-2 0,1 1 0,-1 3 0,2-1 0,-3 2 0,0 0 0,-1 0 0,2-1 0,-5-4 0,5 5 0,-2-3 0,1 3 0,-1-4 0,1 5 0,0-1 0,-3-2 0,0 2 0,1-2 0,2 2 0,-2-1 0,-2 1 0,1-5 0,-4 0 0,-1-3 0,-1 3 0,-5 5 0,-4 3 0,-3 2 0,1 4 0,-4-1 0,0 2 0,1 2 0,2 1 0,1 2 0,-1 2 0,1 3 0,-2 6 0,0-4 0,3 1 0,-2-1 0,5-2 0,1 3 0,1-2 0,0 1 0,-1 1 0,1 2 0,0 0 0,-5 2 0,3-6 0,-2 1 0,3 1 0,-2-1 0,-1-1 0,2-1 0,-4 0 0,6 0 0,-4 3 0,0-3 0,1 2 0,2 3 0,4-2 0,-4 0 0,0-3 0,0-1 0,-2 1 0,2 0 0,-2-4 0,2 6 0,3-2 0,-4 3 0,0 2 0,-1 1 0,-3 4 0,4-1 0,-4-1 0,-1-3 0,3 0 0,3 1 0,-2-6 0,-2 3 0,1-3 0,-2-3 0,0 3 0,2-5 0,2 5 0,0 0 0,1-2 0,3 5 0,-2 1 0,0-5 0,2 5 0,0-1 0,2 2 0,-4-2 0,4 0 0,-3 2 0,2 0 0,0-2 0,-2 1 0,0-3 0,1 3 0,-2-1 0,3 0 0,-2-3 0,-4 3 0,2 1 0,-1 0 0,6 1 0,-4 4 0,1-3 0,-2 4 0,-1-2 0,0 1 0,1 0 0,1 0 0,2-6 0,-2 7 0,-1-5 0,1 0 0,-1 0 0,-3 3 0,3-2 0,-1 1 0,0-4 0,3 2 0,0 0 0,-1-3 0,2 1 0,-1 0 0,-2 2 0,4 0 0,-4 1 0,0 4 0,2-3 0,-1 3 0,1-4 0,0 4 0,1 0 0,3-3 0,1 3 0,0-4 0,0 4 0,0 0 0,0-3 0,0 2 0,0-2 0,0 3 0,0-2 0,0 0 0,0 1 0,0-1 0,0 2 0,2-7 0,4-3 0,4 0 0,5-7 0,1-5 0,1-4 0,3-7 0,-2 3 0,0-9 0,3 1 0,-1-2 0,4-3 0,0-5 0,0 0 0,-1-4 0,2 6 0,-2-1 0,-4-1 0,1 2 0,0 1 0,0-2 0,-2-1 0,-1 0 0,-1 5 0,0-1 0,0 3 0,0 1 0,-2 5 0,-2 0 0,1 2 0,-3-2 0,0-3 0,-2 3 0,1-3 0,0 4 0,-2 0 0,0 2 0,0-1 0,2 4 0,-2 1 0,1 0 0,-1-4 0,-3 2 0,3-1 0,1 4 0,0-3 0,-2-2 0,1 4 0,-2-2 0,0-3 0,3 1 0,-6-1 0,6 3 0,-1-1 0,0 2 0,0-1 0,2-1 0,0-4 0,4 5 0,-2-8 0,4 3 0,1-5 0,-2 2 0,-2-2 0,1 2 0,-2 3 0,-1-2 0,0 5 0,-1 1 0,0-1 0,-2 2 0,-1 0 0,5 2 0,-2-5 0,-5 1 0,6-1 0,-5 0 0,2-1 0,0 0 0,0 0 0,3 4 0,-1-1 0,0 4 0,-1-3 0,-2-1 0,-3-1 0,3 0 0,0-1 0,-2 3 0,6-3 0,-1 0 0,-5-1 0,5 1 0,-3 2 0,2-1 0,-2 2 0,3 0 0,-1 5 0,1-5 0,-2 0 0,0-1 0,2-4 0,0-2 0,-1-1 0,3 0 0,2 3 0,-2 3 0,4 2 0,-2-3 0,-2 5 0,-2-4 0,-1 1 0,1 2 0,-2 1 0,1-2 0,0 0 0,-2 2 0,0-5 0,0 3 0,-1-2 0,3 2 0,-3-2 0,0 2 0,2-1 0,-1-2 0,1 4 0,-3-4 0,5 3 0,0-5 0,1 0 0,0 2 0,-3-2 0,2 4 0,-1 1 0,-2-4 0,-3-1 0,3 4 0,1 1 0,-1 2 0,1-2 0,0 1 0,1-4 0,-1 5 0,-1-5 0,-1 1 0,3-1 0,-1-1 0,0 0 0,-1 0 0,-3-1 0,-2-1 0,5 3 0,-3-2 0,3 0 0,-1-2 0,0 2 0,0 0 0,1 2 0,1 3 0,-1-3 0,0 3 0,1-2 0,-1-1 0,0 5 0,0-2 0,-1-3 0,-2-1 0,-1-1 0,1-3 0,-3 0 0,0 0 0,0 0 0,0-2 0,0 1 0,0 1 0,-3-2 0,3 4 0,-2-1 0,-1 2 0,-2 0 0,-4 5 0,-3 2 0,-1 1 0,-1 4 0,-1-3 0,1 2 0,-2 3 0,0-3 0,0 3 0,3-4 0,2 1 0,-1-1 0,-1 4 0,0-6 0,-1 2 0,1-3 0,-2 1 0,-1 1 0,3-3 0,2 3 0,-2-1 0,1 0 0,-1 1 0,0 2 0,0-4 0,3 3 0,-3-3 0,2 0 0,-1-2 0,2 1 0,-2 3 0,-1 2 0,0-1 0,0 5 0,-3-1 0,2 1 0,-2 0 0,2 1 0,-2-1 0,0 0 0,3 0 0,-3 0 0,2 0 0,-2 0 0,0-3 0,1 0 0,-1 0 0,3-2 0,-2 3 0,0 2 0,-1-3 0,0 3 0,2 0 0,2-2 0,-1-1 0,3-2 0,-4 3 0,2-1 0,-2 1 0,-1 2 0,-1 0 0,2 0 0,5 0 0,6 0 0,6 0 0,6 0 0,3 0 0,3 0 0,-3 5 0,1-3 0,1 3 0,-2-2 0,2-1 0,1-2 0,-1 3 0,-1 0 0,-3 4 0,3 1 0,-1-1 0,2-2 0,-3 1 0,2 1 0,-3-4 0,3 2 0,0 2 0,1 1 0,1-1 0,0 1 0,0-3 0,1-2 0,-3 2 0,3 0 0,0 4 0,-2-3 0,2 1 0,-5-1 0,2 3 0,-2-6 0,3 2 0,-1 2 0,0-4 0,1 2 0,-1 2 0,-1-1 0,-3 3 0,-1-3 0,4 1 0,-2-4 0,5 0 0,-4-1 0,5-2 0,-6 5 0,3-2 0,-1 4 0,1 5 0,-3-1 0,1 1 0,-2 3 0,0-4 0,1-1 0,3 3 0,-5 2 0,1 0 0,-5 4 0,-1-1 0,-1 0 0,-1 0 0,-1 0 0,-3-3 0,-4-5 0,0 4 0,1-3 0,2 2 0,-2-3 0,0 4 0,3-1 0,-1 2 0,3 1 0,1 3 0,-2-3 0,2 4 0,3-5 0,4-5 0,2-3 0,4-3 0,1-2 0,-1 0 0,3-4 0,-3-1 0,-1-2 0,-1-3 0,-2 1 0,1 0 0,-1-1 0,-1 1 0,0-1 0,-1-5 0,-4 0 0,3-1 0,-2 1 0,2 3 0,-1-1 0,1-1 0,-3-5 0,-1 2 0,2 4 0,-1-6 0,1 6 0,-2-8 0,3 10 0,-2-6 0,4 3 0,-1 2 0,-1-3 0,2 1 0,0 9 0,3 3 0,2 2 0,-2 4 0,-2 2 0,-2 6 0,0 1 0,1 0 0,0 4 0,-1-2 0,3 3 0,0-5 0,-1 0 0,1 0 0,1 0 0,3 3 0,-3-2 0,-1 3 0,-3-3 0,-4 4 0,3-5 0,1 0 0,-5 0 0,2 0 0,1 0 0,-1 3 0,1-2 0,-2 4 0,-1-3 0,1 3 0,-2 0 0,0-4 0,0 4 0,0-3 0,0 3 0,0-1 0,0-2 0,0 3 0,0-4 0,0 4 0,0-3 0,-3-2 0,-1 1 0,-1-6 0,-1 2 0,-2-2 0,1-2 0,1 5 0,3 1 0,-3-4 0,2 3 0,-1 2 0,1-4 0,-2 3 0,2-3 0,0 2 0,-2-1 0,-1-2 0,2 2 0,-3-4 0,0 2 0,3 1 0,-3-1 0,4 2 0,-3-2 0,-2-3 0,-1 2 0,6 1 0,-2 4 0,2-4 0,-2 3 0,-1-2 0,1-1 0,-3-1 0,5 2 0,-5-2 0,2 2 0,1-1 0,3 3 0,-2 1 0,0-1 0,2 2 0,-4-5 0,4 3 0,-1 0 0,-3 1 0,2-5 0,1 5 0,0-1 0,-5-5 0,2 1 0,1 2 0,-3-3 0,4 6 0,0-4 0,2 5 0,-1-2 0,-2 0 0,0-3 0,-2 3 0,-2-4 0,0 2 0,2-1 0,0 2 0,0-1 0,3 1 0,0 3 0,0 3 0,-3-5 0,0-3 0,-1 2 0,3-2 0,-2 1 0,3-1 0,-2-1 0,0 2 0,-2-3 0,3 4 0,-2-4 0,0 1 0,3 4 0,2 0 0,-3-1 0,3 1 0,-4 2 0,-2-3 0,2 1 0,-3 0 0,3 2 0,-2-3 0,2 1 0,-2-2 0,2-1 0,1 4 0,0-3 0,0-1 0,-1 5 0,-1-2 0,-1 4 0,3 1 0,-3-5 0,4 2 0,-4-5 0,0-1 0,1 0 0,3 1 0,0 4 0,-1-4 0,1 3 0,-2-5 0,1 5 0,-1-3 0,-3-5 0,0 0 0,-2 2 0,5 1 0,-1 0 0,0 4 0,3-4 0,-7 4 0,2-4 0,1 1 0,1 4 0,0-3 0,1 1 0,-2-1 0,1-3 0,1 1 0,-4-1 0,0-1 0,2 1 0,2 5 0,1-4 0,-5-1 0,3 1 0,0-1 0,-1 2 0,2-2 0,-3 0 0,1 1 0,2 4 0,0-4 0,-1 3 0,1-2 0,1 1 0,-1 0 0,0 0 0,0-2 0,-3 3 0,1-1 0,-1 2 0,0-4 0,1 1 0,-1-1 0,1 2 0,1-2 0,0 0 0,0 1 0,1-1 0,-1 2 0,1 0 0,-2-2 0,1-1 0,-1 1 0,-2-1 0,5 3 0,-4-5 0,4 6 0,-3-4 0,2 3 0,-2 0 0,-1-5 0,2 5 0,-1 0 0,0 1 0,1 2 0,-3-1 0,1-2 0,-1 2 0,1-3 0,1 1 0,0-1 0,-2-1 0,-1 2 0,-1-3 0,3 1 0,-1-2 0,0 3 0,3-3 0,-2 1 0,-2-4 0,2 4 0,1 1 0,4 2 0,-7-3 0,2-2 0,1 1 0,-2-1 0,1 2 0,-2-5 0,0 4 0,1-1 0,4 4 0,-3-3 0,-2 1 0,2-4 0,-2 0 0,-1 1 0,3 1 0,-3-2 0,5 4 0,-3-1 0,0-1 0,-1 2 0,-2 0 0,-1-3 0,2 0 0,0 2 0,2 1 0,2 0 0,1 1 0,-4-5 0,3 7 0,1-5 0,-2 2 0,1-1 0,-3 1 0,2-2 0,-1-2 0,-4 1 0,1-4 0,4 3 0,1 5 0,0-1 0,2 5 0,-2-4 0,-1 0 0,4 0 0,-5-1 0,4 3 0,2 0 0,-2 1 0,-2-2 0,-1-6 0,0 7 0,0-7 0,4 1 0,3-9 0,5-2 0,5-1 0,2-10 0,4 3 0,3-2 0,1-1 0,-1 1 0,3 4 0,-5-2 0,2 5 0,-6-3 0,3 5 0,-6-4 0,5 2 0,1-2 0,0 3 0,3-1 0,-3 0 0,-2-4 0,2 4 0,-1 0 0,0 2 0,-2-2 0,3-1 0,-2 1 0,-1-4 0,2 3 0,-2-1 0,3 2 0,-3 0 0,0 2 0,3-3 0,-4-3 0,1 6 0,-1-5 0,-1 4 0,1 1 0,0 0 0,2 1 0,-1 2 0,-1-3 0,-2 0 0,0-1 0,2-2 0,1 3 0,3-1 0,-3-1 0,3 4 0,-4-3 0,-2-1 0,-1-1 0,4 4 0,-1 1 0,1 1 0,-1-2 0,-1-3 0,1 5 0,-2-7 0,2 3 0,1-3 0,1 4 0,0-1 0,-1 3 0,3-6 0,-2 5 0,1-2 0,-5-3 0,2 2 0,-2-3 0,-1 4 0,1-2 0,0 3 0,2-2 0,-1-4 0,0 1 0,-1 0 0,-1 0 0,-2-1 0,3 3 0,-2-2 0,-1-1 0,2 4 0,1 0 0,0 0 0,3 4 0,-3-2 0,2-1 0,-2-1 0,-1-3 0,0 5 0,0-6 0,1 6 0,0-2 0,0 2 0,3-4 0,1-1 0,2 0 0,-3-4 0,3 4 0,-5 0 0,2 3 0,-2-3 0,0 4 0,1 3 0,0-3 0,-1 3 0,5 1 0,-4-4 0,-2 1 0,-4-5 0,4 3 0,-1-3 0,-2 4 0,5 0 0,1 0 0,-1-1 0,-3-3 0,1-2 0,0 2 0,-1 0 0,-3-2 0,4 0 0,-1-3 0,1 1 0,-3 0 0,2-2 0,0 4 0,-2 0 0,2 0 0,-5-2 0,5 6 0,-3-3 0,1 1 0,-1-2 0,3 2 0,1 3 0,-2 0 0,2-2 0,-3-1 0,1 2 0,0-3 0,-2 3 0,2-4 0,-3 2 0,4-1 0,0 3 0,0-1 0,1 1 0,0-4 0,0 1 0,1 1 0,0 5 0,0-5 0,0 4 0,-1-1 0,1 4 0,-1-6 0,-3-1 0,3 5 0,-1-6 0,1 6 0,-1-2 0,1 0 0,5 0 0,-5-3 0,-1 0 0,3 1 0,-4-1 0,3 1 0,-1 2 0,-1-3 0,0 1 0,1 4 0,0 0 0,2 1 0,-1-3 0,1 4 0,-2-6 0,2 2 0,0-1 0,1 1 0,0-2 0,0 2 0,3 0 0,-4 0 0,-1-1 0,1 1 0,0 1 0,-1-1 0,1 2 0,-2 0 0,2-2 0,1-3 0,1-1 0,0 1 0,-1 3 0,-2-1 0,2 2 0,-4-2 0,4-1 0,0 0 0,-2 3 0,2-3 0,-3 2 0,2 0 0,-2 2 0,2-5 0,1 3 0,-3-2 0,3 2 0,-3-2 0,2 4 0,0-2 0,-2-1 0,0-4 0,2 3 0,-1 2 0,1 2 0,-2-5 0,0 4 0,1-4 0,-5 1 0,1-2 0,2 2 0,-3-1 0,-1-2 0,1-2 0,-1 2 0,-1-1 0,-1-4 0,0 3 0,-3 2 0,-1 0 0,0 4 0,-6 3 0,-1-1 0,-3 3 0,1-3 0,0-2 0,1 1 0,-1-2 0,5 7 0,-1 5 0,6 7 0,-1 4 0,2 4 0,2 2 0,0 3 0,0 0 0,2 0 0,-2-2 0,0 2 0,0 0 0,0-4 0,0 4 0,0 0 0,0-3 0,0 2 0,-2-2 0,-2 3 0,1-4 0,0 4 0,-1-5 0,-2-2 0,3 2 0,2 0 0,-5-1 0,-1-4 0,0-1 0,2 1 0,0 4 0,-1-1 0,1-3 0,1 5 0,0-4 0,-2 3 0,3-3 0,-1 6 0,1-6 0,-3 3 0,0-3 0,1-1 0,0 3 0,-2-3 0,3 4 0,-2-1 0,0-2 0,2-1 0,-3 5 0,-2 0 0,0 0 0,2 3 0,3-1 0,-4-2 0,6 0 0,-6-4 0,1 3 0,0-1 0,-2-5 0,1 5 0,-3-1 0,4 5 0,-1-7 0,0 3 0,0-3 0,0 3 0,0-5 0,1 4 0,-1-5 0,1 2 0,-2 1 0,2 0 0,3 2 0,-2 0 0,-3 1 0,2 0 0,0 2 0,0-3 0,2-1 0,-2 1 0,0-2 0,1 3 0,2-5 0,-3 6 0,2-1 0,1 2 0,-5-2 0,2 0 0,-2-3 0,2 2 0,0 1 0,4-1 0,-3 1 0,3 0 0,-1 2 0,-2-3 0,2-1 0,-3-1 0,1 2 0,2-1 0,-4-1 0,3 2 0,-1 3 0,1-4 0,0-1 0,2 5 0,-4-3 0,2 1 0,-2-5 0,1 2 0,0 4 0,1-3 0,0-1 0,0 3 0,-1 1 0,-3-4 0,2 5 0,-2-2 0,-1 5 0,-3-6 0,3 3 0,3-2 0,-2 0 0,-1 0 0,3 1 0,-2-5 0,0 5 0,4-1 0,-3-3 0,4 3 0,-3-5 0,1 6 0,2-3 0,-1 4 0,0-5 0,2 3 0,0 2 0,-1 0 0,2 4 0,-2-6 0,1 2 0,0-4 0,0 8 0,2-5 0,-2 0 0,-2 1 0,3-1 0,-3 1 0,5 0 0,-4 0 0,0-2 0,-1-1 0,-2 0 0,3-1 0,1 4 0,0 0 0,3 3 0,-4-6 0,1 5 0,-2-3 0,4 1 0,-5-1 0,3-3 0,-1 4 0,1 2 0,0-6 0,-3 3 0,1-3 0,-3-1 0,5 3 0,-4-1 0,1-2 0,2 3 0,-2-3 0,1 3 0,-1-1 0,-1-2 0,-1-2 0,-2-1 0,3 1 0,0 2 0,1 3 0,2-3 0,-6-2 0,4 4 0,0-2 0,2 5 0,-1-3 0,-3-4 0,0 3 0,1-6 0,-1 7 0,2-2 0,3 3 0,-3 0 0,2 1 0,-3-4 0,-1-4 0,0 6 0,-1-4 0,0 5 0,4 2 0,-3-1 0,3-1 0,-4-2 0,0-4 0,2 1 0,-3 2 0,0-6 0,-3 1 0,3 0 0,0-2 0,-2 5 0,-1-1 0,0-1 0,-1-1 0,-2-3 0,3 0 0,-3-2 0,1 0 0,-1 0 0,1 0 0,0 3 0,-1 0 0,2 2 0,-1-3 0,-1 0 0,2 1 0,-2-3 0,2 0 0,2 3 0,-1 2 0,2-3 0,-2 3 0,1-3 0,-2-2 0,-1 1 0,-1-1 0,2 0 0,-2 0 0,3 3 0,-3 6 0,0-3 0,2 1 0,-2 0 0,1-4 0,4 2 0,-2 2 0,4-6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57.461"/>
    </inkml:context>
    <inkml:brush xml:id="br0">
      <inkml:brushProperty name="width" value="0.1" units="cm"/>
      <inkml:brushProperty name="height" value="0.1" units="cm"/>
      <inkml:brushProperty name="color" value="#0B868D"/>
      <inkml:brushProperty name="inkEffects" value="ocean"/>
      <inkml:brushProperty name="anchorX" value="-6311.8042"/>
      <inkml:brushProperty name="anchorY" value="-1977.23962"/>
      <inkml:brushProperty name="scaleFactor" value="0.5"/>
    </inkml:brush>
  </inkml:definitions>
  <inkml:trace contextRef="#ctx0" brushRef="#br0">1 1443 24575,'0'0'0,"0"-3"0,0-5 0,0-2 0,0-5 0,3 2 0,1-1 0,-2-1 0,3 2 0,0 0 0,1-2 0,-1 0 0,0 0 0,0-3 0,1 3 0,-1 3 0,2-1 0,0 2 0,-4-3 0,1 3 0,-1-8 0,-3 5 0,4-1 0,4 5 0,0 3 0,1-3 0,-2 0 0,0 4 0,-1-6 0,0 0 0,1 1 0,0 2 0,1 1 0,-1-3 0,-4-3 0,0-1 0,1 4 0,-1-6 0,4 7 0,-1-1 0,-2-1 0,2 1 0,0-3 0,1 6 0,0-2 0,2 0 0,-5 0 0,5 2 0,-2-2 0,-1-2 0,1 1 0,2 4 0,-1 0 0,3 1 0,0-4 0,-1 2 0,-1-2 0,1 0 0,-1-2 0,-1 4 0,0 0 0,-3-6 0,3 4 0,-4-1 0,3 1 0,-1-2 0,3 4 0,-2-4 0,0 4 0,0-2 0,2 3 0,0 1 0,-1-2 0,2 1 0,2 2 0,-1 2 0,2-1 0,0 1 0,0-5 0,-1 1 0,1 0 0,-4-1 0,1-2 0,1 2 0,1 0 0,-2-1 0,-3-4 0,2 2 0,1 2 0,-1 1 0,-1 0 0,3 3 0,-3-4 0,1 3 0,0-1 0,-1-1 0,-1 0 0,-1-6 0,1 6 0,-2-5 0,-1 0 0,-1-2 0,-2-2 0,4 4 0,2 1 0,-3 2 0,6 2 0,-4-2 0,1-2 0,-2-1 0,-1 2 0,2-3 0,0 4 0,2 2 0,1-2 0,-2 0 0,0-1 0,2-1 0,-2 0 0,-1-2 0,1 4 0,1-4 0,-1 3 0,-1 1 0,-2-3 0,3 4 0,-1-4 0,1 5 0,-3-4 0,2-1 0,1 3 0,-1-2 0,0 2 0,0-1 0,0-1 0,1 1 0,-3 1 0,0-2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57.477"/>
    </inkml:context>
    <inkml:brush xml:id="br0">
      <inkml:brushProperty name="width" value="0.1" units="cm"/>
      <inkml:brushProperty name="height" value="0.1" units="cm"/>
      <inkml:brushProperty name="color" value="#0B868D"/>
      <inkml:brushProperty name="inkEffects" value="ocean"/>
      <inkml:brushProperty name="anchorX" value="-8109.2583"/>
      <inkml:brushProperty name="anchorY" value="-2578.45874"/>
      <inkml:brushProperty name="scaleFactor" value="0.5"/>
    </inkml:brush>
  </inkml:definitions>
  <inkml:trace contextRef="#ctx0" brushRef="#br0">1058 736 24575,'0'0'0,"0"-5"0,0-4 0,3 3 0,-1-4 0,5 0 0,-1 0 0,0-3 0,-4-2 0,4 2 0,-1-1 0,-1-1 0,0 5 0,2-3 0,-2 0 0,1 0 0,0 3 0,-2-5 0,5 3 0,-3 2 0,3-1 0,0 4 0,1-1 0,0 1 0,-1-1 0,1 0 0,-2-1 0,2-1 0,-2 2 0,-1-5 0,-2 3 0,3-2 0,-2-1 0,-1 1 0,2-1 0,-3 0 0,4 3 0,-3-3 0,1-1 0,0 3 0,1-1 0,-3-1 0,0-2 0,0-3 0,-3 3 0,3-5 0,0 4 0,1-4 0,-3 1 0,5 4 0,-3-1 0,1 4 0,-1-6 0,-1 3 0,2 2 0,3 3 0,-2-2 0,2 2 0,-3-3 0,-1-2 0,-2 7 0,-1 3 0,0 10 0,0 5 0,0 5 0,0 3 0,0 0 0,0 2 0,-1 0 0,1-2 0,0 2 0,0 0 0,0 0 0,0-3 0,-1-3 0,-4 1 0,2 0 0,-2-3 0,0 1 0,1-1 0,-3 4 0,2-1 0,-2-2 0,1 2 0,1-3 0,2 5 0,0-1 0,-2-3 0,3 2 0,-3 0 0,1-3 0,0-1 0,-4-1 0,1 0 0,3 4 0,-1 0 0,1-4 0,0 4 0,1 1 0,-1-1 0,2 3 0,-1-2 0,-4-5 0,1 1 0,2-1 0,-3 2 0,-1-2 0,4 3 0,1 0 0,-3 1 0,2-3 0,-2 1 0,-1-2 0,4 3 0,-4-1 0,1 1 0,3-1 0,-4-1 0,1-1 0,3 7 0,-2-7 0,0 3 0,1 0 0,-3-3 0,2 3 0,-2-4 0,1 2 0,-2-2 0,2 0 0,2 5 0,-4-6 0,3 5 0,-4-4 0,3 2 0,-2-3 0,3 4 0,-1 0 0,-1-1 0,1 1 0,1-4 0,-3 5 0,4-3 0,-3 2 0,3 0 0,-4-3 0,0 1 0,-1 4 0,2 1 0,0-5 0,-1 3 0,1-2 0,-2-2 0,1-1 0,1 4 0,4 1 0,-2-2 0,2 3 0,-2 1 0,0-4 0,0-1 0,-3 3 0,-2-1 0,2 0 0,2 1 0,-3-2 0,3 3 0,2-3 0,-3 4 0,1 2 0,-1-1 0,2 1 0,-2-2 0,-4 1 0,1-1 0,-1 0 0,0 2 0,2 1 0,3-1 0,-1 2 0,-1-5 0,0 1 0,3 0 0,-3-2 0,0-5 0,-2-5 0,-2 7 0,3-1 0,1 1 0,-2 4 0,-1-2 0,3 3 0,-1-3 0,-3-4 0,4 0 0,-2-1 0,1 1 0,3 4 0,-1-2 0,3 1 0,-1 1 0,-2-1 0,0-2 0,-3-3 0,1 3 0,2-1 0,-2 2 0,2 0 0,0-2 0,-2-1 0,0 1 0,1-1 0,-1 3 0,3-1 0,-1 3 0,-2-4 0,-1-4 0,2 6 0,-2-7 0,-2 2 0,2 3 0,0-3 0,3 3 0,-2 1 0,-3-1 0,4 5 0,-2-4 0,-1-1 0,3 3 0,-1-4 0,-1 3 0,1-3 0,-1-1 0,0-1 0,-1 2 0,0-4 0,3 7 0,-1-5 0,0 5 0,2-2 0,-3-1 0,1 1 0,1-1 0,-4 0 0,1-6 0,-1 6 0,2-2 0,1 3 0,1-1 0,-2-1 0,-3-2 0,4 2 0,-1-1 0,1 3 0,0-1 0,-2 0 0,2 1 0,-1-1 0,3 1 0,-2-1 0,2-1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57.478"/>
    </inkml:context>
    <inkml:brush xml:id="br0">
      <inkml:brushProperty name="width" value="0.1" units="cm"/>
      <inkml:brushProperty name="height" value="0.1" units="cm"/>
      <inkml:brushProperty name="color" value="#0B868D"/>
      <inkml:brushProperty name="inkEffects" value="ocean"/>
      <inkml:brushProperty name="anchorX" value="-6238.38721"/>
      <inkml:brushProperty name="anchorY" value="-1989.15955"/>
      <inkml:brushProperty name="scaleFactor" value="0.5"/>
    </inkml:brush>
  </inkml:definitions>
  <inkml:trace contextRef="#ctx0" brushRef="#br0">0 1 24575,'0'0'0,"3"0"0,4 0 0,2 0 0,-1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24.069"/>
    </inkml:context>
    <inkml:brush xml:id="br0">
      <inkml:brushProperty name="width" value="0.1" units="cm"/>
      <inkml:brushProperty name="height" value="0.1" units="cm"/>
      <inkml:brushProperty name="color" value="#0B868D"/>
      <inkml:brushProperty name="inkEffects" value="ocean"/>
      <inkml:brushProperty name="anchorX" value="-4941.26172"/>
      <inkml:brushProperty name="anchorY" value="-632.91681"/>
      <inkml:brushProperty name="scaleFactor" value="0.5"/>
    </inkml:brush>
  </inkml:definitions>
  <inkml:trace contextRef="#ctx0" brushRef="#br0">2294 3205 24575,'0'0'0,"-3"0"0,-3 0 0,-6 0 0,1 0 0,-5-4 0,2-7 0,1 0 0,-2-4 0,2 0 0,-3 2 0,0 3 0,3-1 0,-1-2 0,3 5 0,-1-2 0,0-2 0,4 2 0,-2 1 0,-1 0 0,1-4 0,0 4 0,2-3 0,-1 4 0,1-5 0,-2 5 0,-1 1 0,3-1 0,-5 1 0,6-1 0,-5-3 0,2 3 0,-3-5 0,3 1 0,-1-4 0,2 4 0,-1-1 0,-1 2 0,-4 1 0,1 2 0,-2-4 0,1-1 0,2 5 0,4-5 0,-1 5 0,-3-2 0,0-3 0,-1-2 0,-1 4 0,3-2 0,-1 3 0,3-2 0,-3 3 0,2 0 0,3-4 0,-3 2 0,-1 1 0,-2-1 0,1 1 0,-3 2 0,2-4 0,4 2 0,0-1 0,1 1 0,-4-3 0,-2 0 0,6 2 0,-6-4 0,4 0 0,-5 5 0,6-4 0,-3 4 0,4-2 0,-1-1 0,-3 0 0,2-3 0,-5 3 0,5 0 0,1-2 0,4 0 0,1-3 0,-6 2 0,4-2 0,1 1 0,-2 3 0,1-1 0,1 4 0,-5-2 0,1 1 0,2-1 0,5-7 0,-5 4 0,0-2 0,0 2 0,-2 1 0,2 2 0,-2-2 0,4 0 0,-1 1 0,-1-4 0,2 1 0,3-2 0,-5 4 0,1 0 0,1 4 0,-1 1 0,1-3 0,3 0 0,-4-3 0,4 1 0,-2-5 0,0 4 0,-4-5 0,1-4 0,-2 0 0,2-1 0,-2 3 0,2-1 0,0 3 0,2 3 0,-4 0 0,2 5 0,0-5 0,5-2 0,0 0 0,-2 2 0,2-1 0,-5-1 0,1 0 0,1 2 0,1 0 0,-1 1 0,-2 2 0,0 2 0,-2-2 0,5 0 0,-1-3 0,-2 2 0,1-2 0,1 2 0,-7 1 0,5 0 0,-3 0 0,3-1 0,3 0 0,-2 1 0,1-5 0,3 4 0,-2-4 0,0 6 0,-1 1 0,-2-2 0,3-1 0,-5 4 0,2-3 0,2 2 0,2-1 0,1-6 0,0 4 0,-3-1 0,1 1 0,-2 4 0,-1-2 0,0-3 0,3 3 0,-3 1 0,2-2 0,0 3 0,4-4 0,0 0 0,1-1 0,-4 4 0,0 2 0,-3 1 0,2-3 0,-2 5 0,3-7 0,-2-3 0,1 2 0,-4-4 0,2 0 0,0 2 0,5-1 0,-3 4 0,1 0 0,0 1 0,2-1 0,1-3 0,2 3 0,-5 0 0,2 1 0,1 1 0,-2-2 0,0 2 0,-2-2 0,3 2 0,0-2 0,-1-1 0,4-2 0,-3 5 0,-2-2 0,2 0 0,0 1 0,1-1 0,2-1 0,-1-4 0,1 2 0,0 0 0,0 0 0,0 0 0,0-2 0,0 2 0,1 1 0,-1-1 0,2 3 0,6 0 0,-2 0 0,4 6 0,1-1 0,4 3 0,-4 1 0,0 1 0,4 0 0,-1 3 0,1-1 0,1 3 0,1 0 0,-1 0 0,2 0 0,-3 0 0,2 0 0,1 0 0,-2 0 0,2 0 0,-2 0 0,1 0 0,-2 0 0,3 0 0,-1 0 0,-1 0 0,2 0 0,-2 0 0,2 0 0,-2 0 0,0 0 0,2 0 0,-2 0 0,1 0 0,-1 0 0,2 0 0,-2 0 0,2 0 0,-4 0 0,4 0 0,-2 0 0,2 0 0,-1 0 0,-1 0 0,2 0 0,-3 0 0,2 0 0,-1 0 0,2 0 0,-2 0 0,2 0 0,-4 0 0,4 0 0,-4 5 0,-4 1 0,0 3 0,-2 2 0,0-3 0,1 0 0,1 1 0,0-3 0,-2 2 0,1 2 0,3-5 0,-3 2 0,2-1 0,-1 2 0,0 2 0,-1-3 0,1-3 0,1 3 0,-3 3 0,2-2 0,-2 0 0,2 0 0,-2 4 0,1-4 0,-1 2 0,0 0 0,0-2 0,2 0 0,0-1 0,-1 1 0,3-2 0,-4 2 0,1-1 0,-1 4 0,2-2 0,-2-1 0,2 0 0,-4 3 0,4-2 0,-2 2 0,1-6 0,-4 6 0,6-2 0,-4 2 0,3-3 0,1-1 0,-2-1 0,-1 4 0,-1-2 0,1 4 0,0-2 0,0 1 0,0-3 0,0 0 0,0 2 0,0 0 0,2-2 0,-4 4 0,2-4 0,0 0 0,2 0 0,-2 4 0,2-6 0,-4 4 0,4-2 0,-2 4 0,1-4 0,-1 0 0,0 2 0,0-1 0,2 0 0,-2 0 0,-1 0 0,1 0 0,1 0 0,-1 2 0,2-4 0,-4 2 0,1 5 0,-4-1 0,0 1 0,2 1 0,-2-2 0,2 2 0,0 0 0,0 3 0,1-2 0,-1-1 0,1-2 0,-2 1 0,4 0 0,-4-1 0,6-5 0,-5 2 0,5-1 0,-4 1 0,0 2 0,2-3 0,-3 3 0,3-2 0,0 1 0,0-3 0,0 2 0,-3 2 0,0 2 0,0-2 0,1-1 0,-1 4 0,-3 1 0,3-4 0,-1 1 0,0 2 0,2-4 0,4-3 0,-2 2 0,-2 1 0,-1 3 0,1-5 0,1 4 0,-4 1 0,3-1 0,-1-4 0,0 6 0,0-3 0,1 1 0,1-2 0,-2 1 0,1 1 0,2-5 0,-3 5 0,1-3 0,2 1 0,-1 2 0,1-5 0,-2 2 0,2 0 0,0 0 0,-1 1 0,1 4 0,-3 0 0,-1 1 0,4-3 0,-4 2 0,2 0 0,-4 3 0,4-7 0,-3 2 0,1 0 0,0 2 0,-4 3 0,7-7 0,-4 6 0,3-7 0,-1 1 0,2 0 0,1 1 0,-3-2 0,1 3 0,-4 2 0,1-1 0,2 1 0,1-4 0,2 1 0,-3-2 0,0 3 0,-2 1 0,3 0 0,-2 0 0,0-1 0,-2 2 0,0 1 0,-2 2 0,1-1 0,-1 2 0,0-2 0,0 2 0,-1 1 0,1-4 0,0 4 0,0-2 0,0 0 0,0 2 0,0-4 0,0 4 0,0-4 0,0 4 0,0-4 0,0 3 0,0 1 0,0-4 0,0 4 0,0-4 0,0 4 0,0-4 0,0 4 0,0-4 0,0 4 0,0-2 0,0 0 0,0 2 0,0-4 0,0 4 0,0-2 0,0 0 0,0 0 0,0 0 0,0 1 0,0-2 0,0 2 0,0-1 0,0 0 0,0 0 0,0 0 0,0 0 0,0 2 0,-2-4 0,-6-1 0,2 0 0,-1-1 0,-1-2 0,-2 1 0,1-2 0,-2 6 0,4-3 0,-1 3 0,3-1 0,0 0 0,-1-1 0,3 0 0,-4 0 0,3 1 0,-3 2 0,-4-5 0,-2-3 0,3 1 0,-1 1 0,-3 1 0,1-2 0,-3-3 0,3 2 0,0-3 0,-1-1 0,4-6 0,2-6 0,3-2 0,-3-2 0,5-3 0,-5 1 0,1-1 0,4 2 0,-2-4 0,4-3 0,-1 2 0,-3 3 0,2-2 0,1 0 0,-4 4 0,0-2 0,2 1 0,-4-1 0,2 2 0,3-2 0,-2-2 0,0 3 0,-3 1 0,-2 4 0,-4 4 0,-1 3 0,3-5 0,-1 0 0,-2 2 0,4-2 0,0-1 0,-2-3 0,0 3 0,-1-1 0,-1 4 0,-1-2 0,-2 5 0,2-5 0,-1-3 0,-1 1 0,2 1 0,-2-1 0,2 6 0,0-1 0,2-3 0,1 2 0,3-7 0,2 2 0,0-2 0,0 2 0,-3-2 0,-4 0 0,6-4 0,-4 2 0,2-1 0,1 3 0,0-1 0,2 3 0,-3-2 0,1-3 0,1 5 0,-1-5 0,4-1 0,-2 5 0,-2-1 0,2 0 0,-2 3 0,2-1 0,-1-2 0,-3 6 0,3-3 0,-1 0 0,0-1 0,1-2 0,-4 2 0,2 0 0,-1-3 0,0 2 0,2 1 0,0 0 0,-1 2 0,1-3 0,1 3 0,-1-2 0,0-2 0,2 2 0,-1 0 0,2-1 0,-2 1 0,1-3 0,-2 3 0,4-4 0,-4 4 0,-1 0 0,3-5 0,0 0 0,-2-4 0,4-1 0,-1 7 0,-1-4 0,2-1 0,2 1 0,1-1 0,3-1 0,-1-1 0,1-1 0,0 2 0,1-2 0,-4 4 0,0 0 0,0 1 0,-2 2 0,-2 1 0,-1 1 0,0 0 0,-1 2 0,4-4 0,-6 6 0,4-4 0,-4 2 0,0-5 0,-1 0 0,1 0 0,-2-2 0,4-1 0,4-2 0,-6 4 0,4 5 0,-4-3 0,1 4 0,4 0 0,-5-5 0,1 5 0,0-4 0,-1 1 0,3-4 0,-3 2 0,3 0 0,1-2 0,-1 4 0,2 2 0,-2 0 0,-2 2 0,2-4 0,0 1 0,3-3 0,0-2 0,-1-3 0,3 2 0,0-4 0,-2 5 0,0 1 0,0 2 0,-3 2 0,3-3 0,-1 4 0,-1-5 0,1 1 0,4 0 0,-4 0 0,1 2 0,-1-6 0,-4 8 0,0-5 0,4 1 0,1-1 0,-1 1 0,-1 1 0,-1-3 0,3-1 0,-4 5 0,1-2 0,1-1 0,1 1 0,1 4 0,-1-6 0,-1 3 0,2-1 0,1 0 0,0-1 0,-2 4 0,3-5 0,-2 2 0,3-2 0,-3 2 0,1 0 0,0-2 0,0 1 0,2-1 0,2-3 0,-3 3 0,-2 0 0,-3 6 0,3-3 0,0-1 0,2-2 0,-2 1 0,5-3 0,-1-1 0,1 2 0,0-4 0,0 1 0,0 2 0,1-2 0,-1 1 0,-3 3 0,-2 2 0,2-2 0,1 0 0,1-3 0,-4 5 0,0 0 0,-1 4 0,-4-5 0,0 1 0,1 2 0,-1-5 0,4-1 0,-2 4 0,0-2 0,4 1 0,0-1 0,2-3 0,2 2 0,-3 1 0,-4 3 0,-1 3 0,2-3 0,3 1 0,3-4 0,3-3 0,8 2 0,2 3 0,1 0 0,4 6 0,-5-1 0,1 0 0,1-5 0,-1 1 0,-2 2 0,-1-4 0,3 2 0,-1 4 0,2 1 0,1 4 0,1 0 0,-2 3 0,3 0 0,-2 0 0,1 3 0,1-3 0,-2 0 0,2 0 0,-2 0 0,0 0 0,2 0 0,-2 0 0,1 0 0,-1 0 0,2 0 0,-2 0 0,2 0 0,-4 0 0,4 0 0,-2 0 0,2 0 0,-5 3 0,1 2 0,-3-1 0,5-1 0,-1-2 0,-4 4 0,2 2 0,0-5 0,-2 6 0,-1-3 0,4 1 0,-4-1 0,-2 7 0,-2-4 0,4-2 0,1 6 0,-1-7 0,1 1 0,0-1 0,2 0 0,-3 3 0,-5 5 0,1-3 0,4-2 0,-1 2 0,1 1 0,3-1 0,-2-2 0,2-1 0,3-5 0,-5 4 0,0 1 0,-1 1 0,-3 2 0,4 1 0,-2-1 0,-1 3 0,4-2 0,-4-1 0,1 0 0,-1 0 0,-3 3 0,0 0 0,-2 3 0,2-2 0,0-1 0,3 1 0,-2 1 0,2-2 0,-3 0 0,3-3 0,0 3 0,-1-3 0,-4 5 0,3-4 0,2-1 0,0 1 0,-3-1 0,3 0 0,0 1 0,-4 1 0,4-2 0,-2 3 0,2 0 0,2 0 0,-2-3 0,3 1 0,-3-1 0,2 0 0,-1 0 0,-1-2 0,0 2 0,2-2 0,-2 2 0,2-2 0,-4 2 0,4-2 0,-4 2 0,2-1 0,0 0 0,-1 4 0,1-2 0,-3 7 0,3-5 0,0-1 0,-4 4 0,3-5 0,-1 3 0,1-1 0,-6 1 0,6-1 0,-4 0 0,0 1 0,4-3 0,2-1 0,-1-2 0,-1 2 0,-2 3 0,1 0 0,0-3 0,2 1 0,-3-1 0,3 0 0,0 0 0,-1 3 0,-1 0 0,5 3 0,-4-1 0,4 5 0,0-4 0,2 8 0,2-2 0,1 1 0,-3-2 0,-4-2 0,1-2 0,3-2 0,-2-4 0,-1 2 0,-1-1 0,-4 1 0,2-2 0,-1 2 0,0-3 0,4-3 0,-2 1 0,0 3 0,-3 1 0,1-1 0,1 2 0,-4 0 0,-1 2 0,-1 1 0,2 2 0,-3 0 0,0 0 0,0 0 0,0 0 0,0 2 0,2-5 0,1-1 0,2 1 0,-3 0 0,-1-1 0,1 3 0,-2 1 0,0 1 0,0-2 0,0 2 0,5-1 0,-2 0 0,-1 2 0,2-4 0,-2 4 0,3-5 0,-2-1 0,0 1 0,2 0 0,-5 0 0,2 3 0,-2-2 0,0 4 0,0-4 0,0 3 0,0-2 0,0 2 0,3-4 0,2 0 0,-4 0 0,4-1 0,-3 3 0,-1-1 0,-1 0 0,0 4 0,0-2 0,0 0 0,0 0 0,0 0 0,0 2 0,2-6 0,3-1 0,-2 2 0,-1 0 0,1 3 0,-2-2 0,-1 1 0,0 1 0,2 1 0,-4-2 0,2 2 0,0-1 0,0 0 0,0 2 0,0-4 0,0-3 0,0-11 0,0-7 0,0-3 0,0-7 0,-4 0 0,-1 1 0,-3-1 0,0 2 0,-4-2 0,0 2 0,2 0 0,0 0 0,-1 5 0,1-2 0,1-3 0,-4 5 0,2-1 0,1 0 0,-1 0 0,-2 6 0,3-7 0,-1 2 0,0-5 0,-4-2 0,4-1 0,-2 3 0,0 1 0,4 3 0,-3 0 0,1-2 0,2 4 0,-1 1 0,-3 3 0,3-4 0,-4 2 0,3 2 0,1-4 0,0-4 0,2 3 0,-1 1 0,-4 4 0,0-2 0,-3 3 0,0-2 0,1-1 0,-2 1 0,-1 3 0,2-3 0,3 1 0,-1-2 0,-4 0 0,0 0 0,1-1 0,-1 1 0,-1 0 0,1 0 0,0 0 0,2 0 0,-1 4 0,4-6 0,-2 4 0,2-2 0,4-3 0,-4 3 0,2-2 0,-1 1 0,0-4 0,0 2 0,-1 1 0,-1-4 0,1 1 0,-3 0 0,2 0 0,1-1 0,1 6 0,0-5 0,0 4 0,1 1 0,1-2 0,-2 1 0,0 1 0,3-2 0,-3 1 0,4-2 0,0-2 0,0-2 0,2 2 0,-2-3 0,-2 0 0,-1 0 0,1 0 0,-1 3 0,0-3 0,0 3 0,-1-1 0,3 1 0,1-6 0,0 4 0,1-1 0,-2 0 0,-1-1 0,-1-4 0,1 1 0,-1 4 0,-4-2 0,1 1 0,-1 1 0,3 3 0,-1-5 0,3 2 0,2-5 0,0 7 0,2-6 0,2 6 0,-2-2 0,-4 0 0,2-1 0,3 0 0,1-1 0,0-1 0,0-1 0,-1 6 0,3-4 0,-3-1 0,5-1 0,-1 1 0,1-2 0,0-2 0,0 4 0,0-4 0,0 3 0,0-1 0,-5 3 0,3 0 0,-1 0 0,-3 4 0,1-1 0,0-1 0,-3-1 0,3-1 0,-3-3 0,0 2 0,0-4 0,-3-1 0,1-1 0,-1 3 0,1 2 0,5-1 0,-1 2 0,0 3 0,-1-2 0,-1 2 0,2-1 0,-2 0 0,1 3 0,1 0 0,-2 1 0,1-3 0,1 4 0,1-4 0,-1 0 0,4-1 0,-4 1 0,2-1 0,0 1 0,0-1 0,3-3 0,1-1 0,0 2 0,-5 1 0,2 0 0,-4 4 0,2 0 0,-1-2 0,1-1 0,0 1 0,-1 0 0,3 0 0,-2-2 0,3-1 0,-1 3 0,-2 0 0,4-2 0,-3 0 0,1-1 0,3-2 0,-1 2 0,1-4 0,0 4 0,0-4 0,1 1 0,-1 2 0,0-2 0,3 2 0,4 3 0,4 2 0,2 4 0,-2 1 0,2 1 0,-2-2 0,-1 1 0,1 2 0,4 2 0,-2 1 0,1-3 0,-3 0 0,4 2 0,-2 0 0,3 1 0,0 1 0,0 1 0,0 0 0,0 0 0,2 0 0,-2 0 0,1 0 0,1 0 0,-2 0 0,-3 3 0,1 2 0,-4 1 0,0 1 0,1-1 0,3-2 0,-4 2 0,1 1 0,-1 1 0,0-1 0,-2 4 0,1-4 0,1-1 0,0 2 0,-1-1 0,6-1 0,-6-1 0,-1 7 0,0-4 0,0 3 0,-1-3 0,-1 2 0,4 0 0,0-3 0,4-2 0,-4 1 0,-1 4 0,-2 0 0,1 1 0,-5 1 0,5-3 0,2 0 0,-2-1 0,3 0 0,-3 0 0,0 4 0,0-4 0,-3 5 0,3 0 0,2-3 0,2 3 0,0 0 0,-4 2 0,-3 1 0,3-3 0,0-1 0,0-3 0,-2 3 0,-1 1 0,-2 2 0,2-4 0,0 5 0,0-6 0,1 2 0,4-1 0,-4 4 0,4 1 0,-2 1 0,1-4 0,3-4 0,-4 3 0,0 1 0,1-2 0,-2 6 0,-1-6 0,2 2 0,0-1 0,4-4 0,-1 0 0,-2 4 0,3-4 0,-1 2 0,-3 3 0,0-2 0,2 0 0,1-1 0,2 0 0,-5 3 0,-3 2 0,1-4 0,0 1 0,1-1 0,4-3 0,-4 1 0,5-3 0,-4 2 0,-3 4 0,3-2 0,0 1 0,0-3 0,2 4 0,-2-1 0,0 5 0,0-6 0,-1 5 0,1-4 0,0-1 0,0-2 0,0 4 0,-2-2 0,-3 6 0,4-6 0,-4 3 0,5-3 0,-2 3 0,-1-2 0,0 4 0,0 0 0,3 1 0,0 4 0,-2-4 0,2 0 0,2-6 0,0 2 0,-1-4 0,-1 2 0,0 1 0,-4 2 0,2-3 0,-3 3 0,5-3 0,-1 1 0,-2 2 0,-1 2 0,1-5 0,3 1 0,0-2 0,-1 4 0,1-5 0,-3 3 0,1 1 0,-3 4 0,4-4 0,-4 1 0,5-2 0,-2-1 0,1 3 0,-6 2 0,3-1 0,-4 4 0,1-1 0,-1 2 0,0-2 0,0 2 0,-1 1 0,1-4 0,0 4 0,0-2 0,0 0 0,0 2 0,0-4 0,0 4 0,-4-4 0,-2-1 0,-4-4 0,-3-3 0,-3-4 0,0-4 0,-1 3 0,-1-6 0,0 3 0,2 0 0,0-2 0,2-1 0,-1-1 0,2 1 0,4-7 0,-3 7 0,0-5 0,-1-2 0,3 0 0,-4-1 0,2 1 0,-2 2 0,3 0 0,-1-2 0,3 2 0,-1-1 0,-3 1 0,4-5 0,-1 5 0,-3-2 0,0 5 0,-3-1 0,5-6 0,-2 4 0,0 2 0,2-3 0,0 3 0,3-2 0,-4-1 0,1 3 0,-2-4 0,-1 5 0,-1 0 0,3-1 0,-1-1 0,-2 4 0,6-7 0,-3 4 0,-2 2 0,3-2 0,-5-1 0,1 2 0,2-3 0,0 2 0,4-3 0,-4 3 0,2-1 0,3-1 0,-4 2 0,4-3 0,2-2 0,-1 1 0,-4 4 0,5-4 0,-1-2 0,-2 4 0,2-5 0,-1 5 0,0-3 0,2 2 0,-7 0 0,2-3 0,-4-3 0,2 1 0,2 1 0,-3 3 0,1 0 0,0 3 0,0 1 0,0 3 0,2-4 0,1 0 0,1-1 0,2-3 0,-1 3 0,3-5 0,-3 4 0,0 0 0,0-1 0,-1 2 0,-4 4 0,2-2 0,1-2 0,0-2 0,1 2 0,-3-1 0,1-2 0,3 0 0,-2-6 0,4 2 0,0-1 0,2-3 0,3 2 0,1-2 0,-5 4 0,2 0 0,1 0 0,-1 1 0,1-4 0,1 3 0,1-5 0,0 4 0,0 0 0,0-4 0,-5 5 0,3 1 0,-1-1 0,-3 3 0,1-1 0,0 0 0,2-1 0,-4 2 0,1-1 0,1 0 0,-5-2 0,-4-3 0,4 0 0,-1-1 0,1 2 0,2-2 0,2 1 0,0 6 0,2-4 0,-4 6 0,2-1 0,-1-1 0,-5-1 0,4-5 0,1 3 0,1-1 0,-1 1 0,2 1 0,1-1 0,0-2 0,1 1 0,8 3 0,-3-2 0,2 2 0,0-2 0,-1-1 0,8 3 0,-4-2 0,2 2 0,4-3 0,0 3 0,1 5 0,4 1 0,-7 7 0,1 3 0,-1 7 0,-2 0 0,3-2 0,-1 5 0,2-5 0,-2 2 0,-1-2 0,-2 2 0,1-2 0,1-1 0,1-1 0,-1 1 0,3 0 0,-4-1 0,-4 4 0,2 6 0,-1-6 0,2-2 0,-1 4 0,1-4 0,4 0 0,1 0 0,-1 4 0,0-6 0,1 4 0,2 1 0,-4 4 0,0-5 0,4 6 0,-2-7 0,-1 4 0,0-2 0,-1 1 0,2-3 0,-4 3 0,1-2 0,0-1 0,-2 1 0,1-3 0,1 4 0,0 1 0,-1-3 0,1 3 0,0-2 0,-2 0 0,1-2 0,-1 3 0,0 2 0,0-1 0,2 1 0,-2 0 0,0-2 0,0-1 0,2-2 0,-2 4 0,-3 1 0,1-2 0,0 4 0,4 1 0,0-4 0,-2 4 0,3-6 0,-3 3 0,0 0 0,-1-1 0,-1-1 0,2-1 0,2-4 0,-1 4 0,1-5 0,-2 5 0,0 0 0,0 1 0,-2-1 0,-2 3 0,4-1 0,-5-1 0,5 0 0,2-1 0,-1 3 0,1-1 0,0-2 0,1 1 0,-5-1 0,1 1 0,-1 4 0,-1-2 0,0-1 0,3-1 0,1-4 0,-1 1 0,0 3 0,-1-3 0,-1 2 0,4-2 0,-4 4 0,4-4 0,-2 3 0,0-2 0,0 0 0,2 3 0,-1-2 0,1 3 0,1-5 0,-3 3 0,2-2 0,-2 2 0,0 0 0,-3 3 0,6-1 0,-4 0 0,2-4 0,2 3 0,-6 1 0,3-3 0,-1 1 0,1-1 0,-2 2 0,-1 1 0,-2-2 0,-3 2 0,-5-5 0,-4-1 0,-6-2 0,-1-4 0,2-1 0,-4 0 0,0 0 0,1 0 0,-1-1 0,4-1 0,1-3 0,3-3 0,0 2 0,-2-6 0,-1 2 0,-2-1 0,4-1 0,0 3 0,-4 0 0,2 6 0,-3-2 0,0 0 0,0 2 0,-1-2 0,2-1 0,1-3 0,1 1 0,-2 2 0,2-1 0,-1 2 0,-2 2 0,-2-2 0,4 2 0,-1-4 0,2-4 0,-1 3 0,0 1 0,1-1 0,-3 0 0,3-2 0,0 2 0,0 1 0,-1 4 0,2-4 0,1 2 0,1-3 0,1 2 0,-4 1 0,3-3 0,1 1 0,-1-1 0,0 0 0,-1 1 0,-2 1 0,0-4 0,-3-3 0,-1 1 0,1 3 0,3 0 0,3-4 0,2 0 0,0 3 0,5-3 0,-2-1 0,3-3 0,1 2 0,1-1 0,-3-3 0,6 2 0,-3-2 0,0-1 0,0 4 0,0-4 0,0 2 0,-5 2 0,3 4 0,-1-3 0,-3 4 0,-4-2 0,-1 0 0,0-2 0,-1 2 0,3 2 0,-3-1 0,4 2 0,-1 0 0,1 1 0,-2-3 0,4-2 0,-4 4 0,2-3 0,0 3 0,0-3 0,-2 3 0,4 0 0,-1-1 0,1 1 0,1-2 0,-6 3 0,6-3 0,-1 2 0,2-4 0,3-1 0,1-3 0,1 3 0,4 5 0,8 4 0,0 1 0,1 3 0,4 1 0,0 1 0,-1 1 0,-4 3 0,2 0 0,-2 3 0,1 3 0,1 6 0,1-4 0,-5 1 0,3-2 0,-4-1 0,-2 3 0,0-2 0,-3 1 0,3 1 0,-2 2 0,2-1 0,4 3 0,-4-6 0,3 1 0,-3 1 0,2-2 0,2 1 0,-2-3 0,1 1 0,-3 0 0,2 3 0,1-3 0,-1 1 0,-2 4 0,-3-2 0,3 0 0,-2-3 0,2-2 0,2 2 0,-2 0 0,2-4 0,-2 6 0,-2-2 0,2 3 0,2 2 0,-1 1 0,3 4 0,-3-2 0,6 0 0,-2-4 0,-1 1 0,-4 1 0,2-6 0,1 3 0,1-3 0,2-3 0,-3 2 0,1-4 0,-3 5 0,-1 0 0,0-2 0,-1 5 0,-2 0 0,1-3 0,0 3 0,-2 0 0,-3 2 0,6-2 0,-3 0 0,0 2 0,-1 0 0,2-2 0,0 0 0,-1-2 0,3 2 0,-2 0 0,-1 0 0,1-3 0,5 3 0,-2 0 0,0 2 0,-3 0 0,0 3 0,1-2 0,2 4 0,2-2 0,-2 0 0,0 1 0,-3-1 0,1-5 0,0 7 0,1-5 0,-1 0 0,2-1 0,4 4 0,-4-1 0,0-1 0,1-3 0,-2 2 0,-2-1 0,1-2 0,0 1 0,-2 0 0,4 2 0,-5 0 0,5 1 0,0 3 0,-2-2 0,-1 2 0,2-2 0,-1 2 0,-3 1 0,-1-4 0,-2 4 0,0-4 0,0 4 0,0 0 0,0-4 0,0 4 0,0-4 0,0 4 0,0-2 0,0 0 0,0 0 0,0 0 0,0 1 0,-3-6 0,-4-3 0,-4 0 0,-5-7 0,-2-4 0,-1-6 0,-2-6 0,2 3 0,-4-8 0,2 0 0,-3-1 0,-3-4 0,1-5 0,-1 0 0,1-3 0,-1 5 0,3 0 0,1-2 0,2 2 0,-3 1 0,3-1 0,2-2 0,-2 0 0,4 5 0,0 1 0,0 0 0,-1 3 0,2 4 0,2 0 0,1 2 0,0-2 0,2-3 0,1 4 0,0-4 0,1 5 0,1-2 0,0 3 0,0-1 0,-2 5 0,2 0 0,0 0 0,1-4 0,1 3 0,-2-3 0,0 6 0,-2-4 0,4-2 0,-1 4 0,1-2 0,0-3 0,-2 2 0,4-2 0,-4 3 0,0-2 0,0 4 0,2-2 0,-5-1 0,1-4 0,-3 6 0,-1-9 0,-1 3 0,-3-5 0,2 2 0,2-1 0,1 1 0,-1 3 0,2-1 0,3 4 0,-1 1 0,0-1 0,2 2 0,0 1 0,-3 0 0,1-4 0,4 2 0,-4-2 0,4 0 0,-2 0 0,0-2 0,1 2 0,-5 3 0,2-1 0,0 4 0,1-3 0,2-1 0,4-1 0,-3 1 0,1-2 0,-2 3 0,-2-3 0,-1 0 0,4 0 0,-4 0 0,4 1 0,-4 1 0,5 1 0,-5 0 0,-1 5 0,2-5 0,2 1 0,-1-3 0,-2-3 0,-1-1 0,2-2 0,-3 0 0,-1 3 0,-1 4 0,-2 1 0,3-3 0,-1 5 0,4-4 0,0 1 0,1 3 0,1 0 0,0-2 0,-2 0 0,5 2 0,-1-5 0,-2 3 0,1-2 0,-1 3 0,3-3 0,-1 2 0,-2-1 0,3-2 0,-3 5 0,2-5 0,-4 3 0,0-5 0,1 0 0,-2 2 0,2-2 0,0 4 0,-2 1 0,6-3 0,0-2 0,0 4 0,-3 1 0,0 2 0,0-2 0,0 2 0,0-5 0,2 5 0,-1-5 0,-1 1 0,0-1 0,0 0 0,0-2 0,3 2 0,0-1 0,4-3 0,-6 4 0,4-2 0,-3 1 0,1-3 0,-2 3 0,1-1 0,1 2 0,-3 3 0,0-3 0,2 3 0,-2-1 0,3-2 0,-3 4 0,1 0 0,2-5 0,1 1 0,2-1 0,0-4 0,2 0 0,0 0 0,0 0 0,0-2 0,0 2 0,0 0 0,2-2 0,-2 4 0,2 0 0,2 1 0,1 0 0,5 6 0,4 0 0,-1 3 0,3 3 0,0-4 0,2 4 0,0 1 0,-1-1 0,1 1 0,-5-3 0,1 2 0,-2-2 0,4 3 0,-3-4 0,3 1 0,0-3 0,0 1 0,1 1 0,-4-2 0,2 1 0,-2 0 0,1 1 0,-1-1 0,3 4 0,-3-5 0,0 3 0,0-3 0,1 0 0,-3-2 0,1 2 0,2 1 0,-1 4 0,1-2 0,2 5 0,2-2 0,-3 2 0,2 0 0,-1 2 0,2-2 0,0 0 0,-2 0 0,1 0 0,-2 0 0,3 0 0,-1-3 0,-1-1 0,2 1 0,-2-2 0,2 4 0,-2 1 0,0-4 0,2 4 0,-2 0 0,-2-1 0,-1-3 0,0 0 0,1 2 0,1-1 0,1 1 0,-2 2 0,4 0 0,-2 0 0,-6 0 0,-7 0 0,-6 0 0,-7 0 0,-1 0 0,-7 0 0,4 5 0,1-3 0,-3 2 0,1 0 0,1-3 0,-2-1 0,-2 4 0,4-1 0,2 3 0,-1 3 0,-1-3 0,-2-1 0,5 2 0,-4-1 0,4-3 0,-2 2 0,-3 2 0,0 1 0,0-1 0,-2 1 0,4-3 0,-4-2 0,2 2 0,-2 0 0,1 3 0,1-2 0,-2 1 0,5 0 0,-1 1 0,2-5 0,-4 2 0,3 1 0,-3-2 0,0 1 0,3 1 0,-1 1 0,4 1 0,1-2 0,-3 1 0,1-4 0,-5 1 0,2-3 0,-4-1 0,7 5 0,-4-2 0,2 4 0,-1 4 0,3 1 0,-1-1 0,3 4 0,-1-4 0,-3-1 0,0 3 0,4 2 0,-1 0 0,4 3 0,4 0 0,1 0 0,-3 0 0,4 0 0,5-4 0,3-4 0,-1 3 0,-1-1 0,0 1 0,-1-3 0,2 3 0,-2 0 0,-2 1 0,-2 3 0,-1 1 0,2-2 0,-2 4 0,-3-5 0,-5-6 0,-2-2 0,-4-2 0,-1-4 0,-1 1 0,-2-4 0,6-1 0,-3-2 0,4-3 0,1 2 0,-3-1 0,4-1 0,-1 1 0,2-1 0,0-5 0,5 0 0,-4 0 0,4 0 0,-5 3 0,2-1 0,1-1 0,0-4 0,3 1 0,-1 4 0,-2-6 0,2 6 0,2-7 0,-6 8 0,2-5 0,-1 4 0,-1 1 0,1-3 0,-2 1 0,2 9 0,-7 3 0,1 2 0,1 4 0,0 3 0,6 4 0,-3 1 0,0 1 0,0 5 0,3-4 0,-6 4 0,1-6 0,1 1 0,-1 0 0,-1 0 0,-4 2 0,4 0 0,1 1 0,4-2 0,3 4 0,-2-5 0,0-1 0,3 1 0,-2 0 0,0-1 0,0 4 0,0-1 0,3 2 0,-2-2 0,1 2 0,2 1 0,0-4 0,0 4 0,0-4 0,0 4 0,0 0 0,0-4 0,0 4 0,0-4 0,0 4 0,0-4 0,5-1 0,-2 1 0,3-6 0,-1 1 0,5-1 0,-2-2 0,-2 5 0,-2 0 0,2-3 0,0 3 0,-2 2 0,2-4 0,-1 3 0,0-3 0,1 2 0,-1-2 0,3-1 0,-2 2 0,4-4 0,-2 2 0,-3 1 0,3-1 0,-2 1 0,2-1 0,2-3 0,0 3 0,-4-1 0,-1 5 0,1-5 0,1 4 0,-1-1 0,1-2 0,2-2 0,-2 3 0,2-3 0,-1 4 0,-3-2 0,0 3 0,2 0 0,-4 0 0,0 2 0,5-5 0,-3 3 0,-2 0 0,5 0 0,-2-3 0,-2 3 0,2 0 0,4-5 0,-2 0 0,-3 4 0,4-4 0,-2 5 0,-1-3 0,-4 4 0,4-1 0,-1 1 0,1-5 0,4 4 0,1-4 0,2 2 0,-6-1 0,4 1 0,-5 1 0,1-1 0,-1 4 0,-1 3 0,3-5 0,2-3 0,-1 1 0,-2-1 0,2 1 0,-2-1 0,1-2 0,0 4 0,1-4 0,-4 4 0,5-4 0,-2 0 0,-2 5 0,-2 0 0,2-1 0,-3 1 0,5 1 0,2-2 0,-2 1 0,5 0 0,-7 2 0,5-4 0,-4 2 0,4-1 0,-4-3 0,-1 5 0,2-3 0,-2-1 0,1 5 0,4-2 0,-1 3 0,-5 2 0,4-5 0,-2 2 0,2-5 0,1-2 0,0 2 0,-4-1 0,0 4 0,-1-3 0,2 3 0,1-4 0,-3 4 0,3-4 0,4-4 0,0 0 0,-1 2 0,-3 1 0,2 0 0,-2 4 0,0-4 0,3 3 0,0-3 0,0 1 0,-1 4 0,-2-4 0,-1 3 0,2-2 0,2-4 0,-4 2 0,6-1 0,-2-1 0,-1 1 0,-2 4 0,0-2 0,3-3 0,-3 2 0,2-1 0,-1 3 0,-1-4 0,4 1 0,-1 1 0,-5 3 0,2-2 0,0 2 0,0-3 0,0 2 0,0 0 0,0 0 0,-1-2 0,6 3 0,-4-1 0,1 2 0,1-4 0,-1 0 0,3 0 0,-4 2 0,1-2 0,-2 0 0,2 0 0,-2 1 0,0 0 0,-2 1 0,4-2 0,1-1 0,-1 1 0,1-1 0,-3 2 0,2-4 0,-2 7 0,1-6 0,-1 4 0,2 0 0,0-5 0,-1 5 0,1 0 0,0 1 0,-1 2 0,4-1 0,-2-3 0,1 3 0,-1-2 0,0-1 0,-1 0 0,1-1 0,3 2 0,-1-4 0,-1 2 0,2-1 0,-4 1 0,-1-1 0,3-1 0,2-3 0,-4 4 0,-1 1 0,-1 2 0,4-4 0,0-1 0,-2 2 0,1-2 0,1 1 0,2-4 0,-3 5 0,4-3 0,-9 5 0,7-3 0,-2 1 0,1-4 0,2 0 0,-1 0 0,0 2 0,0-1 0,-4 2 0,4 1 0,-2-2 0,2 1 0,3 1 0,0-2 0,0-2 0,-3 3 0,2 1 0,-6 0 0,1 1 0,1-5 0,-1 7 0,0-5 0,2 1 0,-2 1 0,1-1 0,1-1 0,2-1 0,2-1 0,-1-3 0,-3 3 0,-2 5 0,0-1 0,-2 4 0,1-3 0,1 1 0,-2-1 0,3-2 0,-3 4 0,-1 0 0,-1 1 0,5-2 0,1-6 0,-3 7 0,3-7 0,-6 0 0,-3-8 0,-4-1 0,-7-2 0,-2-10 0,-3 3 0,-5-2 0,-1-1 0,1 2 0,-4 3 0,6-2 0,-2 6 0,7-5 0,-2 6 0,5-3 0,-6 1 0,1-1 0,-3 1 0,-2 0 0,5 0 0,-1-3 0,-1 3 0,2 0 0,2 2 0,-2-2 0,0-1 0,-1 1 0,3-3 0,-1 2 0,0-1 0,-1 2 0,1 1 0,0 0 0,-1-2 0,3-2 0,-3 5 0,4-5 0,-1 4 0,0 1 0,1 0 0,-3 2 0,0 1 0,2-4 0,2 1 0,1 0 0,-4-3 0,0 2 0,-2 1 0,0-2 0,0 4 0,4-2 0,1-2 0,0-2 0,-2 6 0,0-1 0,-2 2 0,2-1 0,0-4 0,1 5 0,1-6 0,-2 1 0,-1-1 0,-1 2 0,0 1 0,0 2 0,-2-6 0,1 6 0,2-4 0,3-2 0,-2 3 0,2-5 0,0 6 0,0-3 0,0 3 0,-2-2 0,1-3 0,1 0 0,0 0 0,3 0 0,-2-1 0,-1 3 0,5-2 0,-3 0 0,-1 3 0,1 0 0,-2 0 0,-5 4 0,5-2 0,-2 0 0,4-2 0,-1-3 0,-1 4 0,2-4 0,-2 5 0,1-2 0,-1 2 0,-4-3 0,0-2 0,-1 0 0,1-4 0,-1 4 0,3 0 0,-3 3 0,7-3 0,-5 5 0,1 1 0,0-1 0,1 2 0,-4 1 0,3-3 0,2-1 0,3-4 0,-3 4 0,3-5 0,-1 6 0,-4-2 0,1 2 0,-1-2 0,2-3 0,0-1 0,0 1 0,3 0 0,0-2 0,-3 0 0,3-3 0,-3 2 0,2-1 0,0-2 0,1 4 0,-2 0 0,1 1 0,4-3 0,-3 6 0,1-2 0,0 0 0,0-2 0,-1 2 0,-3 3 0,1 0 0,-1-1 0,5-2 0,-3 1 0,-1-1 0,4 2 0,0-4 0,-2 2 0,0 0 0,-1 1 0,-2 1 0,0-1 0,0-2 0,0 1 0,1 0 0,-4 4 0,4-4 0,-4 5 0,5-2 0,-2 4 0,0-6 0,1-1 0,-1 5 0,3-5 0,-3 5 0,0-2 0,0 0 0,-3 0 0,3-3 0,0 0 0,-2 2 0,4-2 0,-2 1 0,1 2 0,1-3 0,-2 2 0,0 3 0,0 0 0,-2 1 0,1-3 0,-1 4 0,2-6 0,-2 2 0,1-1 0,-1 1 0,-1-1 0,-2 1 0,0 0 0,3 0 0,1-1 0,-2 1 0,1 2 0,0-2 0,1 2 0,1 0 0,-2-2 0,-1-3 0,-1 0 0,0 0 0,0 3 0,3-2 0,-1 4 0,2-3 0,-2-1 0,-1 1 0,3 1 0,-5-1 0,7 1 0,-5 0 0,4 2 0,-2-5 0,-4 3 0,5-2 0,-4 3 0,4-3 0,-1 4 0,-1-2 0,2-1 0,0-4 0,-2 4 0,1 1 0,-1 2 0,2-6 0,0 6 0,0-5 0,5 2 0,-2-4 0,0 4 0,0-2 0,2-2 0,1-2 0,1 3 0,-2-3 0,3-2 0,0 2 0,4 3 0,0-1 0,2 3 0,4 4 0,1 0 0,5 2 0,0-3 0,-3-2 0,1 1 0,-1-1 0,-3 6 0,0 5 0,-6 6 0,0 6 0,-1 3 0,-3 1 0,0 3 0,0 1 0,-3 0 0,3-2 0,0 1 0,0 1 0,0-4 0,0 4 0,0 0 0,0-4 0,0 4 0,3-4 0,0 4 0,0-4 0,2 4 0,-2-6 0,4-1 0,-4 2 0,0 0 0,2-2 0,3-3 0,0-1 0,-2 1 0,-1 3 0,2 0 0,-1-3 0,-3 5 0,4-4 0,-2 3 0,-1-3 0,0 5 0,0-4 0,1 1 0,2-2 0,1-1 0,-5 3 0,5-3 0,-2 3 0,-1 0 0,2-1 0,-1-3 0,2 6 0,2 0 0,-1 0 0,-1 3 0,-4-2 0,4-1 0,-5-1 0,5-2 0,0 1 0,0 0 0,2-5 0,-1 5 0,3-1 0,-4 4 0,1-6 0,-1 3 0,2-3 0,-2 3 0,2-5 0,-2 3 0,0-4 0,0 3 0,1 0 0,-1-1 0,-1 3 0,-2-1 0,4 2 0,-1 1 0,0 0 0,0-2 0,-1-1 0,-1 1 0,2-3 0,-1 4 0,-1-4 0,2 4 0,-5 0 0,4 2 0,2-2 0,-1 0 0,2-3 0,-2 1 0,-1 2 0,-3-2 0,1 3 0,0-1 0,-2 1 0,4-2 0,-1-1 0,2-1 0,-3 2 0,1-1 0,2-1 0,-3 1 0,2 4 0,-1-4 0,-1-1 0,0 5 0,3-4 0,-5 2 0,5-4 0,0 0 0,-3 5 0,1-3 0,1-1 0,-2 3 0,1 0 0,4-3 0,-2 4 0,1 0 0,3 4 0,2-7 0,-3 4 0,-3-2 0,2 0 0,1 0 0,-3 0 0,2-3 0,1 3 0,-6 0 0,3-3 0,-2 3 0,2-5 0,-3 5 0,2-1 0,-4 2 0,3-4 0,-2 3 0,0 2 0,0 0 0,-1 3 0,0-5 0,0 1 0,2-2 0,-3 6 0,-1-3 0,4-2 0,-2 1 0,2 1 0,-2 0 0,-3 0 0,7-1 0,-4-1 0,3-1 0,2-1 0,-4 1 0,-1 2 0,2 1 0,-5 3 0,3-6 0,2 4 0,-2-1 0,-1-1 0,4-1 0,-1-1 0,-2 3 0,0 1 0,2-5 0,0 3 0,1-3 0,2-1 0,-4 3 0,4-2 0,-2-1 0,0 3 0,-1-3 0,2 3 0,1-1 0,0-3 0,0 0 0,3-3 0,-3 2 0,0 2 0,-3 3 0,1-3 0,4-2 0,-2 4 0,-3-3 0,0 6 0,1-3 0,4-4 0,-2 3 0,-2-6 0,4 7 0,-4-3 0,-1 4 0,0 1 0,1-1 0,2-4 0,0-2 0,2 4 0,0-2 0,-1 4 0,-2 1 0,-1 0 0,1-1 0,2-2 0,1-4 0,-2 1 0,3 2 0,2-7 0,0 2 0,0 0 0,-2-2 0,0 5 0,5-1 0,-3-1 0,3-1 0,2-3 0,-2-1 0,2-1 0,-2 0 0,1 0 0,0 0 0,-1 4 0,1-1 0,-1 2 0,2-4 0,0 1 0,-2 1 0,1-3 0,-2 0 0,-1 4 0,-1 1 0,2-4 0,-2 4 0,1-3 0,2-2 0,-1 1 0,2-1 0,-1 0 0,2 0 0,-2 4 0,2 4 0,-1-2 0,-2 1 0,3-1 0,-2-2 0,-2 1 0,-1 1 0,-3-4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57.479"/>
    </inkml:context>
    <inkml:brush xml:id="br0">
      <inkml:brushProperty name="width" value="0.1" units="cm"/>
      <inkml:brushProperty name="height" value="0.1" units="cm"/>
      <inkml:brushProperty name="color" value="#0B868D"/>
      <inkml:brushProperty name="inkEffects" value="ocean"/>
      <inkml:brushProperty name="anchorX" value="-7523.66309"/>
      <inkml:brushProperty name="anchorY" value="-3259.15967"/>
      <inkml:brushProperty name="scaleFactor" value="0.5"/>
    </inkml:brush>
  </inkml:definitions>
  <inkml:trace contextRef="#ctx0" brushRef="#br0">1 1 24575,'0'0'0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57.480"/>
    </inkml:context>
    <inkml:brush xml:id="br0">
      <inkml:brushProperty name="width" value="0.1" units="cm"/>
      <inkml:brushProperty name="height" value="0.1" units="cm"/>
      <inkml:brushProperty name="color" value="#0B868D"/>
      <inkml:brushProperty name="inkEffects" value="ocean"/>
      <inkml:brushProperty name="anchorX" value="-8793.66309"/>
      <inkml:brushProperty name="anchorY" value="-4529.15967"/>
      <inkml:brushProperty name="scaleFactor" value="0.5"/>
    </inkml:brush>
  </inkml:definitions>
  <inkml:trace contextRef="#ctx0" brushRef="#br0">0 1 24575,'0'0'0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57.481"/>
    </inkml:context>
    <inkml:brush xml:id="br0">
      <inkml:brushProperty name="width" value="0.1" units="cm"/>
      <inkml:brushProperty name="height" value="0.1" units="cm"/>
      <inkml:brushProperty name="color" value="#0B868D"/>
      <inkml:brushProperty name="inkEffects" value="ocean"/>
      <inkml:brushProperty name="anchorX" value="-10063.66309"/>
      <inkml:brushProperty name="anchorY" value="-5799.15967"/>
      <inkml:brushProperty name="scaleFactor" value="0.5"/>
    </inkml:brush>
  </inkml:definitions>
  <inkml:trace contextRef="#ctx0" brushRef="#br0">1 1 24575,'0'0'0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57.482"/>
    </inkml:context>
    <inkml:brush xml:id="br0">
      <inkml:brushProperty name="width" value="0.1" units="cm"/>
      <inkml:brushProperty name="height" value="0.1" units="cm"/>
      <inkml:brushProperty name="color" value="#0B868D"/>
      <inkml:brushProperty name="inkEffects" value="ocean"/>
      <inkml:brushProperty name="anchorX" value="-11333.66309"/>
      <inkml:brushProperty name="anchorY" value="-7069.16016"/>
      <inkml:brushProperty name="scaleFactor" value="0.5"/>
    </inkml:brush>
  </inkml:definitions>
  <inkml:trace contextRef="#ctx0" brushRef="#br0">0 1 24575,'0'0'0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57.483"/>
    </inkml:context>
    <inkml:brush xml:id="br0">
      <inkml:brushProperty name="width" value="0.1" units="cm"/>
      <inkml:brushProperty name="height" value="0.1" units="cm"/>
      <inkml:brushProperty name="color" value="#0B868D"/>
      <inkml:brushProperty name="inkEffects" value="ocean"/>
      <inkml:brushProperty name="anchorX" value="-12603.66309"/>
      <inkml:brushProperty name="anchorY" value="-8339.16016"/>
      <inkml:brushProperty name="scaleFactor" value="0.5"/>
    </inkml:brush>
  </inkml:definitions>
  <inkml:trace contextRef="#ctx0" brushRef="#br0">1 0 24575,'0'0'0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57.484"/>
    </inkml:context>
    <inkml:brush xml:id="br0">
      <inkml:brushProperty name="width" value="0.1" units="cm"/>
      <inkml:brushProperty name="height" value="0.1" units="cm"/>
      <inkml:brushProperty name="color" value="#0B868D"/>
      <inkml:brushProperty name="inkEffects" value="ocean"/>
      <inkml:brushProperty name="anchorX" value="-13873.66211"/>
      <inkml:brushProperty name="anchorY" value="-9609.16016"/>
      <inkml:brushProperty name="scaleFactor" value="0.5"/>
    </inkml:brush>
  </inkml:definitions>
  <inkml:trace contextRef="#ctx0" brushRef="#br0">0 1 24575,'0'0'0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57.485"/>
    </inkml:context>
    <inkml:brush xml:id="br0">
      <inkml:brushProperty name="width" value="0.1" units="cm"/>
      <inkml:brushProperty name="height" value="0.1" units="cm"/>
      <inkml:brushProperty name="color" value="#0B868D"/>
      <inkml:brushProperty name="inkEffects" value="ocean"/>
      <inkml:brushProperty name="anchorX" value="-15143.66211"/>
      <inkml:brushProperty name="anchorY" value="-10879.16016"/>
      <inkml:brushProperty name="scaleFactor" value="0.5"/>
    </inkml:brush>
  </inkml:definitions>
  <inkml:trace contextRef="#ctx0" brushRef="#br0">1 8 24575,'0'0'0,"0"-2"0,0-3 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57.486"/>
    </inkml:context>
    <inkml:brush xml:id="br0">
      <inkml:brushProperty name="width" value="0.1" units="cm"/>
      <inkml:brushProperty name="height" value="0.1" units="cm"/>
      <inkml:brushProperty name="color" value="#0B868D"/>
      <inkml:brushProperty name="inkEffects" value="ocean"/>
      <inkml:brushProperty name="anchorX" value="-16413.66211"/>
      <inkml:brushProperty name="anchorY" value="-12145.75293"/>
      <inkml:brushProperty name="scaleFactor" value="0.5"/>
    </inkml:brush>
  </inkml:definitions>
  <inkml:trace contextRef="#ctx0" brushRef="#br0">0 2303 24575,'0'0'0,"0"-1"0,0-8 0,0-2 0,3-1 0,1 1 0,2-1 0,3 2 0,2-2 0,2 6 0,-3-3 0,2 3 0,-2-2 0,0 1 0,-3-3 0,2 0 0,1 2 0,0-1 0,0-2 0,2 3 0,-2 1 0,-1-1 0,1-1 0,-4-2 0,1 1 0,0 2 0,-1-4 0,2 4 0,1-4 0,0 2 0,-1-1 0,3 2 0,-1 1 0,0-2 0,1-2 0,2 6 0,-1-1 0,-1 1 0,-2-3 0,0 1 0,1 1 0,1 1 0,-2-1 0,1 4 0,-1-7 0,0 2 0,-2-1 0,-1-2 0,-1 1 0,5 1 0,-4-2 0,4 4 0,-4-1 0,3 0 0,-2-1 0,2-1 0,-2 0 0,0 2 0,3 2 0,0-1 0,-4-5 0,1 4 0,-1-2 0,0-3 0,-2 0 0,5 4 0,2 1 0,-2-4 0,1 2 0,0 4 0,2-2 0,-3-2 0,-1 1 0,1 1 0,-2 0 0,2-1 0,-2 0 0,2 0 0,-3-1 0,2 0 0,-2 2 0,0-5 0,1 3 0,-1-2 0,1 2 0,-3-1 0,2-1 0,-3-1 0,3-5 0,-3 1 0,1 1 0,-1-3 0,-2-1 0,-1 2 0,5 3 0,-2-1 0,1 1 0,0 5 0,1-3 0,-1-1 0,2 4 0,2 2 0,0-2 0,-3 0 0,4-1 0,0 4 0,-2-1 0,0-2 0,0 0 0,2 2 0,-3-1 0,1-1 0,0-3 0,-1-2 0,0-3 0,-2 1 0,2-3 0,-2 4 0,2 1 0,0-2 0,-3 3 0,1-3 0,-3 2 0,-1-3 0,0 1 0,0-3 0,0 4 0,0-4 0,3 5 0,2 2 0,-4-2 0,2 0 0,0-2 0,0 4 0,0-2 0,4 4 0,-1 1 0,-1-4 0,-2 1 0,-1-3 0,1 1 0,0-2 0,-1 2 0,1 4 0,0-8 0,-1 4 0,-2-1 0,4-1 0,-1 2 0,3 5 0,1-1 0,-4-1 0,4 1 0,-1 1 0,-2-4 0,2 3 0,0-2 0,-3 1 0,-1-5 0,1 2 0,-1-1 0,-2-4 0,3 5 0,0 2 0,-1-2 0,0-2 0,-1 2 0,2-3 0,-3 0 0,0 0 0,0-2 0,0 3 0,0-3 0,0 4 0,0-4 0,0 0 0,0 4 0,0-4 0,0 3 0,0-3 0,0 4 0,0-4 0,-4 5 0,1 0 0,2 2 0,-5-1 0,-3 4 0,-1-4 0,-3 0 0,3 1 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57.487"/>
    </inkml:context>
    <inkml:brush xml:id="br0">
      <inkml:brushProperty name="width" value="0.1" units="cm"/>
      <inkml:brushProperty name="height" value="0.1" units="cm"/>
      <inkml:brushProperty name="color" value="#0B868D"/>
      <inkml:brushProperty name="inkEffects" value="ocean"/>
      <inkml:brushProperty name="anchorX" value="-18233.29297"/>
      <inkml:brushProperty name="anchorY" value="-12347.40332"/>
      <inkml:brushProperty name="scaleFactor" value="0.5"/>
    </inkml:brush>
  </inkml:definitions>
  <inkml:trace contextRef="#ctx0" brushRef="#br0">0 1 24575,'0'0'0,"3"0"0,1 0 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57.473"/>
    </inkml:context>
    <inkml:brush xml:id="br0">
      <inkml:brushProperty name="width" value="0.1" units="cm"/>
      <inkml:brushProperty name="height" value="0.1" units="cm"/>
      <inkml:brushProperty name="color" value="#CC912C"/>
      <inkml:brushProperty name="inkEffects" value="gold"/>
      <inkml:brushProperty name="anchorX" value="-19506.70117"/>
      <inkml:brushProperty name="anchorY" value="-13617.40234"/>
      <inkml:brushProperty name="scaleFactor" value="0.5"/>
    </inkml:brush>
  </inkml:definitions>
  <inkml:trace contextRef="#ctx0" brushRef="#br0">1 778 24575,'0'0'0,"1"0"0,7 0 0,0 0 0,5-5 0,-1 0 0,4 2 0,-3-4 0,-2 1 0,2 1 0,-3-4 0,-2 1 0,-1 0 0,2-2 0,1 2 0,0-2 0,-3-4 0,-1-1 0,-5-3 0,1 2 0,1-4 0,-3 2 0,0-1 0,-3-1 0,3 2 0,0-2 0,0 4 0,0-4 0,0 3 0,0-3 0,3 6 0,-1 0 0,4 1 0,3 6 0,0-1 0,-1 1 0,1-1 0,0 2 0,-1-6 0,1 7 0,-2-7 0,0 4 0,1 0 0,0-2 0,1 0 0,0-3 0,2 4 0,-5-4 0,4 5 0,-4-4 0,2 2 0,4 4 0,-2 1 0,3-2 0,0 4 0,3-2 0,-2 3 0,-1-4 0,-1 1 0,1 1 0,-1-1 0,-2 2 0,1-4 0,1 2 0,-4-1 0,4-1 0,-2 4 0,2-4 0,1 1 0,1-1 0,1 5 0,-1-1 0,-1-4 0,0 2 0,-1-5 0,1 4 0,0 1 0,0 1 0,3 3 0,-2-1 0,0 2 0,1 0 0,1 2 0,-2-2 0,-2-5 0,1 3 0,-2-3 0,2 4 0,-3-6 0,2 0 0,-3 1 0,-1-3 0,2 3 0,-1-1 0,0 2 0,2-1 0,-2-1 0,1 0 0,0 1 0,3 4 0,-1-1 0,2 1 0,2 2 0,-1 0 0,0 0 0,1 0 0,-3 0 0,3 0 0,0 0 0,-1 0 0,0 0 0,0 0 0,1 0 0,-3 0 0,3 0 0,0 0 0,-2 0 0,2 0 0,-2 0 0,2 0 0,-1 0 0,-1 0 0,1 0 0,0 0 0,0 0 0,1 0 0,0 0 0,-2 0 0,2 0 0,-3 0 0,3 0 0,-2 0 0,2 0 0,0 0 0,-1 0 0,0 5 0,-2-2 0,3 4 0,-1 5 0,1-3 0,-2 3 0,2-2 0,-3-2 0,0 2 0,-1 0 0,1-2 0,0 4 0,-2-4 0,2 2 0,-3 0 0,-1 0 0,0 3 0,1 1 0,3-1 0,-5-1 0,1 4 0,-3-1 0,-5 0 0,1 1 0,2 4 0,-1-3 0,3-2 0,-2 1 0,2-1 0,0-5 0,2 4 0,2-1 0,-1 2 0,1-2 0,0-1 0,0-1 0,-2 1 0,0-1 0,0 3 0,-1-1 0,-1 0 0,2-3 0,-1 2 0,-1 1 0,0 2 0,3-5 0,-2 3 0,2-1 0,-1-2 0,-3 3 0,2 2 0,-1 0 0,1-2 0,0 2 0,0 0 0,-1 0 0,0 0 0,1 3 0,-1 0 0,-3 0 0,0 2 0,-1-3 0,1-2 0,2 0 0,-2-1 0,-2 1 0,5 4 0,1-6 0,-3-2 0,4 6 0,-4-2 0,-1 2 0,1-1 0,0 2 0,-2-1 0,2 3 0,-2 0 0,2-5 0,-1-2 0,0 2 0,0 0 0,-2 1 0,1 2 0,-2-1 0,0 1 0,-3-3 0,-2 0 0,4 0 0,-2 0 0,-3-2 0,-1-5 0,-3-1 0,1 1 0,-2-1 0,1-2 0,-3-3 0,0-1 0,-2-1 0,-1 0 0,2 0 0,-2 0 0,0 0 0,3 0 0,-3 0 0,0 0 0,2 0 0,-2 0 0,1 0 0,4 2 0,-2 3 0,1 0 0,4 1 0,0 3 0,0 1 0,-1-4 0,0 1 0,-2 0 0,2-1 0,-2-1 0,-2-1 0,2 0 0,0 3 0,2 0 0,1-2 0,0 6 0,0-2 0,0-1 0,0 2 0,3 0 0,-3-2 0,-1-1 0,-4-2 0,4 1 0,-4 1 0,8 0 0,-7-2 0,5 6 0,-2-4 0,2 3 0,1 0 0,-5-5 0,1 0 0,-1 1 0,0 1 0,1-4 0,-5 0 0,4-1 0,-2 3 0,6 3 0,-4-1 0,3 1 0,1 1 0,-4-3 0,0 1 0,5-1 0,-1 4 0,-2 0 0,3 0 0,-2-1 0,-1 1 0,2-2 0,-3-2 0,3 3 0,-2-1 0,2 0 0,-2 1 0,2 0 0,-2 0 0,0-3 0,1 3 0,-2-3 0,-2 1 0,3 0 0,-1-1 0,-1-2 0,-1 0 0,-1-2 0,2 3 0,2 3 0,0-1 0,4 3 0,-4 0 0,0-5 0,2 5 0,-3-2 0,3 0 0,1 4 0,-1-2 0,1 2 0,0-3 0,-5-2 0,3 1 0,3 4 0,0 1 0,5-3 0,5-2 0,-3-4 0,-3-3 0,0-7 0,-2-2 0,-2-4 0,0-1 0,2 1 0,-2-6 0,4 3 0,-1-5 0,2 3 0,-4 3 0,1-1 0,-1 0 0,0 1 0,-1 3 0,1-4 0,-2 5 0,0-2 0,1 2 0,-3-1 0,3 1 0,2-5 0,0-2 0,1 1 0,2-1 0,0-3 0,0 1 0,-1 4 0,-3 1 0,1-1 0,1-1 0,-4 4 0,4-3 0,-6 7 0,3-5 0,0 3 0,1-5 0,-2 3 0,2-1 0,-2 3 0,-3-1 0,1-3 0,0-1 0,1 1 0,-1 0 0,-3-1 0,1 2 0,-1 1 0,2-1 0,0 2 0,-1 4 0,-1-1 0,1-2 0,0-2 0,-3 2 0,4-3 0,-1-2 0,0 0 0,-3 0 0,1-1 0,-1 4 0,3-4 0,-3 4 0,1 2 0,-2 2 0,-1-1 0,5 1 0,-3 1 0,2 1 0,1-2 0,0-1 0,-2-1 0,2 2 0,-2 0 0,2 1 0,-3 1 0,2-1 0,-2 0 0,0 1 0,0 1 0,1-2 0,-1 2 0,2 0 0,-1 2 0,2-4 0,1 1 0,1-3 0,-3 4 0,4-3 0,-4 1 0,3-1 0,0 0 0,-2 1 0,0 1 0,-2-6 0,2 4 0,-2-1 0,-1 4 0,3-1 0,0 1 0,0-5 0,1 3 0,2-3 0,1-1 0,2-1 0,3-6 0,1 1 0,0-1 0,0 0 0,0 0 0,2 3 0,4 0 0,1 0 0,-1-2 0,3 6 0,-5-4 0,5 6 0,-3-4 0,-1 2 0,-2-4 0,3 5 0,-2-3 0,4 1 0,-1 4 0,6 4 0,-4-2 0,-2-3 0,1-1 0,0 1 0,0 0 0,1 3 0,1 1 0,3 3 0,0-5 0,3 2 0,1-1 0,-1-4 0,-1-2 0,1 6 0,-6-4 0,3 3 0,-3 0 0,3 4 0,1 0 0,-1 3 0,-1-4 0,-1-1 0,-1 0 0,6 4 0,3-1 0,0 1 0,0 1 0,0-5 0,-1 3 0,0-3 0,-2 3 0,1-1 0,-1 1 0,0 2 0,-2 0 0,2 0 0,0 0 0,-2 0 0,-2-3 0,1-2 0,-3 3 0,2-3 0,2 4 0,0-3 0,1 4 0,-4-3 0,0-2 0,2 3 0,0-3 0,0 5 0,1-1 0,0 1 0,2 0 0,-3 0 0,3 0 0,0 0 0,-4-5 0,-1 2 0,2-2 0,-1 3 0,2 0 0,1-1 0,-2 3 0,1 0 0,2 0 0,-2 0 0,2 0 0,0 0 0,-1 0 0,-1 0 0,1 0 0,0 0 0,0 0 0,1 0 0,0 0 0,-2 0 0,2 0 0,-3 0 0,3 0 0,-2 0 0,2 0 0,0 0 0,-1 0 0,0 0 0,-2 0 0,3 0 0,-1 0 0,1 0 0,-2 0 0,2 0 0,-3 0 0,3 0 0,0 0 0,-2 0 0,2 5 0,-6 2 0,2 6 0,-8-2 0,2 8 0,3-4 0,-2-1 0,-1 1 0,-4 0 0,4-1 0,-3 0 0,1 0 0,-1 1 0,-1 3 0,-2-2 0,0 1 0,0 1 0,0 0 0,4 2 0,0-5 0,5-3 0,0-2 0,1 1 0,-6 3 0,2 1 0,3 1 0,-2 2 0,2-1 0,1 3 0,-2-4 0,0 4 0,-3 0 0,0-5 0,0 0 0,0 0 0,-1-5 0,2 3 0,-3 0 0,0 2 0,1 0 0,3 3 0,3-1 0,-1 3 0,3-4 0,-5 4 0,-1-3 0,1-2 0,0 1 0,-3-1 0,-4-3 0,-2-7 0,-3-3 0,-1-6 0,-1-4 0,0-5 0,-2-6 0,1 3 0,3-4 0,-2 5 0,1-2 0,-1 3 0,0-3 0,0 0 0,-2 1 0,-3-2 0,4 1 0,-5 2 0,3 0 0,-3-1 0,0 1 0,1-2 0,0 4 0,-1 0 0,5-2 0,-2 5 0,1-3 0,3-1 0,3-1 0,-2-1 0,-1-2 0,1 1 0,-3 2 0,1 2 0,-5 0 0,6-2 0,-2 1 0,0 1 0,0 0 0,-4 3 0,2 2 0,-4-1 0,-1 4 0,2 4 0,-1-3 0,-2 4 0,0 0 0,0 0 0,2 4 0,-2-4 0,3 0 0,-3 0 0,0 0 0,1 0 0,0 0 0,0 0 0,-1 0 0,3 0 0,-3 0 0,0 0 0,2 0 0,-2 0 0,2 0 0,-2 0 0,3 0 0,-3 0 0,1 0 0,0 0 0,0 0 0,-1 0 0,0 0 0,3-4 0,0-4 0,0 2 0,2-1 0,-2 0 0,1 4 0,-2 1 0,-1-3 0,-1 0 0,3 2 0,-2 0 0,0 1 0,-1 2 0,0-2 0,2 2 0,-2 0 0,3 0 0,-3 0 0,0 2 0,2-2 0,-2 0 0,1 0 0,0 2 0,3 8 0,2-4 0,-3 3 0,0-6 0,0 2 0,-2-3 0,1-2 0,1 0 0,-3 0 0,2 0 0,1 5 0,1-4 0,-1 4 0,2-3 0,-1 4 0,2 1 0,-2-4 0,-1 1 0,2-3 0,-4 1 0,1-2 0,-2 5 0,1 0 0,0-3 0,-1 1 0,3 0 0,-3 1 0,0 1 0,1-1 0,0-2 0,0 0 0,4 4 0,-2-1 0,4 2 0,5 3 0,-2 3 0,7 0 0,5-4 0,-2 1 0,6 0 0,-1 0 0,0-4 0,1 1 0,3 1 0,0-1 0,1-2 0,-1 3 0,-3-5 0,2 4 0,2-4 0,-1-1 0,0 0 0,3-2 0,-1 0 0,1 0 0,-2 0 0,2 0 0,-3 0 0,3 0 0,0 0 0,-2 0 0,2 0 0,-1 0 0,1 0 0,-2 0 0,0 0 0,2 0 0,-1 0 0,1 0 0,-2 0 0,2 0 0,-2 0 0,2 0 0,2 0 0,-1 0 0,3 0 0,2 0 0,1 0 0,0 0 0,-4 0 0,1 0 0,-3 0 0,-1 0 0,0 0 0,3 0 0,-2 0 0,1 0 0,0 0 0,-2 0 0,-1 0 0,1 0 0,0 0 0,-2 0 0,2 0 0,-2 0 0,2 0 0,-1 0 0,-1 0 0,1 0 0,0 0 0,0 0 0,1 0 0,0 0 0,-2 0 0,2 0 0,-3 0 0,3 0 0,-2 0 0,2 0 0,0 0 0,-1 0 0,-4 3 0,2 0 0,-3 2 0,5-3 0,-4-1 0,1 4 0,-1 2 0,-2 0 0,0 3 0,2 1 0,-1-4 0,5 0 0,-5 1 0,0-5 0,3 4 0,-4-1 0,1 1 0,0 1 0,3-1 0,1 1 0,-1 2 0,-1 0 0,-1-2 0,-2 4 0,3-5 0,-4 3 0,1 3 0,-2 0 0,-2 4 0,-3-2 0,0 4 0,-2 0 0,0-1 0,-4-3 0,-2-4 0,-4-2 0,-2-4 0,-2-4 0,-1-1 0,-1 0 0,0 0 0,2-1 0,0 1 0,-2 0 0,0 0 0,1-4 0,-1 4 0,1 0 0,0 0 0,1 0 0,-1 0 0,-1 0 0,2 0 0,-2 0 0,-1 0 0,-1 0 0,-2 0 0,3 0 0,1 0 0,-1 0 0,2 0 0,-1 0 0,0 0 0,3 0 0,-3 0 0,2 0 0,-2 0 0,2 0 0,-2 0 0,3 0 0,-6 0 0,0 0 0,2 0 0,0 0 0,-2 0 0,4 0 0,-1 0 0,-2 0 0,-1 0 0,-3 0 0,3 0 0,1 0 0,-5 0 0,1 0 0,3 0 0,2 0 0,-3 0 0,1 0 0,-1 0 0,2 0 0,2 0 0,0 0 0,1 0 0,-1 0 0,3 0 0,0-1 0,1-3 0,1-1 0,-1 4 0,-2-3 0,-1 3 0,2 1 0,-1-2 0,-2-1 0,3-5 0,1-2 0,-1-2 0,4-1 0,-1 1 0,3-4 0,4-1 0,5 2 0,5 3 0,4 7 0,3 1 0,1 2 0,1-1 0,2 6 0,0-3 0,3 0 0,-4 0 0,0 2 0,-1-2 0,0 0 0,0 0 0,0 0 0,-2 0 0,1 0 0,-1 0 0,2 0 0,1 0 0,2 0 0,-1 0 0,2 0 0,3 0 0,1 0 0,1 0 0,2 0 0,-1 0 0,2 0 0,1 0 0,-3 0 0,-2 0 0,-2 0 0,-5 0 0,1 0 0,-2 0 0,-2 0 0,-1 0 0,3 0 0,-2 0 0,1 0 0,1 0 0,-2 0 0,2 0 0,-3 0 0,3 0 0,-2 0 0,2 0 0,0 0 0,-6 4 0,-1 1 0,-2 7 0,-1-2 0,-2 3 0,1 2 0,0 0 0,1-2 0,6-1 0,-4-2 0,1 0 0,3-2 0,1 2 0,1 2 0,-4-2 0,3 3 0,-1-2 0,-4 1 0,1 1 0,-5 2 0,-1 3 0,-1-1 0,-5-4 0,-3-3 0,-4 0 0,1-2 0,-1-4 0,-3 1 0,-1 0 0,2-4 0,-4-1 0,3 5 0,3-3 0,-3 1 0,0 1 0,0-3 0,-1 1 0,1-2 0,-3 0 0,1 0 0,-1 0 0,1 0 0,0 0 0,-1 0 0,3 0 0,-3 0 0,0 0 0,2 0 0,-2 0 0,2 0 0,-2 0 0,3 0 0,-3 0 0,1 0 0,0 0 0,0 0 0,-1 0 0,0 0 0,3 0 0,-3 0 0,2 0 0,-2 0 0,2 0 0,-2 0 0,1 0 0,-1 0 0,2 0 0,0 0 0,-2 0 0,1 3 0,4 6 0,1 0 0,4 6 0,1 4 0,5-3 0,-1 4 0,2 0 0,-1-2 0,5 0 0,1 2 0,4-5 0,-2 0 0,2-5 0,-1 2 0,1 1 0,2 2 0,-1 0 0,2-2 0,-1-1 0,-5 4 0,2-6 0,-2 3 0,2-3 0,-1-3 0,4-2 0,-1 0 0,0-8 0,2-1 0,-3-6 0,4 4 0,-2-4 0,2 1 0,2 3 0,-6-2 0,2-4 0,-4 4 0,0-6 0,-1 6 0,-3-3 0,2-1 0,-3-1 0,0-6 0,-3 3 0,1-1 0,-2-3 0,4 7 0,2-2 0,4 2 0,3 6 0,2 1 0,0 4 0,2-3 0,-3 2 0,3-2 0,0 3 0,0 0 0,0 2 0,-2 0 0,2 0 0,0 0 0,-1 0 0,0 0 0,-4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24.070"/>
    </inkml:context>
    <inkml:brush xml:id="br0">
      <inkml:brushProperty name="width" value="0.1" units="cm"/>
      <inkml:brushProperty name="height" value="0.1" units="cm"/>
      <inkml:brushProperty name="color" value="#0B868D"/>
      <inkml:brushProperty name="inkEffects" value="ocean"/>
      <inkml:brushProperty name="anchorX" value="-6311.8042"/>
      <inkml:brushProperty name="anchorY" value="-1977.23962"/>
      <inkml:brushProperty name="scaleFactor" value="0.5"/>
    </inkml:brush>
  </inkml:definitions>
  <inkml:trace contextRef="#ctx0" brushRef="#br0">1034 1424 24575,'0'0'0,"0"-3"0,0-5 0,0-2 0,0-5 0,-5 2 0,2 0 0,1-1 0,-4 0 0,-1 1 0,2-1 0,-1-1 0,1 0 0,-1-3 0,-1 4 0,2 2 0,-3-1 0,0 2 0,4-3 0,0 3 0,1-7 0,3 3 0,-5 1 0,-3 4 0,-1 3 0,-1-3 0,2 1 0,0 2 0,0-4 0,3-1 0,-3 1 0,0 3 0,0-1 0,0-2 0,5-2 0,-2-2 0,2 4 0,-1-6 0,-4 8 0,2-3 0,0 1 0,1-1 0,-2-1 0,-1 5 0,0-2 0,-1 0 0,4 0 0,-5 2 0,2-2 0,2-1 0,-2 0 0,-2 4 0,0 1 0,-1-1 0,-2-3 0,2 2 0,1-2 0,-1 0 0,1-1 0,-1 3 0,5 0 0,-1-6 0,-1 5 0,2-3 0,-1 2 0,1-1 0,-4 3 0,2-4 0,0 4 0,0-2 0,-1 4 0,-1-1 0,0-1 0,-1 2 0,-2 1 0,0 1 0,-1 1 0,0 0 0,-1-5 0,1 1 0,1 1 0,3-3 0,-1 0 0,-2 0 0,0 1 0,0 0 0,7-5 0,-5 2 0,1 2 0,0 1 0,1 0 0,-3 3 0,3-3 0,-1 1 0,0 1 0,1-2 0,1-1 0,1-4 0,-1 5 0,4-5 0,-1 0 0,1-2 0,1-1 0,0 3 0,-5 1 0,2 3 0,-4 0 0,2 0 0,1-3 0,3-1 0,-1 2 0,-2-2 0,1 3 0,-4 2 0,1-2 0,1 0 0,0-2 0,-2 1 0,2 0 0,0-4 0,1 5 0,-1-3 0,0 2 0,2 1 0,1-3 0,-3 4 0,2-4 0,-2 5 0,3-3 0,-2-2 0,-1 3 0,2-2 0,-2 3 0,3-3 0,-1 1 0,-2-1 0,3 2 0,0-1 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57.474"/>
    </inkml:context>
    <inkml:brush xml:id="br0">
      <inkml:brushProperty name="width" value="0.1" units="cm"/>
      <inkml:brushProperty name="height" value="0.1" units="cm"/>
      <inkml:brushProperty name="color" value="#CC912C"/>
      <inkml:brushProperty name="inkEffects" value="gold"/>
      <inkml:brushProperty name="anchorX" value="-21613.50977"/>
      <inkml:brushProperty name="anchorY" value="-15126.81445"/>
      <inkml:brushProperty name="scaleFactor" value="0.5"/>
    </inkml:brush>
  </inkml:definitions>
  <inkml:trace contextRef="#ctx0" brushRef="#br0">0 0 24575,'0'0'0,"3"0"0,1 0 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57.475"/>
    </inkml:context>
    <inkml:brush xml:id="br0">
      <inkml:brushProperty name="width" value="0.1" units="cm"/>
      <inkml:brushProperty name="height" value="0.1" units="cm"/>
      <inkml:brushProperty name="color" value="#CC912C"/>
      <inkml:brushProperty name="inkEffects" value="gold"/>
      <inkml:brushProperty name="anchorX" value="-22887.04883"/>
      <inkml:brushProperty name="anchorY" value="-16396.81445"/>
      <inkml:brushProperty name="scaleFactor" value="0.5"/>
    </inkml:brush>
  </inkml:definitions>
  <inkml:trace contextRef="#ctx0" brushRef="#br0">7 0 24575,'0'0'0,"-1"0"0,-5 0 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57.476"/>
    </inkml:context>
    <inkml:brush xml:id="br0">
      <inkml:brushProperty name="width" value="0.1" units="cm"/>
      <inkml:brushProperty name="height" value="0.1" units="cm"/>
      <inkml:brushProperty name="color" value="#CC912C"/>
      <inkml:brushProperty name="inkEffects" value="gold"/>
      <inkml:brushProperty name="anchorX" value="-21613.50977"/>
      <inkml:brushProperty name="anchorY" value="-15126.81445"/>
      <inkml:brushProperty name="scaleFactor" value="0.5"/>
    </inkml:brush>
  </inkml:definitions>
  <inkml:trace contextRef="#ctx0" brushRef="#br0">1352 37 24575,'0'0'0,"-2"0"0,-5 0 0,-2 0 0,-4 0 0,2 0 0,-5 0 0,1 0 0,0 0 0,-1 0 0,0-3 0,0 0 0,3 0 0,-3-1 0,0 3 0,2-1 0,-2-3 0,1 2 0,-1-2 0,3 3 0,-2-1 0,0 1 0,-1 2 0,0 0 0,2 0 0,-2 0 0,3 0 0,-3 0 0,3 5 0,3-2 0,-3 1 0,1-1 0,-2-1 0,4 3 0,1 3 0,-1 0 0,1-1 0,-1-2 0,2 3 0,-2-3 0,-2 2 0,2-1 0,0-1 0,-2 0 0,1 0 0,2-2 0,-4 6 0,3 1 0,-3-4 0,0-1 0,-2-1 0,1-3 0,2 4 0,-1-1 0,2 1 0,-2-4 0,-2 6 0,2-2 0,-1-2 0,-1 0 0,0-1 0,2 5 0,0 1 0,0-1 0,1 3 0,-1-1 0,0 1 0,-1-1 0,-1 1 0,1-2 0,-2-1 0,3-4 0,0 5 0,4 2 0,0-2 0,-1-1 0,3 3 0,-2-3 0,2 1 0,-1 2 0,0-2 0,0 0 0,0 4 0,1-4 0,0 1 0,3 4 0,-4-3 0,3 1 0,-3-1 0,0-3 0,-2 0 0,0-1 0,-2 2 0,0 1 0,4 1 0,1 1 0,-2 1 0,3 1 0,-3-5 0,4 6 0,0-1 0,0-5 0,-1 5 0,1-1 0,0 0 0,-1 1 0,3 0 0,-1 2 0,2 2 0,-1-4 0,-1 0 0,1 2 0,2 0 0,-2 2 0,0-4 0,0 2 0,-1 0 0,1 0 0,-2-2 0,1 0 0,-2-1 0,-1-2 0,0-2 0,0 4 0,-2-4 0,0-3 0,-2 3 0,-1 2 0,2 0 0,1 0 0,1-2 0,-2-1 0,-3-1 0,4-4 0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57.4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1 473 24575,'6'-1'0,"1"-3"0,-1 3 0,1-1 0,-1-3 0,1 3 0,-3-3 0,4 2 0,-3-2 0,3 2 0,-4-4 0,2 2 0,4-8 0,59-75 0,45-104 0,-101 179-22,-3-1-1,2 3 0,1-1 1,1 2-1,-2 0 0,2 0 1,1 2-1,-2 1 1,1 1-1,28-9 0,6-5-1093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57.4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1 327 24575,'6'0'0,"1"0"0,-3 0 0,2 0 0,1 0 0,-2 0 0,2-3 0,-1 1 0,1 1 0,-3-3 0,2 3 0,0-1 0,-2-3 0,3 4 0,-1-4 0,0 1 0,-3-1 0,3 0 0,-2 2 0,0-2 0,1-2 0,-1 4 0,-1-4 0,3 1 0,-4-1 0,6-6 0,-1 0 0,2 1 0,-1 1 0,4 1 0,-4-2 0,3 2 0,-1 0 0,1 2 0,-1 0 0,21-12 0,26-22 0,-44 34 0,0 0 0,2 1 0,-2 0 0,1 4 0,2-2 0,-1 0 0,-1 2 0,2 1 0,-3 2 0,32 0 0,63-13 0,-50-7-1365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57.4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 24575,'139'-2'0,"145"4"0,-271 3 0,-1-4 0,1 4 0,-3 2 0,3-4 0,-2 4 0,1 1 0,-2-1 0,2 3 0,-1-2 0,14 15 0,31 25 0,45 30 0,-65-53 0,1 1 0,-4 4 0,1 0 0,56 71 0,-86-96 0,32 37 0,58 89 0,-82-117 0,-3 5 0,-1-4 0,-1 1 0,1 2 0,-1-1 0,-3 3 0,2-4 0,-3 4 0,3-3 0,-1 24 0,-2-18 0,3 2 0,1-1 0,-1-1 0,14 33 0,6 22 0,13 0 85,-33-72-246,-2 3 0,1-1 0,-1 4 0,0-4-1,1 0 1,-1 4 0,-1-2 0,3 13 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57.4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 1684 24575,'-4'-4'0,"2"3"0,1-4 0,-1 3 0,1-3 0,-2 0 0,2 3 0,-1-1 0,1-2 0,-2 0 0,3 2 0,-2-1 0,2 1 0,-1-2 0,1 2 0,0-2 0,0 0 0,0 2 0,0-2 0,0 1 0,0-1 0,0 0 0,1-3 0,36-95 0,-33 90 0,2 0 0,-3 3 0,2-3 0,-2-1 0,4-22 0,-2 16 0,-2 0 0,1-1 0,0 2 0,2 0 0,1 2 0,-2-3 0,3 2 0,0 0 0,19-29 0,8-24 0,38-131 0,50-35 0,-85 172 0,-31 52 0,0 0 0,0 3 0,-1-3 0,0-2 0,1 1 0,-4 1 0,3-2 0,4-28 0,4-41 0,-8 54 0,-2 0 0,1-3 0,-1-43 0,-4 47-117,0 23 67,3-3 0,-3 3 0,0-1 0,0 1 1,0-1-1,0 0 0,-3-1 0,3 1 0,-1 1 0,-1-1 0,1 1 0,-1-1 0,-1 0 0,2 1 0,-2 2 0,0-2 0,0-1 0,0 0 1,-1 4-1,1-3 0,-1 1 0,1 0 0,-1 1 0,-8-9 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57.466"/>
    </inkml:context>
    <inkml:brush xml:id="br0">
      <inkml:brushProperty name="width" value="0.05" units="cm"/>
      <inkml:brushProperty name="height" value="0.05" units="cm"/>
      <inkml:brushProperty name="color" value="#0B868D"/>
      <inkml:brushProperty name="inkEffects" value="ocean"/>
      <inkml:brushProperty name="anchorX" value="-19574.78906"/>
      <inkml:brushProperty name="anchorY" value="-14258.8252"/>
      <inkml:brushProperty name="scaleFactor" value="0.5"/>
    </inkml:brush>
  </inkml:definitions>
  <inkml:trace contextRef="#ctx0" brushRef="#br0">1 20 24575,'0'0'0,"0"-3"0,0-6 0,0 1 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57.467"/>
    </inkml:context>
    <inkml:brush xml:id="br0">
      <inkml:brushProperty name="width" value="0.05" units="cm"/>
      <inkml:brushProperty name="height" value="0.05" units="cm"/>
      <inkml:brushProperty name="color" value="#0B868D"/>
      <inkml:brushProperty name="inkEffects" value="ocean"/>
      <inkml:brushProperty name="anchorX" value="-20844.78906"/>
      <inkml:brushProperty name="anchorY" value="-15520.15918"/>
      <inkml:brushProperty name="scaleFactor" value="0.5"/>
    </inkml:brush>
  </inkml:definitions>
  <inkml:trace contextRef="#ctx0" brushRef="#br0">231 361 24575,'0'0'0,"0"-2"0,0-6 0,-3-1 0,-4-1 0,-2 0 0,-2 4 0,-2-1 0,-3 1 0,0 2 0,3-6 0,-3 0 0,0-1 0,0 1 0,0 2 0,2-2 0,2 1 0,-1 3 0,5-3 0,-1-4 0,-1 2 0,0-6 0,7 5 0,4 1 0,7 4 0,2 4 0,3 0 0,3 1 0,-5 0 0,2-3 0,-3-1 0,2-1 0,-2 0 0,0 4 0,5 0 0,-4 1 0,5 2 0,-2 0 0,2 0 0,-1 0 0,-4-3 0,2-4 0,-4-4 0,-2-4 0,-2 0 0,-3-5 0,-4 5 0,-4 5 0,-1 5 0,1 7 0,0 8 0,3 5 0,2-1 0,-1 5 0,5 1 0,0-1 0,0 1 0,0-1 0,-2 0 0,2 1 0,-3-1 0,-3-3 0,-1-6 0,-8-3 0,8-2 0,1-4 0,7-1 0,5-5 0,1 2 0,2-7 0,-4 0 0,0-5 0,-4 0 0,-3-3 0,2 0 0,-3-2 0,0 2 0,-3 0 0,8 3 0,1 3 0,2 4 0,4 3 0,1 3 0,-2 7 0,-5-2 0,-3 6 0,-4-3 0,-7 1 0,1 1 0,-2 4 0,1 1 0,-2 0 0,2-1 0,-2 0 0,2-6 0,-5 2 0,1 1 0,-2-4 0,-2-2 0,1 0 0,-1-3 0,1 0 0,0 0 0,-1 0 0,0 0 0,6 0 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21:30:57.470"/>
    </inkml:context>
    <inkml:brush xml:id="br0">
      <inkml:brushProperty name="width" value="0.05" units="cm"/>
      <inkml:brushProperty name="height" value="0.05" units="cm"/>
      <inkml:brushProperty name="color" value="#DA0C07"/>
      <inkml:brushProperty name="inkEffects" value="lava"/>
      <inkml:brushProperty name="anchorX" value="-19499.09375"/>
      <inkml:brushProperty name="anchorY" value="-14165.04785"/>
      <inkml:brushProperty name="scaleFactor" value="0.5"/>
    </inkml:brush>
  </inkml:definitions>
  <inkml:trace contextRef="#ctx0" brushRef="#br0">1 0 24575,'0'0'0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5" name="Shape 16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7579337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PARADOR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SEPARADOR 01,5.png" descr="SEPARADOR 01,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" y="-1"/>
            <a:ext cx="7556502" cy="13716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42" name="La Salle.png" descr="La Sal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3" name="Imagen" descr="Image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72261" y="11125200"/>
            <a:ext cx="1623076" cy="1625600"/>
          </a:xfrm>
          <a:prstGeom prst="rect">
            <a:avLst/>
          </a:prstGeom>
          <a:ln w="12700">
            <a:miter lim="400000"/>
          </a:ln>
        </p:spPr>
      </p:pic>
      <p:sp>
        <p:nvSpPr>
          <p:cNvPr id="44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NTERIOR (0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INERIOR 01.png" descr="INERIOR 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2" name="Imagen" descr="Image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9878" y="11271557"/>
            <a:ext cx="2690113" cy="1150829"/>
          </a:xfrm>
          <a:prstGeom prst="rect">
            <a:avLst/>
          </a:prstGeom>
          <a:ln w="12700">
            <a:miter lim="400000"/>
          </a:ln>
        </p:spPr>
      </p:pic>
      <p:sp>
        <p:nvSpPr>
          <p:cNvPr id="5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PORTADA.png" descr="PORTAD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17450"/>
            <a:ext cx="24384000" cy="110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55" name="GRACIAS"/>
          <p:cNvSpPr txBox="1"/>
          <p:nvPr/>
        </p:nvSpPr>
        <p:spPr>
          <a:xfrm>
            <a:off x="9800589" y="6845300"/>
            <a:ext cx="4782821" cy="162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10000" spc="-30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t>GRACIAS</a:t>
            </a:r>
          </a:p>
        </p:txBody>
      </p:sp>
      <p:pic>
        <p:nvPicPr>
          <p:cNvPr id="156" name="INDIVISA MANENT.png" descr="INDIVISA MAN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0590" y="11653638"/>
            <a:ext cx="4782821" cy="2663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Imagen" descr="Image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9090" y="746467"/>
            <a:ext cx="3885820" cy="3891866"/>
          </a:xfrm>
          <a:prstGeom prst="rect">
            <a:avLst/>
          </a:prstGeom>
          <a:ln w="12700">
            <a:miter lim="400000"/>
          </a:ln>
        </p:spPr>
      </p:pic>
      <p:sp>
        <p:nvSpPr>
          <p:cNvPr id="15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ORTADA.png" descr="PORTADA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2617450"/>
            <a:ext cx="24384000" cy="1104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n" descr="Image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77083" y="1087160"/>
            <a:ext cx="9429834" cy="2406146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exto del título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Texto del título</a:t>
            </a:r>
          </a:p>
        </p:txBody>
      </p:sp>
      <p:sp>
        <p:nvSpPr>
          <p:cNvPr id="5" name="Nivel de texto 1…"/>
          <p:cNvSpPr txBox="1">
            <a:spLocks noGrp="1"/>
          </p:cNvSpPr>
          <p:nvPr>
            <p:ph type="body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6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64" r:id="rId4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0" marR="0" indent="355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0" marR="0" indent="711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0" marR="0" indent="1066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0" marR="0" indent="1422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7" Type="http://schemas.openxmlformats.org/officeDocument/2006/relationships/image" Target="../media/image48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svg"/><Relationship Id="rId5" Type="http://schemas.openxmlformats.org/officeDocument/2006/relationships/image" Target="../media/image46.svg"/><Relationship Id="rId4" Type="http://schemas.openxmlformats.org/officeDocument/2006/relationships/image" Target="../media/image45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9.svg"/><Relationship Id="rId7" Type="http://schemas.openxmlformats.org/officeDocument/2006/relationships/hyperlink" Target="https://freepngimg.com/png/74010-computer-icons-media-vector-facebook-socia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svg"/><Relationship Id="rId4" Type="http://schemas.openxmlformats.org/officeDocument/2006/relationships/image" Target="../media/image50.svg"/><Relationship Id="rId9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299" Type="http://schemas.openxmlformats.org/officeDocument/2006/relationships/customXml" Target="../ink/ink98.xml"/><Relationship Id="rId303" Type="http://schemas.openxmlformats.org/officeDocument/2006/relationships/customXml" Target="../ink/ink102.xml"/><Relationship Id="rId63" Type="http://schemas.openxmlformats.org/officeDocument/2006/relationships/image" Target="../media/image1120.png"/><Relationship Id="rId191" Type="http://schemas.openxmlformats.org/officeDocument/2006/relationships/image" Target="../media/image134.png"/><Relationship Id="rId205" Type="http://schemas.openxmlformats.org/officeDocument/2006/relationships/customXml" Target="../ink/ink12.xml"/><Relationship Id="rId226" Type="http://schemas.openxmlformats.org/officeDocument/2006/relationships/customXml" Target="../ink/ink29.xml"/><Relationship Id="rId247" Type="http://schemas.openxmlformats.org/officeDocument/2006/relationships/customXml" Target="../ink/ink46.xml"/><Relationship Id="rId268" Type="http://schemas.openxmlformats.org/officeDocument/2006/relationships/customXml" Target="../ink/ink67.xml"/><Relationship Id="rId289" Type="http://schemas.openxmlformats.org/officeDocument/2006/relationships/customXml" Target="../ink/ink88.xml"/><Relationship Id="rId11" Type="http://schemas.openxmlformats.org/officeDocument/2006/relationships/image" Target="../media/image60.svg"/><Relationship Id="rId53" Type="http://schemas.openxmlformats.org/officeDocument/2006/relationships/image" Target="../media/image1070.png"/><Relationship Id="rId5" Type="http://schemas.openxmlformats.org/officeDocument/2006/relationships/image" Target="../media/image56.svg"/><Relationship Id="rId216" Type="http://schemas.openxmlformats.org/officeDocument/2006/relationships/customXml" Target="../ink/ink23.xml"/><Relationship Id="rId237" Type="http://schemas.openxmlformats.org/officeDocument/2006/relationships/customXml" Target="../ink/ink36.xml"/><Relationship Id="rId160" Type="http://schemas.openxmlformats.org/officeDocument/2006/relationships/image" Target="../media/image130.png"/><Relationship Id="rId181" Type="http://schemas.openxmlformats.org/officeDocument/2006/relationships/image" Target="../media/image131.png"/><Relationship Id="rId258" Type="http://schemas.openxmlformats.org/officeDocument/2006/relationships/customXml" Target="../ink/ink57.xml"/><Relationship Id="rId279" Type="http://schemas.openxmlformats.org/officeDocument/2006/relationships/customXml" Target="../ink/ink78.xml"/><Relationship Id="rId43" Type="http://schemas.openxmlformats.org/officeDocument/2006/relationships/image" Target="../media/image1020.png"/><Relationship Id="rId139" Type="http://schemas.openxmlformats.org/officeDocument/2006/relationships/image" Target="../media/image1190.png"/><Relationship Id="rId290" Type="http://schemas.openxmlformats.org/officeDocument/2006/relationships/customXml" Target="../ink/ink89.xml"/><Relationship Id="rId304" Type="http://schemas.openxmlformats.org/officeDocument/2006/relationships/customXml" Target="../ink/ink103.xml"/><Relationship Id="rId192" Type="http://schemas.openxmlformats.org/officeDocument/2006/relationships/customXml" Target="../ink/ink3.xml"/><Relationship Id="rId206" Type="http://schemas.openxmlformats.org/officeDocument/2006/relationships/customXml" Target="../ink/ink13.xml"/><Relationship Id="rId227" Type="http://schemas.openxmlformats.org/officeDocument/2006/relationships/image" Target="../media/image143.png"/><Relationship Id="rId85" Type="http://schemas.openxmlformats.org/officeDocument/2006/relationships/image" Target="../media/image1230.png"/><Relationship Id="rId248" Type="http://schemas.openxmlformats.org/officeDocument/2006/relationships/customXml" Target="../ink/ink47.xml"/><Relationship Id="rId269" Type="http://schemas.openxmlformats.org/officeDocument/2006/relationships/customXml" Target="../ink/ink68.xml"/><Relationship Id="rId12" Type="http://schemas.openxmlformats.org/officeDocument/2006/relationships/image" Target="../media/image61.svg"/><Relationship Id="rId108" Type="http://schemas.openxmlformats.org/officeDocument/2006/relationships/image" Target="../media/image950.png"/><Relationship Id="rId33" Type="http://schemas.openxmlformats.org/officeDocument/2006/relationships/image" Target="../media/image970.png"/><Relationship Id="rId280" Type="http://schemas.openxmlformats.org/officeDocument/2006/relationships/customXml" Target="../ink/ink79.xml"/><Relationship Id="rId217" Type="http://schemas.openxmlformats.org/officeDocument/2006/relationships/customXml" Target="../ink/ink2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7.svg"/><Relationship Id="rId212" Type="http://schemas.openxmlformats.org/officeDocument/2006/relationships/customXml" Target="../ink/ink19.xml"/><Relationship Id="rId233" Type="http://schemas.openxmlformats.org/officeDocument/2006/relationships/customXml" Target="../ink/ink34.xml"/><Relationship Id="rId238" Type="http://schemas.openxmlformats.org/officeDocument/2006/relationships/customXml" Target="../ink/ink37.xml"/><Relationship Id="rId254" Type="http://schemas.openxmlformats.org/officeDocument/2006/relationships/customXml" Target="../ink/ink53.xml"/><Relationship Id="rId259" Type="http://schemas.openxmlformats.org/officeDocument/2006/relationships/customXml" Target="../ink/ink58.xml"/><Relationship Id="rId49" Type="http://schemas.openxmlformats.org/officeDocument/2006/relationships/image" Target="../media/image1050.png"/><Relationship Id="rId114" Type="http://schemas.openxmlformats.org/officeDocument/2006/relationships/image" Target="../media/image1031.png"/><Relationship Id="rId270" Type="http://schemas.openxmlformats.org/officeDocument/2006/relationships/customXml" Target="../ink/ink69.xml"/><Relationship Id="rId275" Type="http://schemas.openxmlformats.org/officeDocument/2006/relationships/customXml" Target="../ink/ink74.xml"/><Relationship Id="rId291" Type="http://schemas.openxmlformats.org/officeDocument/2006/relationships/customXml" Target="../ink/ink90.xml"/><Relationship Id="rId296" Type="http://schemas.openxmlformats.org/officeDocument/2006/relationships/customXml" Target="../ink/ink95.xml"/><Relationship Id="rId300" Type="http://schemas.openxmlformats.org/officeDocument/2006/relationships/customXml" Target="../ink/ink99.xml"/><Relationship Id="rId198" Type="http://schemas.openxmlformats.org/officeDocument/2006/relationships/customXml" Target="../ink/ink7.xml"/><Relationship Id="rId65" Type="http://schemas.openxmlformats.org/officeDocument/2006/relationships/image" Target="../media/image1130.png"/><Relationship Id="rId81" Type="http://schemas.openxmlformats.org/officeDocument/2006/relationships/image" Target="../media/image1210.png"/><Relationship Id="rId135" Type="http://schemas.openxmlformats.org/officeDocument/2006/relationships/image" Target="../media/image1170.png"/><Relationship Id="rId151" Type="http://schemas.openxmlformats.org/officeDocument/2006/relationships/image" Target="../media/image127.png"/><Relationship Id="rId193" Type="http://schemas.openxmlformats.org/officeDocument/2006/relationships/image" Target="../media/image135.png"/><Relationship Id="rId202" Type="http://schemas.openxmlformats.org/officeDocument/2006/relationships/image" Target="../media/image138.png"/><Relationship Id="rId207" Type="http://schemas.openxmlformats.org/officeDocument/2006/relationships/customXml" Target="../ink/ink14.xml"/><Relationship Id="rId223" Type="http://schemas.openxmlformats.org/officeDocument/2006/relationships/image" Target="../media/image141.png"/><Relationship Id="rId228" Type="http://schemas.openxmlformats.org/officeDocument/2006/relationships/customXml" Target="../ink/ink30.xml"/><Relationship Id="rId244" Type="http://schemas.openxmlformats.org/officeDocument/2006/relationships/customXml" Target="../ink/ink43.xml"/><Relationship Id="rId249" Type="http://schemas.openxmlformats.org/officeDocument/2006/relationships/customXml" Target="../ink/ink48.xml"/><Relationship Id="rId13" Type="http://schemas.openxmlformats.org/officeDocument/2006/relationships/image" Target="../media/image62.svg"/><Relationship Id="rId39" Type="http://schemas.openxmlformats.org/officeDocument/2006/relationships/image" Target="../media/image1000.png"/><Relationship Id="rId260" Type="http://schemas.openxmlformats.org/officeDocument/2006/relationships/customXml" Target="../ink/ink59.xml"/><Relationship Id="rId265" Type="http://schemas.openxmlformats.org/officeDocument/2006/relationships/customXml" Target="../ink/ink64.xml"/><Relationship Id="rId281" Type="http://schemas.openxmlformats.org/officeDocument/2006/relationships/customXml" Target="../ink/ink80.xml"/><Relationship Id="rId286" Type="http://schemas.openxmlformats.org/officeDocument/2006/relationships/customXml" Target="../ink/ink85.xml"/><Relationship Id="rId55" Type="http://schemas.openxmlformats.org/officeDocument/2006/relationships/image" Target="../media/image1080.png"/><Relationship Id="rId104" Type="http://schemas.openxmlformats.org/officeDocument/2006/relationships/image" Target="../media/image1001.png"/><Relationship Id="rId141" Type="http://schemas.openxmlformats.org/officeDocument/2006/relationships/image" Target="../media/image1200.png"/><Relationship Id="rId146" Type="http://schemas.openxmlformats.org/officeDocument/2006/relationships/image" Target="../media/image1240.png"/><Relationship Id="rId188" Type="http://schemas.openxmlformats.org/officeDocument/2006/relationships/image" Target="../media/image133.png"/><Relationship Id="rId7" Type="http://schemas.openxmlformats.org/officeDocument/2006/relationships/image" Target="../media/image58.svg"/><Relationship Id="rId213" Type="http://schemas.openxmlformats.org/officeDocument/2006/relationships/customXml" Target="../ink/ink20.xml"/><Relationship Id="rId218" Type="http://schemas.openxmlformats.org/officeDocument/2006/relationships/customXml" Target="../ink/ink25.xml"/><Relationship Id="rId234" Type="http://schemas.openxmlformats.org/officeDocument/2006/relationships/image" Target="../media/image145.png"/><Relationship Id="rId239" Type="http://schemas.openxmlformats.org/officeDocument/2006/relationships/customXml" Target="../ink/ink38.xml"/><Relationship Id="rId183" Type="http://schemas.openxmlformats.org/officeDocument/2006/relationships/image" Target="../media/image132.png"/><Relationship Id="rId2" Type="http://schemas.openxmlformats.org/officeDocument/2006/relationships/image" Target="../media/image6.png"/><Relationship Id="rId250" Type="http://schemas.openxmlformats.org/officeDocument/2006/relationships/customXml" Target="../ink/ink49.xml"/><Relationship Id="rId255" Type="http://schemas.openxmlformats.org/officeDocument/2006/relationships/customXml" Target="../ink/ink54.xml"/><Relationship Id="rId271" Type="http://schemas.openxmlformats.org/officeDocument/2006/relationships/customXml" Target="../ink/ink70.xml"/><Relationship Id="rId276" Type="http://schemas.openxmlformats.org/officeDocument/2006/relationships/customXml" Target="../ink/ink75.xml"/><Relationship Id="rId292" Type="http://schemas.openxmlformats.org/officeDocument/2006/relationships/customXml" Target="../ink/ink91.xml"/><Relationship Id="rId297" Type="http://schemas.openxmlformats.org/officeDocument/2006/relationships/customXml" Target="../ink/ink96.xml"/><Relationship Id="rId45" Type="http://schemas.openxmlformats.org/officeDocument/2006/relationships/image" Target="../media/image1030.png"/><Relationship Id="rId131" Type="http://schemas.openxmlformats.org/officeDocument/2006/relationships/image" Target="../media/image1150.png"/><Relationship Id="rId301" Type="http://schemas.openxmlformats.org/officeDocument/2006/relationships/customXml" Target="../ink/ink100.xml"/><Relationship Id="rId194" Type="http://schemas.openxmlformats.org/officeDocument/2006/relationships/customXml" Target="../ink/ink4.xml"/><Relationship Id="rId199" Type="http://schemas.openxmlformats.org/officeDocument/2006/relationships/customXml" Target="../ink/ink8.xml"/><Relationship Id="rId203" Type="http://schemas.openxmlformats.org/officeDocument/2006/relationships/customXml" Target="../ink/ink10.xml"/><Relationship Id="rId208" Type="http://schemas.openxmlformats.org/officeDocument/2006/relationships/customXml" Target="../ink/ink15.xml"/><Relationship Id="rId61" Type="http://schemas.openxmlformats.org/officeDocument/2006/relationships/image" Target="../media/image1110.png"/><Relationship Id="rId229" Type="http://schemas.openxmlformats.org/officeDocument/2006/relationships/image" Target="../media/image144.png"/><Relationship Id="rId224" Type="http://schemas.openxmlformats.org/officeDocument/2006/relationships/customXml" Target="../ink/ink28.xml"/><Relationship Id="rId240" Type="http://schemas.openxmlformats.org/officeDocument/2006/relationships/customXml" Target="../ink/ink39.xml"/><Relationship Id="rId245" Type="http://schemas.openxmlformats.org/officeDocument/2006/relationships/customXml" Target="../ink/ink44.xml"/><Relationship Id="rId261" Type="http://schemas.openxmlformats.org/officeDocument/2006/relationships/customXml" Target="../ink/ink60.xml"/><Relationship Id="rId266" Type="http://schemas.openxmlformats.org/officeDocument/2006/relationships/customXml" Target="../ink/ink65.xml"/><Relationship Id="rId287" Type="http://schemas.openxmlformats.org/officeDocument/2006/relationships/customXml" Target="../ink/ink86.xml"/><Relationship Id="rId14" Type="http://schemas.openxmlformats.org/officeDocument/2006/relationships/customXml" Target="../ink/ink2.xml"/><Relationship Id="rId282" Type="http://schemas.openxmlformats.org/officeDocument/2006/relationships/customXml" Target="../ink/ink81.xml"/><Relationship Id="rId8" Type="http://schemas.openxmlformats.org/officeDocument/2006/relationships/image" Target="../media/image59.svg"/><Relationship Id="rId51" Type="http://schemas.openxmlformats.org/officeDocument/2006/relationships/image" Target="../media/image1060.png"/><Relationship Id="rId219" Type="http://schemas.openxmlformats.org/officeDocument/2006/relationships/image" Target="../media/image139.png"/><Relationship Id="rId3" Type="http://schemas.openxmlformats.org/officeDocument/2006/relationships/image" Target="../media/image54.svg"/><Relationship Id="rId214" Type="http://schemas.openxmlformats.org/officeDocument/2006/relationships/customXml" Target="../ink/ink21.xml"/><Relationship Id="rId230" Type="http://schemas.openxmlformats.org/officeDocument/2006/relationships/customXml" Target="../ink/ink31.xml"/><Relationship Id="rId235" Type="http://schemas.openxmlformats.org/officeDocument/2006/relationships/customXml" Target="../ink/ink35.xml"/><Relationship Id="rId251" Type="http://schemas.openxmlformats.org/officeDocument/2006/relationships/customXml" Target="../ink/ink50.xml"/><Relationship Id="rId256" Type="http://schemas.openxmlformats.org/officeDocument/2006/relationships/customXml" Target="../ink/ink55.xml"/><Relationship Id="rId277" Type="http://schemas.openxmlformats.org/officeDocument/2006/relationships/customXml" Target="../ink/ink76.xml"/><Relationship Id="rId298" Type="http://schemas.openxmlformats.org/officeDocument/2006/relationships/customXml" Target="../ink/ink97.xml"/><Relationship Id="rId67" Type="http://schemas.openxmlformats.org/officeDocument/2006/relationships/image" Target="../media/image1140.png"/><Relationship Id="rId137" Type="http://schemas.openxmlformats.org/officeDocument/2006/relationships/image" Target="../media/image1180.png"/><Relationship Id="rId272" Type="http://schemas.openxmlformats.org/officeDocument/2006/relationships/customXml" Target="../ink/ink71.xml"/><Relationship Id="rId158" Type="http://schemas.openxmlformats.org/officeDocument/2006/relationships/image" Target="../media/image129.png"/><Relationship Id="rId293" Type="http://schemas.openxmlformats.org/officeDocument/2006/relationships/customXml" Target="../ink/ink92.xml"/><Relationship Id="rId302" Type="http://schemas.openxmlformats.org/officeDocument/2006/relationships/customXml" Target="../ink/ink101.xml"/><Relationship Id="rId195" Type="http://schemas.openxmlformats.org/officeDocument/2006/relationships/image" Target="../media/image136.png"/><Relationship Id="rId41" Type="http://schemas.openxmlformats.org/officeDocument/2006/relationships/image" Target="../media/image1010.png"/><Relationship Id="rId209" Type="http://schemas.openxmlformats.org/officeDocument/2006/relationships/customXml" Target="../ink/ink16.xml"/><Relationship Id="rId83" Type="http://schemas.openxmlformats.org/officeDocument/2006/relationships/image" Target="../media/image122.png"/><Relationship Id="rId153" Type="http://schemas.openxmlformats.org/officeDocument/2006/relationships/image" Target="../media/image128.png"/><Relationship Id="rId204" Type="http://schemas.openxmlformats.org/officeDocument/2006/relationships/customXml" Target="../ink/ink11.xml"/><Relationship Id="rId220" Type="http://schemas.openxmlformats.org/officeDocument/2006/relationships/customXml" Target="../ink/ink26.xml"/><Relationship Id="rId225" Type="http://schemas.openxmlformats.org/officeDocument/2006/relationships/image" Target="../media/image142.png"/><Relationship Id="rId241" Type="http://schemas.openxmlformats.org/officeDocument/2006/relationships/customXml" Target="../ink/ink40.xml"/><Relationship Id="rId246" Type="http://schemas.openxmlformats.org/officeDocument/2006/relationships/customXml" Target="../ink/ink45.xml"/><Relationship Id="rId267" Type="http://schemas.openxmlformats.org/officeDocument/2006/relationships/customXml" Target="../ink/ink66.xml"/><Relationship Id="rId288" Type="http://schemas.openxmlformats.org/officeDocument/2006/relationships/customXml" Target="../ink/ink87.xml"/><Relationship Id="rId57" Type="http://schemas.openxmlformats.org/officeDocument/2006/relationships/image" Target="../media/image1090.png"/><Relationship Id="rId106" Type="http://schemas.openxmlformats.org/officeDocument/2006/relationships/image" Target="../media/image1011.png"/><Relationship Id="rId262" Type="http://schemas.openxmlformats.org/officeDocument/2006/relationships/customXml" Target="../ink/ink61.xml"/><Relationship Id="rId283" Type="http://schemas.openxmlformats.org/officeDocument/2006/relationships/customXml" Target="../ink/ink82.xml"/><Relationship Id="rId10" Type="http://schemas.openxmlformats.org/officeDocument/2006/relationships/image" Target="../media/image57.png"/><Relationship Id="rId31" Type="http://schemas.openxmlformats.org/officeDocument/2006/relationships/image" Target="../media/image960.png"/><Relationship Id="rId148" Type="http://schemas.openxmlformats.org/officeDocument/2006/relationships/image" Target="../media/image125.png"/><Relationship Id="rId4" Type="http://schemas.openxmlformats.org/officeDocument/2006/relationships/image" Target="../media/image55.svg"/><Relationship Id="rId9" Type="http://schemas.openxmlformats.org/officeDocument/2006/relationships/customXml" Target="../ink/ink1.xml"/><Relationship Id="rId210" Type="http://schemas.openxmlformats.org/officeDocument/2006/relationships/customXml" Target="../ink/ink17.xml"/><Relationship Id="rId215" Type="http://schemas.openxmlformats.org/officeDocument/2006/relationships/customXml" Target="../ink/ink22.xml"/><Relationship Id="rId236" Type="http://schemas.openxmlformats.org/officeDocument/2006/relationships/image" Target="../media/image146.png"/><Relationship Id="rId257" Type="http://schemas.openxmlformats.org/officeDocument/2006/relationships/customXml" Target="../ink/ink56.xml"/><Relationship Id="rId278" Type="http://schemas.openxmlformats.org/officeDocument/2006/relationships/customXml" Target="../ink/ink77.xml"/><Relationship Id="rId231" Type="http://schemas.openxmlformats.org/officeDocument/2006/relationships/customXml" Target="../ink/ink32.xml"/><Relationship Id="rId252" Type="http://schemas.openxmlformats.org/officeDocument/2006/relationships/customXml" Target="../ink/ink51.xml"/><Relationship Id="rId273" Type="http://schemas.openxmlformats.org/officeDocument/2006/relationships/customXml" Target="../ink/ink72.xml"/><Relationship Id="rId294" Type="http://schemas.openxmlformats.org/officeDocument/2006/relationships/customXml" Target="../ink/ink93.xml"/><Relationship Id="rId47" Type="http://schemas.openxmlformats.org/officeDocument/2006/relationships/image" Target="../media/image1040.png"/><Relationship Id="rId112" Type="http://schemas.openxmlformats.org/officeDocument/2006/relationships/image" Target="../media/image1021.png"/><Relationship Id="rId133" Type="http://schemas.openxmlformats.org/officeDocument/2006/relationships/image" Target="../media/image1160.png"/><Relationship Id="rId196" Type="http://schemas.openxmlformats.org/officeDocument/2006/relationships/customXml" Target="../ink/ink5.xml"/><Relationship Id="rId200" Type="http://schemas.openxmlformats.org/officeDocument/2006/relationships/image" Target="../media/image137.png"/><Relationship Id="rId221" Type="http://schemas.openxmlformats.org/officeDocument/2006/relationships/image" Target="../media/image140.png"/><Relationship Id="rId242" Type="http://schemas.openxmlformats.org/officeDocument/2006/relationships/customXml" Target="../ink/ink41.xml"/><Relationship Id="rId263" Type="http://schemas.openxmlformats.org/officeDocument/2006/relationships/customXml" Target="../ink/ink62.xml"/><Relationship Id="rId284" Type="http://schemas.openxmlformats.org/officeDocument/2006/relationships/customXml" Target="../ink/ink83.xml"/><Relationship Id="rId102" Type="http://schemas.openxmlformats.org/officeDocument/2006/relationships/image" Target="../media/image990.png"/><Relationship Id="rId211" Type="http://schemas.openxmlformats.org/officeDocument/2006/relationships/customXml" Target="../ink/ink18.xml"/><Relationship Id="rId232" Type="http://schemas.openxmlformats.org/officeDocument/2006/relationships/customXml" Target="../ink/ink33.xml"/><Relationship Id="rId253" Type="http://schemas.openxmlformats.org/officeDocument/2006/relationships/customXml" Target="../ink/ink52.xml"/><Relationship Id="rId274" Type="http://schemas.openxmlformats.org/officeDocument/2006/relationships/customXml" Target="../ink/ink73.xml"/><Relationship Id="rId295" Type="http://schemas.openxmlformats.org/officeDocument/2006/relationships/customXml" Target="../ink/ink94.xml"/><Relationship Id="rId197" Type="http://schemas.openxmlformats.org/officeDocument/2006/relationships/customXml" Target="../ink/ink6.xml"/><Relationship Id="rId201" Type="http://schemas.openxmlformats.org/officeDocument/2006/relationships/customXml" Target="../ink/ink9.xml"/><Relationship Id="rId222" Type="http://schemas.openxmlformats.org/officeDocument/2006/relationships/customXml" Target="../ink/ink27.xml"/><Relationship Id="rId243" Type="http://schemas.openxmlformats.org/officeDocument/2006/relationships/customXml" Target="../ink/ink42.xml"/><Relationship Id="rId264" Type="http://schemas.openxmlformats.org/officeDocument/2006/relationships/customXml" Target="../ink/ink63.xml"/><Relationship Id="rId285" Type="http://schemas.openxmlformats.org/officeDocument/2006/relationships/customXml" Target="../ink/ink84.xml"/><Relationship Id="rId59" Type="http://schemas.openxmlformats.org/officeDocument/2006/relationships/image" Target="../media/image110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.xml"/><Relationship Id="rId4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png"/><Relationship Id="rId7" Type="http://schemas.openxmlformats.org/officeDocument/2006/relationships/image" Target="../media/image24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6.png"/><Relationship Id="rId9" Type="http://schemas.openxmlformats.org/officeDocument/2006/relationships/image" Target="../media/image2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7.png"/><Relationship Id="rId7" Type="http://schemas.openxmlformats.org/officeDocument/2006/relationships/image" Target="../media/image3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43.jpeg"/><Relationship Id="rId5" Type="http://schemas.openxmlformats.org/officeDocument/2006/relationships/image" Target="../media/image38.png"/><Relationship Id="rId10" Type="http://schemas.openxmlformats.org/officeDocument/2006/relationships/image" Target="../media/image42.jpeg"/><Relationship Id="rId4" Type="http://schemas.microsoft.com/office/2007/relationships/hdphoto" Target="../media/hdphoto1.wdp"/><Relationship Id="rId9" Type="http://schemas.openxmlformats.org/officeDocument/2006/relationships/image" Target="../media/image4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IEMPRE UTILIZA “INDIVISA TEXT SANS”"/>
          <p:cNvSpPr txBox="1"/>
          <p:nvPr/>
        </p:nvSpPr>
        <p:spPr>
          <a:xfrm>
            <a:off x="3569447" y="5822747"/>
            <a:ext cx="16533373" cy="19492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10000" spc="-30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sz="12000" dirty="0"/>
              <a:t>BIBLIOTECA UNIVERSITARIA</a:t>
            </a:r>
            <a:endParaRPr sz="12000" dirty="0"/>
          </a:p>
        </p:txBody>
      </p:sp>
      <p:sp>
        <p:nvSpPr>
          <p:cNvPr id="172" name="EN SUS VARIENTES (Regular) y (Bold)"/>
          <p:cNvSpPr txBox="1"/>
          <p:nvPr/>
        </p:nvSpPr>
        <p:spPr>
          <a:xfrm>
            <a:off x="9108645" y="8451774"/>
            <a:ext cx="4650312" cy="11182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sz="6600" dirty="0"/>
              <a:t>BIENVENIDOS</a:t>
            </a:r>
            <a:endParaRPr sz="6600" dirty="0"/>
          </a:p>
        </p:txBody>
      </p:sp>
      <p:sp>
        <p:nvSpPr>
          <p:cNvPr id="173" name="En los puntajes señalados"/>
          <p:cNvSpPr txBox="1"/>
          <p:nvPr/>
        </p:nvSpPr>
        <p:spPr>
          <a:xfrm>
            <a:off x="10933663" y="11272165"/>
            <a:ext cx="1000275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500" spc="-75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sz="3600" dirty="0"/>
              <a:t>2026</a:t>
            </a:r>
            <a:endParaRPr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38B395-4640-D050-3DB8-C0F03E80A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6007FE91-6CE8-2CBA-25DA-9820A0BA64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8C359A2B-2F4B-1290-BF7E-130C1D36E4B4}"/>
              </a:ext>
            </a:extLst>
          </p:cNvPr>
          <p:cNvSpPr txBox="1"/>
          <p:nvPr/>
        </p:nvSpPr>
        <p:spPr>
          <a:xfrm>
            <a:off x="8529940" y="901700"/>
            <a:ext cx="7324120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dirty="0"/>
              <a:t>TÚ BIBLIOTECARIO FAVORITO</a:t>
            </a:r>
          </a:p>
        </p:txBody>
      </p:sp>
      <p:sp>
        <p:nvSpPr>
          <p:cNvPr id="3" name="Freeform 4">
            <a:extLst>
              <a:ext uri="{FF2B5EF4-FFF2-40B4-BE49-F238E27FC236}">
                <a16:creationId xmlns:a16="http://schemas.microsoft.com/office/drawing/2014/main" id="{2A3911C0-B158-486D-B5DA-894E7D7674FE}"/>
              </a:ext>
            </a:extLst>
          </p:cNvPr>
          <p:cNvSpPr/>
          <p:nvPr/>
        </p:nvSpPr>
        <p:spPr>
          <a:xfrm>
            <a:off x="1625603" y="6437376"/>
            <a:ext cx="1829310" cy="1936139"/>
          </a:xfrm>
          <a:custGeom>
            <a:avLst/>
            <a:gdLst/>
            <a:ahLst/>
            <a:cxnLst/>
            <a:rect l="l" t="t" r="r" b="b"/>
            <a:pathLst>
              <a:path w="998194" h="1095822">
                <a:moveTo>
                  <a:pt x="0" y="0"/>
                </a:moveTo>
                <a:lnTo>
                  <a:pt x="998194" y="0"/>
                </a:lnTo>
                <a:lnTo>
                  <a:pt x="998194" y="1095821"/>
                </a:lnTo>
                <a:lnTo>
                  <a:pt x="0" y="10958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80E29D5A-CBAC-ED86-1ED1-C5765AE57CDB}"/>
              </a:ext>
            </a:extLst>
          </p:cNvPr>
          <p:cNvSpPr/>
          <p:nvPr/>
        </p:nvSpPr>
        <p:spPr>
          <a:xfrm>
            <a:off x="9951567" y="9176157"/>
            <a:ext cx="1829310" cy="1729059"/>
          </a:xfrm>
          <a:custGeom>
            <a:avLst/>
            <a:gdLst/>
            <a:ahLst/>
            <a:cxnLst/>
            <a:rect l="l" t="t" r="r" b="b"/>
            <a:pathLst>
              <a:path w="998194" h="1095822">
                <a:moveTo>
                  <a:pt x="0" y="0"/>
                </a:moveTo>
                <a:lnTo>
                  <a:pt x="998194" y="0"/>
                </a:lnTo>
                <a:lnTo>
                  <a:pt x="998194" y="1095821"/>
                </a:lnTo>
                <a:lnTo>
                  <a:pt x="0" y="10958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86D5113A-C609-AB93-0F1E-51F1D3DB2960}"/>
              </a:ext>
            </a:extLst>
          </p:cNvPr>
          <p:cNvSpPr/>
          <p:nvPr/>
        </p:nvSpPr>
        <p:spPr>
          <a:xfrm>
            <a:off x="1442964" y="2938741"/>
            <a:ext cx="2017411" cy="1949861"/>
          </a:xfrm>
          <a:custGeom>
            <a:avLst/>
            <a:gdLst/>
            <a:ahLst/>
            <a:cxnLst/>
            <a:rect l="l" t="t" r="r" b="b"/>
            <a:pathLst>
              <a:path w="1015661" h="1114997">
                <a:moveTo>
                  <a:pt x="0" y="0"/>
                </a:moveTo>
                <a:lnTo>
                  <a:pt x="1015661" y="0"/>
                </a:lnTo>
                <a:lnTo>
                  <a:pt x="1015661" y="1114996"/>
                </a:lnTo>
                <a:lnTo>
                  <a:pt x="0" y="11149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6" name="Freeform 7">
            <a:extLst>
              <a:ext uri="{FF2B5EF4-FFF2-40B4-BE49-F238E27FC236}">
                <a16:creationId xmlns:a16="http://schemas.microsoft.com/office/drawing/2014/main" id="{B350E8E8-E46F-A442-45A9-4BDD296CCB0E}"/>
              </a:ext>
            </a:extLst>
          </p:cNvPr>
          <p:cNvSpPr/>
          <p:nvPr/>
        </p:nvSpPr>
        <p:spPr>
          <a:xfrm>
            <a:off x="12441592" y="6805550"/>
            <a:ext cx="1829310" cy="1729059"/>
          </a:xfrm>
          <a:custGeom>
            <a:avLst/>
            <a:gdLst/>
            <a:ahLst/>
            <a:cxnLst/>
            <a:rect l="l" t="t" r="r" b="b"/>
            <a:pathLst>
              <a:path w="998194" h="1095822">
                <a:moveTo>
                  <a:pt x="0" y="0"/>
                </a:moveTo>
                <a:lnTo>
                  <a:pt x="998194" y="0"/>
                </a:lnTo>
                <a:lnTo>
                  <a:pt x="998194" y="1095821"/>
                </a:lnTo>
                <a:lnTo>
                  <a:pt x="0" y="10958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7" name="TextBox 13">
            <a:extLst>
              <a:ext uri="{FF2B5EF4-FFF2-40B4-BE49-F238E27FC236}">
                <a16:creationId xmlns:a16="http://schemas.microsoft.com/office/drawing/2014/main" id="{6D7AC52C-769B-FD7F-A3D1-4785A1F23244}"/>
              </a:ext>
            </a:extLst>
          </p:cNvPr>
          <p:cNvSpPr txBox="1"/>
          <p:nvPr/>
        </p:nvSpPr>
        <p:spPr>
          <a:xfrm>
            <a:off x="3694393" y="6927949"/>
            <a:ext cx="8682584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en-US" sz="4400" dirty="0">
                <a:solidFill>
                  <a:srgbClr val="000000"/>
                </a:solidFill>
                <a:latin typeface="Open Sans"/>
              </a:rPr>
              <a:t>D. Valeria Zermeño Castellanos</a:t>
            </a:r>
          </a:p>
          <a:p>
            <a:pPr algn="just">
              <a:spcBef>
                <a:spcPct val="0"/>
              </a:spcBef>
            </a:pPr>
            <a:r>
              <a:rPr lang="en-US" sz="3600" dirty="0">
                <a:solidFill>
                  <a:srgbClr val="000000"/>
                </a:solidFill>
                <a:latin typeface="Open Sans"/>
              </a:rPr>
              <a:t>prestamo2v@lasallecancun.edu.mx</a:t>
            </a:r>
          </a:p>
        </p:txBody>
      </p:sp>
      <p:sp>
        <p:nvSpPr>
          <p:cNvPr id="8" name="TextBox 14">
            <a:extLst>
              <a:ext uri="{FF2B5EF4-FFF2-40B4-BE49-F238E27FC236}">
                <a16:creationId xmlns:a16="http://schemas.microsoft.com/office/drawing/2014/main" id="{D9845665-4696-1CDF-CEEA-7879CAC365A6}"/>
              </a:ext>
            </a:extLst>
          </p:cNvPr>
          <p:cNvSpPr txBox="1"/>
          <p:nvPr/>
        </p:nvSpPr>
        <p:spPr>
          <a:xfrm>
            <a:off x="7425651" y="11391008"/>
            <a:ext cx="10031881" cy="8976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457"/>
              </a:lnSpc>
            </a:pPr>
            <a:r>
              <a:rPr lang="en-US" sz="4400" dirty="0">
                <a:solidFill>
                  <a:srgbClr val="000000"/>
                </a:solidFill>
                <a:latin typeface="Open Sans Bold"/>
              </a:rPr>
              <a:t>Lorena  Fragoso Izquierdo</a:t>
            </a:r>
          </a:p>
          <a:p>
            <a:pPr algn="just">
              <a:lnSpc>
                <a:spcPts val="3457"/>
              </a:lnSpc>
              <a:spcBef>
                <a:spcPct val="0"/>
              </a:spcBef>
            </a:pPr>
            <a:r>
              <a:rPr lang="en-US" sz="3600" dirty="0">
                <a:solidFill>
                  <a:srgbClr val="000000"/>
                </a:solidFill>
                <a:latin typeface="Open Sans"/>
              </a:rPr>
              <a:t>biblioteca@lasallecancun.edu.mx</a:t>
            </a:r>
          </a:p>
        </p:txBody>
      </p:sp>
      <p:sp>
        <p:nvSpPr>
          <p:cNvPr id="9" name="TextBox 15">
            <a:extLst>
              <a:ext uri="{FF2B5EF4-FFF2-40B4-BE49-F238E27FC236}">
                <a16:creationId xmlns:a16="http://schemas.microsoft.com/office/drawing/2014/main" id="{22AF4104-CFAD-1CA3-5E4D-A6FEC6B79905}"/>
              </a:ext>
            </a:extLst>
          </p:cNvPr>
          <p:cNvSpPr txBox="1"/>
          <p:nvPr/>
        </p:nvSpPr>
        <p:spPr>
          <a:xfrm>
            <a:off x="14671911" y="7107181"/>
            <a:ext cx="8086484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4400" dirty="0">
                <a:solidFill>
                  <a:srgbClr val="000000"/>
                </a:solidFill>
                <a:latin typeface="Open Sans Bold"/>
              </a:rPr>
              <a:t>Moises Isidro Martínez</a:t>
            </a:r>
          </a:p>
          <a:p>
            <a:pPr algn="just">
              <a:spcBef>
                <a:spcPct val="0"/>
              </a:spcBef>
            </a:pPr>
            <a:r>
              <a:rPr lang="en-US" sz="3600" dirty="0">
                <a:solidFill>
                  <a:srgbClr val="000000"/>
                </a:solidFill>
                <a:latin typeface="Open Sans"/>
              </a:rPr>
              <a:t>prestamo1v@lasallecancun.edu.mx</a:t>
            </a:r>
          </a:p>
        </p:txBody>
      </p:sp>
      <p:sp>
        <p:nvSpPr>
          <p:cNvPr id="10" name="TextBox 16">
            <a:extLst>
              <a:ext uri="{FF2B5EF4-FFF2-40B4-BE49-F238E27FC236}">
                <a16:creationId xmlns:a16="http://schemas.microsoft.com/office/drawing/2014/main" id="{75D6D408-72D5-B5D7-1F80-759E42501B4D}"/>
              </a:ext>
            </a:extLst>
          </p:cNvPr>
          <p:cNvSpPr txBox="1"/>
          <p:nvPr/>
        </p:nvSpPr>
        <p:spPr>
          <a:xfrm>
            <a:off x="3694393" y="3459638"/>
            <a:ext cx="8086484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4400" dirty="0">
                <a:solidFill>
                  <a:srgbClr val="000000"/>
                </a:solidFill>
                <a:latin typeface="Open Sans Bold"/>
              </a:rPr>
              <a:t>Jorge Alejandro Cocom </a:t>
            </a:r>
            <a:r>
              <a:rPr lang="en-US" sz="4400" dirty="0" err="1">
                <a:solidFill>
                  <a:srgbClr val="000000"/>
                </a:solidFill>
                <a:latin typeface="Open Sans Bold"/>
              </a:rPr>
              <a:t>Vallejos</a:t>
            </a:r>
            <a:endParaRPr lang="en-US" sz="4400" dirty="0">
              <a:solidFill>
                <a:srgbClr val="000000"/>
              </a:solidFill>
              <a:latin typeface="Open Sans Bold"/>
            </a:endParaRPr>
          </a:p>
          <a:p>
            <a:pPr algn="just">
              <a:spcBef>
                <a:spcPct val="0"/>
              </a:spcBef>
            </a:pPr>
            <a:r>
              <a:rPr lang="en-US" sz="3600" dirty="0">
                <a:solidFill>
                  <a:srgbClr val="000000"/>
                </a:solidFill>
                <a:latin typeface="Open Sans"/>
              </a:rPr>
              <a:t>servibiblioteca@lasallecancun.edu.mx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0CA698D2-7E45-2A9A-A84D-56A322DDF87F}"/>
              </a:ext>
            </a:extLst>
          </p:cNvPr>
          <p:cNvSpPr/>
          <p:nvPr/>
        </p:nvSpPr>
        <p:spPr>
          <a:xfrm>
            <a:off x="1994703" y="4294648"/>
            <a:ext cx="826068" cy="861634"/>
          </a:xfrm>
          <a:custGeom>
            <a:avLst/>
            <a:gdLst/>
            <a:ahLst/>
            <a:cxnLst/>
            <a:rect l="l" t="t" r="r" b="b"/>
            <a:pathLst>
              <a:path w="532997" h="673904">
                <a:moveTo>
                  <a:pt x="0" y="0"/>
                </a:moveTo>
                <a:lnTo>
                  <a:pt x="532997" y="0"/>
                </a:lnTo>
                <a:lnTo>
                  <a:pt x="532997" y="673904"/>
                </a:lnTo>
                <a:lnTo>
                  <a:pt x="0" y="6739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2" name="Freeform 18">
            <a:extLst>
              <a:ext uri="{FF2B5EF4-FFF2-40B4-BE49-F238E27FC236}">
                <a16:creationId xmlns:a16="http://schemas.microsoft.com/office/drawing/2014/main" id="{53AD10F8-AD16-9745-F0AD-E28CC09242EC}"/>
              </a:ext>
            </a:extLst>
          </p:cNvPr>
          <p:cNvSpPr/>
          <p:nvPr/>
        </p:nvSpPr>
        <p:spPr>
          <a:xfrm>
            <a:off x="2097527" y="7864075"/>
            <a:ext cx="871770" cy="809322"/>
          </a:xfrm>
          <a:custGeom>
            <a:avLst/>
            <a:gdLst/>
            <a:ahLst/>
            <a:cxnLst/>
            <a:rect l="l" t="t" r="r" b="b"/>
            <a:pathLst>
              <a:path w="532997" h="673904">
                <a:moveTo>
                  <a:pt x="0" y="0"/>
                </a:moveTo>
                <a:lnTo>
                  <a:pt x="532997" y="0"/>
                </a:lnTo>
                <a:lnTo>
                  <a:pt x="532997" y="673904"/>
                </a:lnTo>
                <a:lnTo>
                  <a:pt x="0" y="6739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3" name="Freeform 19">
            <a:extLst>
              <a:ext uri="{FF2B5EF4-FFF2-40B4-BE49-F238E27FC236}">
                <a16:creationId xmlns:a16="http://schemas.microsoft.com/office/drawing/2014/main" id="{C9C93DB9-D788-4C20-390D-B76C4B1BC36F}"/>
              </a:ext>
            </a:extLst>
          </p:cNvPr>
          <p:cNvSpPr/>
          <p:nvPr/>
        </p:nvSpPr>
        <p:spPr>
          <a:xfrm>
            <a:off x="10426169" y="10370127"/>
            <a:ext cx="880106" cy="788120"/>
          </a:xfrm>
          <a:custGeom>
            <a:avLst/>
            <a:gdLst/>
            <a:ahLst/>
            <a:cxnLst/>
            <a:rect l="l" t="t" r="r" b="b"/>
            <a:pathLst>
              <a:path w="532997" h="673904">
                <a:moveTo>
                  <a:pt x="0" y="0"/>
                </a:moveTo>
                <a:lnTo>
                  <a:pt x="532997" y="0"/>
                </a:lnTo>
                <a:lnTo>
                  <a:pt x="532997" y="673904"/>
                </a:lnTo>
                <a:lnTo>
                  <a:pt x="0" y="6739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4" name="TextBox 15">
            <a:extLst>
              <a:ext uri="{FF2B5EF4-FFF2-40B4-BE49-F238E27FC236}">
                <a16:creationId xmlns:a16="http://schemas.microsoft.com/office/drawing/2014/main" id="{20F01906-2968-019D-AA3A-B562C07671C0}"/>
              </a:ext>
            </a:extLst>
          </p:cNvPr>
          <p:cNvSpPr txBox="1"/>
          <p:nvPr/>
        </p:nvSpPr>
        <p:spPr>
          <a:xfrm>
            <a:off x="14802387" y="3494359"/>
            <a:ext cx="815879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4400" dirty="0">
                <a:solidFill>
                  <a:srgbClr val="000000"/>
                </a:solidFill>
                <a:latin typeface="Open Sans Bold"/>
              </a:rPr>
              <a:t>Adriana Palomares</a:t>
            </a:r>
          </a:p>
          <a:p>
            <a:pPr algn="just">
              <a:spcBef>
                <a:spcPct val="0"/>
              </a:spcBef>
            </a:pPr>
            <a:r>
              <a:rPr lang="en-US" sz="3600" dirty="0">
                <a:solidFill>
                  <a:srgbClr val="000000"/>
                </a:solidFill>
                <a:latin typeface="Open Sans"/>
              </a:rPr>
              <a:t>prestamo1v@lasallecancun.edu.mx</a:t>
            </a:r>
          </a:p>
        </p:txBody>
      </p:sp>
      <p:sp>
        <p:nvSpPr>
          <p:cNvPr id="15" name="Freeform 4">
            <a:extLst>
              <a:ext uri="{FF2B5EF4-FFF2-40B4-BE49-F238E27FC236}">
                <a16:creationId xmlns:a16="http://schemas.microsoft.com/office/drawing/2014/main" id="{8FC3DBA0-6E65-6C01-32AF-723ABAE43028}"/>
              </a:ext>
            </a:extLst>
          </p:cNvPr>
          <p:cNvSpPr/>
          <p:nvPr/>
        </p:nvSpPr>
        <p:spPr>
          <a:xfrm>
            <a:off x="12654499" y="3190960"/>
            <a:ext cx="2017411" cy="1908594"/>
          </a:xfrm>
          <a:custGeom>
            <a:avLst/>
            <a:gdLst/>
            <a:ahLst/>
            <a:cxnLst/>
            <a:rect l="l" t="t" r="r" b="b"/>
            <a:pathLst>
              <a:path w="998194" h="1095822">
                <a:moveTo>
                  <a:pt x="0" y="0"/>
                </a:moveTo>
                <a:lnTo>
                  <a:pt x="998194" y="0"/>
                </a:lnTo>
                <a:lnTo>
                  <a:pt x="998194" y="1095821"/>
                </a:lnTo>
                <a:lnTo>
                  <a:pt x="0" y="10958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6" name="Freeform 18">
            <a:extLst>
              <a:ext uri="{FF2B5EF4-FFF2-40B4-BE49-F238E27FC236}">
                <a16:creationId xmlns:a16="http://schemas.microsoft.com/office/drawing/2014/main" id="{C899AE72-31DE-1A9D-B4AC-4C54C517EACF}"/>
              </a:ext>
            </a:extLst>
          </p:cNvPr>
          <p:cNvSpPr/>
          <p:nvPr/>
        </p:nvSpPr>
        <p:spPr>
          <a:xfrm>
            <a:off x="13148403" y="4579003"/>
            <a:ext cx="871770" cy="809322"/>
          </a:xfrm>
          <a:custGeom>
            <a:avLst/>
            <a:gdLst/>
            <a:ahLst/>
            <a:cxnLst/>
            <a:rect l="l" t="t" r="r" b="b"/>
            <a:pathLst>
              <a:path w="532997" h="673904">
                <a:moveTo>
                  <a:pt x="0" y="0"/>
                </a:moveTo>
                <a:lnTo>
                  <a:pt x="532997" y="0"/>
                </a:lnTo>
                <a:lnTo>
                  <a:pt x="532997" y="673904"/>
                </a:lnTo>
                <a:lnTo>
                  <a:pt x="0" y="6739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 dirty="0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FA630BA9-952B-10F0-8613-1F2DC60E3DCF}"/>
              </a:ext>
            </a:extLst>
          </p:cNvPr>
          <p:cNvSpPr/>
          <p:nvPr/>
        </p:nvSpPr>
        <p:spPr>
          <a:xfrm>
            <a:off x="12927208" y="7993003"/>
            <a:ext cx="871770" cy="809322"/>
          </a:xfrm>
          <a:custGeom>
            <a:avLst/>
            <a:gdLst/>
            <a:ahLst/>
            <a:cxnLst/>
            <a:rect l="l" t="t" r="r" b="b"/>
            <a:pathLst>
              <a:path w="532997" h="673904">
                <a:moveTo>
                  <a:pt x="0" y="0"/>
                </a:moveTo>
                <a:lnTo>
                  <a:pt x="532997" y="0"/>
                </a:lnTo>
                <a:lnTo>
                  <a:pt x="532997" y="673904"/>
                </a:lnTo>
                <a:lnTo>
                  <a:pt x="0" y="6739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93189772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65A6D4-736A-42DB-1D71-D535F4DC4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La Salle.png" descr="La Salle.png">
            <a:extLst>
              <a:ext uri="{FF2B5EF4-FFF2-40B4-BE49-F238E27FC236}">
                <a16:creationId xmlns:a16="http://schemas.microsoft.com/office/drawing/2014/main" id="{D12CBD77-EF87-2182-4E93-59772CAD56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sp>
        <p:nvSpPr>
          <p:cNvPr id="299" name="TÍTULO PARA SEPARADOR VERTICAL">
            <a:extLst>
              <a:ext uri="{FF2B5EF4-FFF2-40B4-BE49-F238E27FC236}">
                <a16:creationId xmlns:a16="http://schemas.microsoft.com/office/drawing/2014/main" id="{B139A044-DD3D-7F6E-6899-EAB92A6F3EA5}"/>
              </a:ext>
            </a:extLst>
          </p:cNvPr>
          <p:cNvSpPr txBox="1"/>
          <p:nvPr/>
        </p:nvSpPr>
        <p:spPr>
          <a:xfrm>
            <a:off x="2211896" y="1799166"/>
            <a:ext cx="3252492" cy="24109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ctr">
              <a:spcBef>
                <a:spcPts val="0"/>
              </a:spcBef>
              <a:defRPr sz="5000" spc="-150">
                <a:solidFill>
                  <a:srgbClr val="FFFFFF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pPr>
            <a:r>
              <a:rPr lang="es-MX" dirty="0"/>
              <a:t>¿CÓMO </a:t>
            </a:r>
            <a:br>
              <a:rPr lang="es-MX" dirty="0"/>
            </a:br>
            <a:r>
              <a:rPr lang="es-MX" dirty="0"/>
              <a:t>NOS</a:t>
            </a:r>
            <a:br>
              <a:rPr lang="es-MX" dirty="0"/>
            </a:br>
            <a:r>
              <a:rPr lang="es-MX" dirty="0"/>
              <a:t> LOCALIZAN?</a:t>
            </a:r>
            <a:endParaRPr dirty="0"/>
          </a:p>
        </p:txBody>
      </p:sp>
      <p:sp>
        <p:nvSpPr>
          <p:cNvPr id="300" name="Texto para subtítulo">
            <a:extLst>
              <a:ext uri="{FF2B5EF4-FFF2-40B4-BE49-F238E27FC236}">
                <a16:creationId xmlns:a16="http://schemas.microsoft.com/office/drawing/2014/main" id="{46643A25-6938-90F7-BA99-AE4D6BFCB5E7}"/>
              </a:ext>
            </a:extLst>
          </p:cNvPr>
          <p:cNvSpPr txBox="1"/>
          <p:nvPr/>
        </p:nvSpPr>
        <p:spPr>
          <a:xfrm>
            <a:off x="1725113" y="4988650"/>
            <a:ext cx="4226053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t>Texto para subtítulo</a:t>
            </a:r>
          </a:p>
        </p:txBody>
      </p:sp>
      <p:sp>
        <p:nvSpPr>
          <p:cNvPr id="301" name="TÍTULO DE POSICIÓN">
            <a:extLst>
              <a:ext uri="{FF2B5EF4-FFF2-40B4-BE49-F238E27FC236}">
                <a16:creationId xmlns:a16="http://schemas.microsoft.com/office/drawing/2014/main" id="{E4D00DBD-783F-931C-DFAB-C853D18C1B20}"/>
              </a:ext>
            </a:extLst>
          </p:cNvPr>
          <p:cNvSpPr txBox="1"/>
          <p:nvPr/>
        </p:nvSpPr>
        <p:spPr>
          <a:xfrm>
            <a:off x="13133820" y="419931"/>
            <a:ext cx="2890215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dirty="0"/>
              <a:t>CONTACTO</a:t>
            </a:r>
            <a:endParaRPr dirty="0"/>
          </a:p>
        </p:txBody>
      </p:sp>
      <p:sp>
        <p:nvSpPr>
          <p:cNvPr id="304" name="1">
            <a:extLst>
              <a:ext uri="{FF2B5EF4-FFF2-40B4-BE49-F238E27FC236}">
                <a16:creationId xmlns:a16="http://schemas.microsoft.com/office/drawing/2014/main" id="{6662D191-0E39-A9DF-660C-4388BFC7F835}"/>
              </a:ext>
            </a:extLst>
          </p:cNvPr>
          <p:cNvSpPr txBox="1"/>
          <p:nvPr/>
        </p:nvSpPr>
        <p:spPr>
          <a:xfrm>
            <a:off x="2803686" y="6501734"/>
            <a:ext cx="1936428" cy="471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30000" spc="-900">
                <a:solidFill>
                  <a:srgbClr val="B5D6ED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dirty="0"/>
              <a:t>7</a:t>
            </a:r>
            <a:endParaRPr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D6208CBB-B22B-C04A-B997-0837A874D3F8}"/>
              </a:ext>
            </a:extLst>
          </p:cNvPr>
          <p:cNvGrpSpPr/>
          <p:nvPr/>
        </p:nvGrpSpPr>
        <p:grpSpPr>
          <a:xfrm>
            <a:off x="9067321" y="2537076"/>
            <a:ext cx="13708768" cy="8325996"/>
            <a:chOff x="1214289" y="454919"/>
            <a:chExt cx="8826092" cy="5714941"/>
          </a:xfrm>
        </p:grpSpPr>
        <p:pic>
          <p:nvPicPr>
            <p:cNvPr id="3" name="Gráfico 2" descr="Reloj con relleno sólido">
              <a:extLst>
                <a:ext uri="{FF2B5EF4-FFF2-40B4-BE49-F238E27FC236}">
                  <a16:creationId xmlns:a16="http://schemas.microsoft.com/office/drawing/2014/main" id="{222F251B-D5FA-81B5-D17D-9DD5FDBE479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214289" y="454919"/>
              <a:ext cx="1268872" cy="1200329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86FE31D4-65AC-9CDC-822B-245F3A68CA0F}"/>
                </a:ext>
              </a:extLst>
            </p:cNvPr>
            <p:cNvSpPr txBox="1"/>
            <p:nvPr/>
          </p:nvSpPr>
          <p:spPr>
            <a:xfrm>
              <a:off x="2614273" y="896641"/>
              <a:ext cx="7426108" cy="316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400" b="1" dirty="0"/>
                <a:t>Lunes a </a:t>
              </a:r>
              <a:r>
                <a:rPr lang="es-MX" sz="2400" b="1" dirty="0">
                  <a:latin typeface="Indivisa Text Sans"/>
                </a:rPr>
                <a:t>Viernes</a:t>
              </a:r>
              <a:r>
                <a:rPr lang="es-MX" sz="2400" b="1" dirty="0"/>
                <a:t> 7:00   a 22:00 </a:t>
              </a:r>
              <a:r>
                <a:rPr lang="es-MX" sz="2400" b="1" dirty="0" err="1"/>
                <a:t>hrs</a:t>
              </a:r>
              <a:r>
                <a:rPr lang="es-MX" sz="2400" b="1" dirty="0"/>
                <a:t>.                         Sábados 9:00 a 14:00 </a:t>
              </a:r>
              <a:r>
                <a:rPr lang="es-MX" sz="2400" b="1" dirty="0" err="1"/>
                <a:t>hrs</a:t>
              </a:r>
              <a:r>
                <a:rPr lang="es-MX" sz="2400" b="1" dirty="0"/>
                <a:t>.</a:t>
              </a:r>
            </a:p>
          </p:txBody>
        </p:sp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DBA9ACAE-78F6-3CCD-57B2-DFE340E0AC6A}"/>
                </a:ext>
              </a:extLst>
            </p:cNvPr>
            <p:cNvSpPr txBox="1"/>
            <p:nvPr/>
          </p:nvSpPr>
          <p:spPr>
            <a:xfrm>
              <a:off x="2673233" y="2638844"/>
              <a:ext cx="6696744" cy="10759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400" b="1" dirty="0"/>
                <a:t>+52 (998) 886 22 01</a:t>
              </a:r>
            </a:p>
            <a:p>
              <a:r>
                <a:rPr lang="es-MX" sz="2400" b="1" dirty="0"/>
                <a:t>                                             Ext. 143   / 166  </a:t>
              </a:r>
              <a:endParaRPr lang="es-MX" sz="2000" b="1" dirty="0"/>
            </a:p>
          </p:txBody>
        </p:sp>
        <p:pic>
          <p:nvPicPr>
            <p:cNvPr id="6" name="Gráfico 5" descr="Teléfono con relleno sólido">
              <a:extLst>
                <a:ext uri="{FF2B5EF4-FFF2-40B4-BE49-F238E27FC236}">
                  <a16:creationId xmlns:a16="http://schemas.microsoft.com/office/drawing/2014/main" id="{84F8F34D-53FE-1334-A239-3C11171227C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214289" y="2242820"/>
              <a:ext cx="1268871" cy="1268871"/>
            </a:xfrm>
            <a:prstGeom prst="rect">
              <a:avLst/>
            </a:prstGeom>
          </p:spPr>
        </p:pic>
        <p:pic>
          <p:nvPicPr>
            <p:cNvPr id="7" name="Gráfico 6" descr="Correo electrónico con relleno sólido">
              <a:extLst>
                <a:ext uri="{FF2B5EF4-FFF2-40B4-BE49-F238E27FC236}">
                  <a16:creationId xmlns:a16="http://schemas.microsoft.com/office/drawing/2014/main" id="{DD074E38-7133-54A5-E1EF-87654F3134F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457853" y="3868805"/>
              <a:ext cx="914400" cy="914400"/>
            </a:xfrm>
            <a:prstGeom prst="rect">
              <a:avLst/>
            </a:prstGeom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49F1C7B7-87E6-C4F8-B8EE-B275F545D9B5}"/>
                </a:ext>
              </a:extLst>
            </p:cNvPr>
            <p:cNvSpPr txBox="1"/>
            <p:nvPr/>
          </p:nvSpPr>
          <p:spPr>
            <a:xfrm>
              <a:off x="2746040" y="4145882"/>
              <a:ext cx="6696744" cy="5977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400" b="1" dirty="0"/>
                <a:t>biblioteca@</a:t>
              </a:r>
              <a:r>
                <a:rPr lang="es-MX" sz="2400" b="1" dirty="0">
                  <a:latin typeface="Indivisa Text Sans"/>
                </a:rPr>
                <a:t>lasallecancun</a:t>
              </a:r>
              <a:r>
                <a:rPr lang="es-MX" sz="2400" b="1" dirty="0"/>
                <a:t>.edu.mx</a:t>
              </a:r>
            </a:p>
          </p:txBody>
        </p:sp>
        <p:pic>
          <p:nvPicPr>
            <p:cNvPr id="9" name="Imagen 8" descr="Icono&#10;&#10;Descripción generada automáticamente">
              <a:extLst>
                <a:ext uri="{FF2B5EF4-FFF2-40B4-BE49-F238E27FC236}">
                  <a16:creationId xmlns:a16="http://schemas.microsoft.com/office/drawing/2014/main" id="{A6F8880D-4BA7-CB06-A838-FFF271580D0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7"/>
                </a:ext>
              </a:extLst>
            </a:blip>
            <a:stretch>
              <a:fillRect/>
            </a:stretch>
          </p:blipFill>
          <p:spPr>
            <a:xfrm>
              <a:off x="1358359" y="5189132"/>
              <a:ext cx="980727" cy="980728"/>
            </a:xfrm>
            <a:prstGeom prst="rect">
              <a:avLst/>
            </a:prstGeom>
          </p:spPr>
        </p:pic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982724D6-8653-8987-813D-12E94ECC34CF}"/>
                </a:ext>
              </a:extLst>
            </p:cNvPr>
            <p:cNvSpPr txBox="1"/>
            <p:nvPr/>
          </p:nvSpPr>
          <p:spPr>
            <a:xfrm>
              <a:off x="2746040" y="5494830"/>
              <a:ext cx="6279931" cy="5977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400" b="1" dirty="0">
                  <a:latin typeface="Indivisa Text Sans"/>
                </a:rPr>
                <a:t>Biblioteca de la Universidad La Salle Cancún</a:t>
              </a:r>
            </a:p>
          </p:txBody>
        </p:sp>
      </p:grpSp>
      <p:pic>
        <p:nvPicPr>
          <p:cNvPr id="12" name="Imagen 11" descr="Una caricatura de una persona&#10;&#10;El contenido generado por IA puede ser incorrecto.">
            <a:extLst>
              <a:ext uri="{FF2B5EF4-FFF2-40B4-BE49-F238E27FC236}">
                <a16:creationId xmlns:a16="http://schemas.microsoft.com/office/drawing/2014/main" id="{76480B5C-E746-304B-F6E2-F1F93464384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601710" y="5344250"/>
            <a:ext cx="4620727" cy="4278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310072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EDE5C-445B-CADF-E127-9757B6D122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4FDD4BEA-ED9E-7F42-E8F1-D1D117C587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488" y="12532304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0DBECD2D-4562-7B11-EDBB-32DE1BB07C41}"/>
              </a:ext>
            </a:extLst>
          </p:cNvPr>
          <p:cNvSpPr txBox="1"/>
          <p:nvPr/>
        </p:nvSpPr>
        <p:spPr>
          <a:xfrm>
            <a:off x="7534592" y="19247"/>
            <a:ext cx="9314816" cy="86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dirty="0"/>
              <a:t>TÍTULO PRIMER INTERIOR (50 pts)</a:t>
            </a:r>
          </a:p>
        </p:txBody>
      </p:sp>
      <p:sp>
        <p:nvSpPr>
          <p:cNvPr id="242" name="Texto para subtítulo (40 pts)">
            <a:extLst>
              <a:ext uri="{FF2B5EF4-FFF2-40B4-BE49-F238E27FC236}">
                <a16:creationId xmlns:a16="http://schemas.microsoft.com/office/drawing/2014/main" id="{FF8677FF-D837-8F24-5516-87813AB0FEF2}"/>
              </a:ext>
            </a:extLst>
          </p:cNvPr>
          <p:cNvSpPr txBox="1"/>
          <p:nvPr/>
        </p:nvSpPr>
        <p:spPr>
          <a:xfrm>
            <a:off x="11450836" y="787772"/>
            <a:ext cx="1080297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dirty="0"/>
              <a:t>2025</a:t>
            </a:r>
            <a:endParaRPr dirty="0"/>
          </a:p>
        </p:txBody>
      </p:sp>
      <p:sp>
        <p:nvSpPr>
          <p:cNvPr id="2" name="Título 2">
            <a:extLst>
              <a:ext uri="{FF2B5EF4-FFF2-40B4-BE49-F238E27FC236}">
                <a16:creationId xmlns:a16="http://schemas.microsoft.com/office/drawing/2014/main" id="{1C8BEC75-96C4-D3CE-AA3A-3B3105B6FCE9}"/>
              </a:ext>
            </a:extLst>
          </p:cNvPr>
          <p:cNvSpPr txBox="1">
            <a:spLocks/>
          </p:cNvSpPr>
          <p:nvPr/>
        </p:nvSpPr>
        <p:spPr>
          <a:xfrm>
            <a:off x="5887016" y="4474600"/>
            <a:ext cx="4296984" cy="1212637"/>
          </a:xfrm>
          <a:prstGeom prst="rect">
            <a:avLst/>
          </a:prstGeom>
        </p:spPr>
        <p:txBody>
          <a:bodyPr>
            <a:normAutofit fontScale="97500"/>
          </a:bodyPr>
          <a:lstStyle>
            <a:lvl1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1pPr>
            <a:lvl2pPr marL="0" marR="0" indent="457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9144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2286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2743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32004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3657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/>
            <a:r>
              <a:rPr lang="es-MX" sz="6700" b="1" dirty="0"/>
              <a:t>123,272</a:t>
            </a:r>
            <a:endParaRPr lang="es-MX" b="1" dirty="0"/>
          </a:p>
        </p:txBody>
      </p:sp>
      <p:sp>
        <p:nvSpPr>
          <p:cNvPr id="4" name="Título 2">
            <a:extLst>
              <a:ext uri="{FF2B5EF4-FFF2-40B4-BE49-F238E27FC236}">
                <a16:creationId xmlns:a16="http://schemas.microsoft.com/office/drawing/2014/main" id="{72B575AD-8542-E4BC-9D4A-D55AE7308001}"/>
              </a:ext>
            </a:extLst>
          </p:cNvPr>
          <p:cNvSpPr txBox="1">
            <a:spLocks/>
          </p:cNvSpPr>
          <p:nvPr/>
        </p:nvSpPr>
        <p:spPr>
          <a:xfrm>
            <a:off x="12780374" y="4238417"/>
            <a:ext cx="7698724" cy="141678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b="1" dirty="0"/>
              <a:t>118,749</a:t>
            </a:r>
          </a:p>
        </p:txBody>
      </p:sp>
      <p:pic>
        <p:nvPicPr>
          <p:cNvPr id="5" name="Gráfico 4" descr="Escribano contorno">
            <a:extLst>
              <a:ext uri="{FF2B5EF4-FFF2-40B4-BE49-F238E27FC236}">
                <a16:creationId xmlns:a16="http://schemas.microsoft.com/office/drawing/2014/main" id="{73089A36-BAD4-8145-7234-DDE2C0EA0E6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43923" y="1532662"/>
            <a:ext cx="3285813" cy="2513751"/>
          </a:xfrm>
          <a:prstGeom prst="rect">
            <a:avLst/>
          </a:prstGeom>
        </p:spPr>
      </p:pic>
      <p:pic>
        <p:nvPicPr>
          <p:cNvPr id="6" name="Gráfico 5" descr="Escribano contorno">
            <a:extLst>
              <a:ext uri="{FF2B5EF4-FFF2-40B4-BE49-F238E27FC236}">
                <a16:creationId xmlns:a16="http://schemas.microsoft.com/office/drawing/2014/main" id="{711AD275-9557-1849-1D5F-0B01AAFC4EB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6174265" y="1553290"/>
            <a:ext cx="3203412" cy="2515715"/>
          </a:xfrm>
          <a:prstGeom prst="rect">
            <a:avLst/>
          </a:prstGeom>
        </p:spPr>
      </p:pic>
      <p:pic>
        <p:nvPicPr>
          <p:cNvPr id="7" name="Gráfico 6" descr="Fuegos artificiales con relleno sólido">
            <a:extLst>
              <a:ext uri="{FF2B5EF4-FFF2-40B4-BE49-F238E27FC236}">
                <a16:creationId xmlns:a16="http://schemas.microsoft.com/office/drawing/2014/main" id="{9A77A502-BE83-2CC4-BB5C-E990EA322B8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83890" y="5376769"/>
            <a:ext cx="3575338" cy="3567128"/>
          </a:xfrm>
          <a:prstGeom prst="rect">
            <a:avLst/>
          </a:prstGeom>
        </p:spPr>
      </p:pic>
      <p:pic>
        <p:nvPicPr>
          <p:cNvPr id="8" name="Gráfico 7" descr="Escribano contorno">
            <a:extLst>
              <a:ext uri="{FF2B5EF4-FFF2-40B4-BE49-F238E27FC236}">
                <a16:creationId xmlns:a16="http://schemas.microsoft.com/office/drawing/2014/main" id="{7A296221-F81D-DB89-D51D-E23ADF2B14A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63432" y="1505917"/>
            <a:ext cx="2912484" cy="2359287"/>
          </a:xfrm>
          <a:prstGeom prst="rect">
            <a:avLst/>
          </a:prstGeom>
        </p:spPr>
      </p:pic>
      <p:pic>
        <p:nvPicPr>
          <p:cNvPr id="9" name="Gráfico 8" descr="Escribano contorno">
            <a:extLst>
              <a:ext uri="{FF2B5EF4-FFF2-40B4-BE49-F238E27FC236}">
                <a16:creationId xmlns:a16="http://schemas.microsoft.com/office/drawing/2014/main" id="{1AACEA21-DF6F-1ABB-75BC-AB55303E794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8035508" y="1474231"/>
            <a:ext cx="2967559" cy="2278376"/>
          </a:xfrm>
          <a:prstGeom prst="rect">
            <a:avLst/>
          </a:prstGeom>
        </p:spPr>
      </p:pic>
      <p:pic>
        <p:nvPicPr>
          <p:cNvPr id="10" name="Gráfico 9" descr="Fuegos artificiales con relleno sólido">
            <a:extLst>
              <a:ext uri="{FF2B5EF4-FFF2-40B4-BE49-F238E27FC236}">
                <a16:creationId xmlns:a16="http://schemas.microsoft.com/office/drawing/2014/main" id="{CC21C38D-5DE5-8187-4DFF-3F0BA7A3769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4994" y="1181692"/>
            <a:ext cx="3843562" cy="3834736"/>
          </a:xfrm>
          <a:prstGeom prst="rect">
            <a:avLst/>
          </a:prstGeom>
        </p:spPr>
      </p:pic>
      <p:pic>
        <p:nvPicPr>
          <p:cNvPr id="11" name="Gráfico 10" descr="Fuegos artificiales con relleno sólido">
            <a:extLst>
              <a:ext uri="{FF2B5EF4-FFF2-40B4-BE49-F238E27FC236}">
                <a16:creationId xmlns:a16="http://schemas.microsoft.com/office/drawing/2014/main" id="{6BE4E30A-B2D0-BA1D-CEAD-11F72CC30D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448926" y="1095379"/>
            <a:ext cx="3518185" cy="3580665"/>
          </a:xfrm>
          <a:prstGeom prst="rect">
            <a:avLst/>
          </a:prstGeom>
        </p:spPr>
      </p:pic>
      <p:pic>
        <p:nvPicPr>
          <p:cNvPr id="12" name="Gráfico 11" descr="Fuegos artificiales con relleno sólido">
            <a:extLst>
              <a:ext uri="{FF2B5EF4-FFF2-40B4-BE49-F238E27FC236}">
                <a16:creationId xmlns:a16="http://schemas.microsoft.com/office/drawing/2014/main" id="{21D5294D-E78A-22BD-63F3-4D3A68CD639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728229" y="6554744"/>
            <a:ext cx="3848386" cy="383954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3" name="Entrada de lápiz 12">
                <a:extLst>
                  <a:ext uri="{FF2B5EF4-FFF2-40B4-BE49-F238E27FC236}">
                    <a16:creationId xmlns:a16="http://schemas.microsoft.com/office/drawing/2014/main" id="{D34042F7-9961-66E9-B0E1-DC10D60D17AD}"/>
                  </a:ext>
                </a:extLst>
              </p14:cNvPr>
              <p14:cNvContentPartPr/>
              <p14:nvPr/>
            </p14:nvContentPartPr>
            <p14:xfrm>
              <a:off x="3872296" y="9304238"/>
              <a:ext cx="569" cy="568"/>
            </p14:xfrm>
          </p:contentPart>
        </mc:Choice>
        <mc:Fallback xmlns="">
          <p:pic>
            <p:nvPicPr>
              <p:cNvPr id="13" name="Entrada de lápiz 12">
                <a:extLst>
                  <a:ext uri="{FF2B5EF4-FFF2-40B4-BE49-F238E27FC236}">
                    <a16:creationId xmlns:a16="http://schemas.microsoft.com/office/drawing/2014/main" id="{D34042F7-9961-66E9-B0E1-DC10D60D17A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858071" y="9290038"/>
                <a:ext cx="28450" cy="28400"/>
              </a:xfrm>
              <a:prstGeom prst="rect">
                <a:avLst/>
              </a:prstGeom>
            </p:spPr>
          </p:pic>
        </mc:Fallback>
      </mc:AlternateContent>
      <p:pic>
        <p:nvPicPr>
          <p:cNvPr id="15" name="Gráfico 14" descr="Grupo de personas con relleno sólido">
            <a:extLst>
              <a:ext uri="{FF2B5EF4-FFF2-40B4-BE49-F238E27FC236}">
                <a16:creationId xmlns:a16="http://schemas.microsoft.com/office/drawing/2014/main" id="{7E3F16B1-A92F-A89E-A3D3-AB6A655E803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139707" y="5858889"/>
            <a:ext cx="3525083" cy="3445349"/>
          </a:xfrm>
          <a:prstGeom prst="rect">
            <a:avLst/>
          </a:prstGeom>
        </p:spPr>
      </p:pic>
      <p:pic>
        <p:nvPicPr>
          <p:cNvPr id="16" name="Gráfico 15" descr="Interfaz de la experiencia de usuario con relleno sólido">
            <a:extLst>
              <a:ext uri="{FF2B5EF4-FFF2-40B4-BE49-F238E27FC236}">
                <a16:creationId xmlns:a16="http://schemas.microsoft.com/office/drawing/2014/main" id="{F0B0B036-43C6-C3D1-A617-A0E5493760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5061739" y="5618420"/>
            <a:ext cx="3575338" cy="3567126"/>
          </a:xfrm>
          <a:prstGeom prst="rect">
            <a:avLst/>
          </a:prstGeom>
        </p:spPr>
      </p:pic>
      <p:grpSp>
        <p:nvGrpSpPr>
          <p:cNvPr id="20" name="Grupo 19">
            <a:extLst>
              <a:ext uri="{FF2B5EF4-FFF2-40B4-BE49-F238E27FC236}">
                <a16:creationId xmlns:a16="http://schemas.microsoft.com/office/drawing/2014/main" id="{1B778573-5D2B-E64A-16F3-E1611F16A4A5}"/>
              </a:ext>
            </a:extLst>
          </p:cNvPr>
          <p:cNvGrpSpPr/>
          <p:nvPr/>
        </p:nvGrpSpPr>
        <p:grpSpPr>
          <a:xfrm rot="18077854" flipH="1">
            <a:off x="9823382" y="10448523"/>
            <a:ext cx="2673629" cy="2689926"/>
            <a:chOff x="5467947" y="3771904"/>
            <a:chExt cx="1256103" cy="1374713"/>
          </a:xfrm>
        </p:grpSpPr>
        <p:pic>
          <p:nvPicPr>
            <p:cNvPr id="21" name="Gráfico 20" descr="Globos contorno">
              <a:extLst>
                <a:ext uri="{FF2B5EF4-FFF2-40B4-BE49-F238E27FC236}">
                  <a16:creationId xmlns:a16="http://schemas.microsoft.com/office/drawing/2014/main" id="{A285823C-9158-F8B2-B5A6-759C08B4105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 rot="19925930">
              <a:off x="5467947" y="3771904"/>
              <a:ext cx="1256103" cy="1374713"/>
            </a:xfrm>
            <a:prstGeom prst="rect">
              <a:avLst/>
            </a:prstGeom>
          </p:spPr>
        </p:pic>
        <p:grpSp>
          <p:nvGrpSpPr>
            <p:cNvPr id="22" name="Grupo 21">
              <a:extLst>
                <a:ext uri="{FF2B5EF4-FFF2-40B4-BE49-F238E27FC236}">
                  <a16:creationId xmlns:a16="http://schemas.microsoft.com/office/drawing/2014/main" id="{39FDF241-5674-A05C-AF22-C1ADD92428DA}"/>
                </a:ext>
              </a:extLst>
            </p:cNvPr>
            <p:cNvGrpSpPr/>
            <p:nvPr/>
          </p:nvGrpSpPr>
          <p:grpSpPr>
            <a:xfrm rot="18165722">
              <a:off x="5564128" y="3916530"/>
              <a:ext cx="938740" cy="921240"/>
              <a:chOff x="43786" y="5775406"/>
              <a:chExt cx="938740" cy="9212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4">
                <p14:nvContentPartPr>
                  <p14:cNvPr id="23" name="Entrada de lápiz 22">
                    <a:extLst>
                      <a:ext uri="{FF2B5EF4-FFF2-40B4-BE49-F238E27FC236}">
                        <a16:creationId xmlns:a16="http://schemas.microsoft.com/office/drawing/2014/main" id="{A06D35DF-2D22-6751-49F4-34F27B5CEE7E}"/>
                      </a:ext>
                    </a:extLst>
                  </p14:cNvPr>
                  <p14:cNvContentPartPr/>
                  <p14:nvPr/>
                </p14:nvContentPartPr>
                <p14:xfrm>
                  <a:off x="223369" y="6146387"/>
                  <a:ext cx="75960" cy="157680"/>
                </p14:xfrm>
              </p:contentPart>
            </mc:Choice>
            <mc:Fallback xmlns="">
              <p:pic>
                <p:nvPicPr>
                  <p:cNvPr id="148" name="Entrada de lápiz 147">
                    <a:extLst>
                      <a:ext uri="{FF2B5EF4-FFF2-40B4-BE49-F238E27FC236}">
                        <a16:creationId xmlns:a16="http://schemas.microsoft.com/office/drawing/2014/main" id="{45BECF1D-1EE4-1E32-5E63-5A31A802862E}"/>
                      </a:ext>
                    </a:extLst>
                  </p:cNvPr>
                  <p:cNvPicPr/>
                  <p:nvPr/>
                </p:nvPicPr>
                <p:blipFill>
                  <a:blip r:embed="rId191"/>
                  <a:stretch>
                    <a:fillRect/>
                  </a:stretch>
                </p:blipFill>
                <p:spPr>
                  <a:xfrm>
                    <a:off x="215980" y="6139471"/>
                    <a:ext cx="90443" cy="17123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192">
                <p14:nvContentPartPr>
                  <p14:cNvPr id="24" name="Entrada de lápiz 23">
                    <a:extLst>
                      <a:ext uri="{FF2B5EF4-FFF2-40B4-BE49-F238E27FC236}">
                        <a16:creationId xmlns:a16="http://schemas.microsoft.com/office/drawing/2014/main" id="{61ADBEBC-9DB7-0FAF-E227-A2E676AE434D}"/>
                      </a:ext>
                    </a:extLst>
                  </p14:cNvPr>
                  <p14:cNvContentPartPr/>
                  <p14:nvPr/>
                </p14:nvContentPartPr>
                <p14:xfrm>
                  <a:off x="159706" y="6003720"/>
                  <a:ext cx="345600" cy="601920"/>
                </p14:xfrm>
              </p:contentPart>
            </mc:Choice>
            <mc:Fallback xmlns="">
              <p:pic>
                <p:nvPicPr>
                  <p:cNvPr id="149" name="Entrada de lápiz 148">
                    <a:extLst>
                      <a:ext uri="{FF2B5EF4-FFF2-40B4-BE49-F238E27FC236}">
                        <a16:creationId xmlns:a16="http://schemas.microsoft.com/office/drawing/2014/main" id="{F24658B1-B9E5-6069-0809-4305062F142D}"/>
                      </a:ext>
                    </a:extLst>
                  </p:cNvPr>
                  <p:cNvPicPr/>
                  <p:nvPr/>
                </p:nvPicPr>
                <p:blipFill>
                  <a:blip r:embed="rId193"/>
                  <a:stretch>
                    <a:fillRect/>
                  </a:stretch>
                </p:blipFill>
                <p:spPr>
                  <a:xfrm>
                    <a:off x="144924" y="5989889"/>
                    <a:ext cx="374868" cy="62930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194">
                <p14:nvContentPartPr>
                  <p14:cNvPr id="25" name="Entrada de lápiz 24">
                    <a:extLst>
                      <a:ext uri="{FF2B5EF4-FFF2-40B4-BE49-F238E27FC236}">
                        <a16:creationId xmlns:a16="http://schemas.microsoft.com/office/drawing/2014/main" id="{19D7EE2E-1DB9-ADEC-9AD7-AC6CC791954C}"/>
                      </a:ext>
                    </a:extLst>
                  </p14:cNvPr>
                  <p14:cNvContentPartPr/>
                  <p14:nvPr/>
                </p14:nvContentPartPr>
                <p14:xfrm>
                  <a:off x="191386" y="6287400"/>
                  <a:ext cx="255960" cy="304560"/>
                </p14:xfrm>
              </p:contentPart>
            </mc:Choice>
            <mc:Fallback xmlns="">
              <p:pic>
                <p:nvPicPr>
                  <p:cNvPr id="150" name="Entrada de lápiz 149">
                    <a:extLst>
                      <a:ext uri="{FF2B5EF4-FFF2-40B4-BE49-F238E27FC236}">
                        <a16:creationId xmlns:a16="http://schemas.microsoft.com/office/drawing/2014/main" id="{F4437C51-C4AA-49C2-C95B-941D5D40A750}"/>
                      </a:ext>
                    </a:extLst>
                  </p:cNvPr>
                  <p:cNvPicPr/>
                  <p:nvPr/>
                </p:nvPicPr>
                <p:blipFill>
                  <a:blip r:embed="rId195"/>
                  <a:stretch>
                    <a:fillRect/>
                  </a:stretch>
                </p:blipFill>
                <p:spPr>
                  <a:xfrm>
                    <a:off x="176591" y="6273569"/>
                    <a:ext cx="285255" cy="331946"/>
                  </a:xfrm>
                  <a:prstGeom prst="rect">
                    <a:avLst/>
                  </a:prstGeom>
                </p:spPr>
              </p:pic>
            </mc:Fallback>
          </mc:AlternateContent>
          <p:grpSp>
            <p:nvGrpSpPr>
              <p:cNvPr id="26" name="Grupo 25">
                <a:extLst>
                  <a:ext uri="{FF2B5EF4-FFF2-40B4-BE49-F238E27FC236}">
                    <a16:creationId xmlns:a16="http://schemas.microsoft.com/office/drawing/2014/main" id="{22453D2E-EBB9-EE46-16E4-F8534C2B3055}"/>
                  </a:ext>
                </a:extLst>
              </p:cNvPr>
              <p:cNvGrpSpPr/>
              <p:nvPr/>
            </p:nvGrpSpPr>
            <p:grpSpPr>
              <a:xfrm>
                <a:off x="43786" y="5990760"/>
                <a:ext cx="369720" cy="574200"/>
                <a:chOff x="43786" y="5990760"/>
                <a:chExt cx="369720" cy="574200"/>
              </a:xfrm>
            </p:grpSpPr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196">
                  <p14:nvContentPartPr>
                    <p14:cNvPr id="58" name="Entrada de lápiz 57">
                      <a:extLst>
                        <a:ext uri="{FF2B5EF4-FFF2-40B4-BE49-F238E27FC236}">
                          <a16:creationId xmlns:a16="http://schemas.microsoft.com/office/drawing/2014/main" id="{A5691420-0516-EC0E-23F0-D74F9C4B0A22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74746" y="5990760"/>
                    <a:ext cx="338760" cy="574200"/>
                  </p14:xfrm>
                </p:contentPart>
              </mc:Choice>
              <mc:Fallback xmlns="">
                <p:pic>
                  <p:nvPicPr>
                    <p:cNvPr id="36" name="Entrada de lápiz 35">
                      <a:extLst>
                        <a:ext uri="{FF2B5EF4-FFF2-40B4-BE49-F238E27FC236}">
                          <a16:creationId xmlns:a16="http://schemas.microsoft.com/office/drawing/2014/main" id="{A54AAF9F-707E-F396-8C25-B0540A816838}"/>
                        </a:ext>
                      </a:extLst>
                    </p:cNvPr>
                    <p:cNvPicPr/>
                    <p:nvPr/>
                  </p:nvPicPr>
                  <p:blipFill>
                    <a:blip r:embed="rId108"/>
                    <a:stretch>
                      <a:fillRect/>
                    </a:stretch>
                  </p:blipFill>
                  <p:spPr>
                    <a:xfrm>
                      <a:off x="56746" y="5973120"/>
                      <a:ext cx="374400" cy="60984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197">
                  <p14:nvContentPartPr>
                    <p14:cNvPr id="59" name="Entrada de lápiz 58">
                      <a:extLst>
                        <a:ext uri="{FF2B5EF4-FFF2-40B4-BE49-F238E27FC236}">
                          <a16:creationId xmlns:a16="http://schemas.microsoft.com/office/drawing/2014/main" id="{02B63340-1C80-3CC3-9B08-2DF7D0C854B3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106786" y="6257160"/>
                    <a:ext cx="214200" cy="212760"/>
                  </p14:xfrm>
                </p:contentPart>
              </mc:Choice>
              <mc:Fallback xmlns="">
                <p:pic>
                  <p:nvPicPr>
                    <p:cNvPr id="37" name="Entrada de lápiz 36">
                      <a:extLst>
                        <a:ext uri="{FF2B5EF4-FFF2-40B4-BE49-F238E27FC236}">
                          <a16:creationId xmlns:a16="http://schemas.microsoft.com/office/drawing/2014/main" id="{10D6D583-3F0C-D065-F35C-36233FDF46A5}"/>
                        </a:ext>
                      </a:extLst>
                    </p:cNvPr>
                    <p:cNvPicPr/>
                    <p:nvPr/>
                  </p:nvPicPr>
                  <p:blipFill>
                    <a:blip r:embed="rId31"/>
                    <a:stretch>
                      <a:fillRect/>
                    </a:stretch>
                  </p:blipFill>
                  <p:spPr>
                    <a:xfrm>
                      <a:off x="89146" y="6239520"/>
                      <a:ext cx="249840" cy="2484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198">
                  <p14:nvContentPartPr>
                    <p14:cNvPr id="60" name="Entrada de lápiz 59">
                      <a:extLst>
                        <a:ext uri="{FF2B5EF4-FFF2-40B4-BE49-F238E27FC236}">
                          <a16:creationId xmlns:a16="http://schemas.microsoft.com/office/drawing/2014/main" id="{8BACD603-EBE3-CD50-8A3C-A1F0F4D9A6D9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43786" y="6018840"/>
                    <a:ext cx="137160" cy="416160"/>
                  </p14:xfrm>
                </p:contentPart>
              </mc:Choice>
              <mc:Fallback xmlns="">
                <p:pic>
                  <p:nvPicPr>
                    <p:cNvPr id="43" name="Entrada de lápiz 42">
                      <a:extLst>
                        <a:ext uri="{FF2B5EF4-FFF2-40B4-BE49-F238E27FC236}">
                          <a16:creationId xmlns:a16="http://schemas.microsoft.com/office/drawing/2014/main" id="{DF86A0B6-6091-4883-096D-F711A6AD388E}"/>
                        </a:ext>
                      </a:extLst>
                    </p:cNvPr>
                    <p:cNvPicPr/>
                    <p:nvPr/>
                  </p:nvPicPr>
                  <p:blipFill>
                    <a:blip r:embed="rId33"/>
                    <a:stretch>
                      <a:fillRect/>
                    </a:stretch>
                  </p:blipFill>
                  <p:spPr>
                    <a:xfrm>
                      <a:off x="26146" y="6001200"/>
                      <a:ext cx="172800" cy="451800"/>
                    </a:xfrm>
                    <a:prstGeom prst="rect">
                      <a:avLst/>
                    </a:prstGeom>
                  </p:spPr>
                </p:pic>
              </mc:Fallback>
            </mc:AlternateContent>
          </p:grpSp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199">
                <p14:nvContentPartPr>
                  <p14:cNvPr id="27" name="Entrada de lápiz 26">
                    <a:extLst>
                      <a:ext uri="{FF2B5EF4-FFF2-40B4-BE49-F238E27FC236}">
                        <a16:creationId xmlns:a16="http://schemas.microsoft.com/office/drawing/2014/main" id="{2C5F2A58-5F7E-5B4D-BF52-C278B6DA4979}"/>
                      </a:ext>
                    </a:extLst>
                  </p14:cNvPr>
                  <p14:cNvContentPartPr/>
                  <p14:nvPr/>
                </p14:nvContentPartPr>
                <p14:xfrm>
                  <a:off x="467726" y="6064846"/>
                  <a:ext cx="487080" cy="569160"/>
                </p14:xfrm>
              </p:contentPart>
            </mc:Choice>
            <mc:Fallback xmlns="">
              <p:pic>
                <p:nvPicPr>
                  <p:cNvPr id="152" name="Entrada de lápiz 151">
                    <a:extLst>
                      <a:ext uri="{FF2B5EF4-FFF2-40B4-BE49-F238E27FC236}">
                        <a16:creationId xmlns:a16="http://schemas.microsoft.com/office/drawing/2014/main" id="{51D25A8A-DDA5-C5BB-88D0-BAB201280B03}"/>
                      </a:ext>
                    </a:extLst>
                  </p:cNvPr>
                  <p:cNvPicPr/>
                  <p:nvPr/>
                </p:nvPicPr>
                <p:blipFill>
                  <a:blip r:embed="rId200"/>
                  <a:stretch>
                    <a:fillRect/>
                  </a:stretch>
                </p:blipFill>
                <p:spPr>
                  <a:xfrm>
                    <a:off x="452939" y="6051005"/>
                    <a:ext cx="516358" cy="59656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201">
                <p14:nvContentPartPr>
                  <p14:cNvPr id="28" name="Entrada de lápiz 27">
                    <a:extLst>
                      <a:ext uri="{FF2B5EF4-FFF2-40B4-BE49-F238E27FC236}">
                        <a16:creationId xmlns:a16="http://schemas.microsoft.com/office/drawing/2014/main" id="{B8953EA9-2F23-E938-8B6E-AC9B56AE3C5E}"/>
                      </a:ext>
                    </a:extLst>
                  </p14:cNvPr>
                  <p14:cNvContentPartPr/>
                  <p14:nvPr/>
                </p14:nvContentPartPr>
                <p14:xfrm>
                  <a:off x="726206" y="6366166"/>
                  <a:ext cx="190080" cy="241200"/>
                </p14:xfrm>
              </p:contentPart>
            </mc:Choice>
            <mc:Fallback xmlns="">
              <p:pic>
                <p:nvPicPr>
                  <p:cNvPr id="153" name="Entrada de lápiz 152">
                    <a:extLst>
                      <a:ext uri="{FF2B5EF4-FFF2-40B4-BE49-F238E27FC236}">
                        <a16:creationId xmlns:a16="http://schemas.microsoft.com/office/drawing/2014/main" id="{8863893C-557E-27F7-CE91-6D625DEA91FE}"/>
                      </a:ext>
                    </a:extLst>
                  </p:cNvPr>
                  <p:cNvPicPr/>
                  <p:nvPr/>
                </p:nvPicPr>
                <p:blipFill>
                  <a:blip r:embed="rId202"/>
                  <a:stretch>
                    <a:fillRect/>
                  </a:stretch>
                </p:blipFill>
                <p:spPr>
                  <a:xfrm>
                    <a:off x="711425" y="6352336"/>
                    <a:ext cx="219346" cy="268584"/>
                  </a:xfrm>
                  <a:prstGeom prst="rect">
                    <a:avLst/>
                  </a:prstGeom>
                </p:spPr>
              </p:pic>
            </mc:Fallback>
          </mc:AlternateContent>
          <p:grpSp>
            <p:nvGrpSpPr>
              <p:cNvPr id="29" name="Grupo 28">
                <a:extLst>
                  <a:ext uri="{FF2B5EF4-FFF2-40B4-BE49-F238E27FC236}">
                    <a16:creationId xmlns:a16="http://schemas.microsoft.com/office/drawing/2014/main" id="{35FE5CB5-E711-930A-8AB3-7AA562795F8C}"/>
                  </a:ext>
                </a:extLst>
              </p:cNvPr>
              <p:cNvGrpSpPr/>
              <p:nvPr/>
            </p:nvGrpSpPr>
            <p:grpSpPr>
              <a:xfrm>
                <a:off x="703886" y="6200926"/>
                <a:ext cx="278640" cy="408240"/>
                <a:chOff x="703886" y="6200926"/>
                <a:chExt cx="278640" cy="408240"/>
              </a:xfrm>
            </p:grpSpPr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03">
                  <p14:nvContentPartPr>
                    <p14:cNvPr id="47" name="Entrada de lápiz 46">
                      <a:extLst>
                        <a:ext uri="{FF2B5EF4-FFF2-40B4-BE49-F238E27FC236}">
                          <a16:creationId xmlns:a16="http://schemas.microsoft.com/office/drawing/2014/main" id="{B0705DC1-99E8-A463-BF0C-FBEF20AE1F90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703886" y="6241246"/>
                    <a:ext cx="275400" cy="367920"/>
                  </p14:xfrm>
                </p:contentPart>
              </mc:Choice>
              <mc:Fallback xmlns="">
                <p:pic>
                  <p:nvPicPr>
                    <p:cNvPr id="47" name="Entrada de lápiz 46">
                      <a:extLst>
                        <a:ext uri="{FF2B5EF4-FFF2-40B4-BE49-F238E27FC236}">
                          <a16:creationId xmlns:a16="http://schemas.microsoft.com/office/drawing/2014/main" id="{F7028692-AAB8-536F-E5B5-303FCB889B44}"/>
                        </a:ext>
                      </a:extLst>
                    </p:cNvPr>
                    <p:cNvPicPr/>
                    <p:nvPr/>
                  </p:nvPicPr>
                  <p:blipFill>
                    <a:blip r:embed="rId39"/>
                    <a:stretch>
                      <a:fillRect/>
                    </a:stretch>
                  </p:blipFill>
                  <p:spPr>
                    <a:xfrm>
                      <a:off x="686246" y="6223246"/>
                      <a:ext cx="311040" cy="40356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04">
                  <p14:nvContentPartPr>
                    <p14:cNvPr id="48" name="Entrada de lápiz 47">
                      <a:extLst>
                        <a:ext uri="{FF2B5EF4-FFF2-40B4-BE49-F238E27FC236}">
                          <a16:creationId xmlns:a16="http://schemas.microsoft.com/office/drawing/2014/main" id="{8F75FA41-B103-D549-DA0F-AEA70CA2C035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744926" y="6569926"/>
                    <a:ext cx="5760" cy="360"/>
                  </p14:xfrm>
                </p:contentPart>
              </mc:Choice>
              <mc:Fallback xmlns="">
                <p:pic>
                  <p:nvPicPr>
                    <p:cNvPr id="48" name="Entrada de lápiz 47">
                      <a:extLst>
                        <a:ext uri="{FF2B5EF4-FFF2-40B4-BE49-F238E27FC236}">
                          <a16:creationId xmlns:a16="http://schemas.microsoft.com/office/drawing/2014/main" id="{D3FFF2B7-6C84-AEF5-B1E2-D8581738B20F}"/>
                        </a:ext>
                      </a:extLst>
                    </p:cNvPr>
                    <p:cNvPicPr/>
                    <p:nvPr/>
                  </p:nvPicPr>
                  <p:blipFill>
                    <a:blip r:embed="rId41"/>
                    <a:stretch>
                      <a:fillRect/>
                    </a:stretch>
                  </p:blipFill>
                  <p:spPr>
                    <a:xfrm>
                      <a:off x="726926" y="6552286"/>
                      <a:ext cx="41400" cy="360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05">
                  <p14:nvContentPartPr>
                    <p14:cNvPr id="49" name="Entrada de lápiz 48">
                      <a:extLst>
                        <a:ext uri="{FF2B5EF4-FFF2-40B4-BE49-F238E27FC236}">
                          <a16:creationId xmlns:a16="http://schemas.microsoft.com/office/drawing/2014/main" id="{1DE4075E-F49B-6CC7-BE8B-6ED0B64F1384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812606" y="6554446"/>
                    <a:ext cx="360" cy="360"/>
                  </p14:xfrm>
                </p:contentPart>
              </mc:Choice>
              <mc:Fallback xmlns="">
                <p:pic>
                  <p:nvPicPr>
                    <p:cNvPr id="51" name="Entrada de lápiz 50">
                      <a:extLst>
                        <a:ext uri="{FF2B5EF4-FFF2-40B4-BE49-F238E27FC236}">
                          <a16:creationId xmlns:a16="http://schemas.microsoft.com/office/drawing/2014/main" id="{27966CC0-889F-9395-D0D2-79FDBCDABC26}"/>
                        </a:ext>
                      </a:extLst>
                    </p:cNvPr>
                    <p:cNvPicPr/>
                    <p:nvPr/>
                  </p:nvPicPr>
                  <p:blipFill>
                    <a:blip r:embed="rId43"/>
                    <a:stretch>
                      <a:fillRect/>
                    </a:stretch>
                  </p:blipFill>
                  <p:spPr>
                    <a:xfrm>
                      <a:off x="794966" y="6536806"/>
                      <a:ext cx="36000" cy="360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06">
                  <p14:nvContentPartPr>
                    <p14:cNvPr id="50" name="Entrada de lápiz 49">
                      <a:extLst>
                        <a:ext uri="{FF2B5EF4-FFF2-40B4-BE49-F238E27FC236}">
                          <a16:creationId xmlns:a16="http://schemas.microsoft.com/office/drawing/2014/main" id="{40F733B1-B62F-BCFF-C94B-1234269A0E79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834206" y="6536086"/>
                    <a:ext cx="360" cy="360"/>
                  </p14:xfrm>
                </p:contentPart>
              </mc:Choice>
              <mc:Fallback xmlns="">
                <p:pic>
                  <p:nvPicPr>
                    <p:cNvPr id="52" name="Entrada de lápiz 51">
                      <a:extLst>
                        <a:ext uri="{FF2B5EF4-FFF2-40B4-BE49-F238E27FC236}">
                          <a16:creationId xmlns:a16="http://schemas.microsoft.com/office/drawing/2014/main" id="{B28C468F-D1E5-3A4B-42C0-45BE0F8B80C0}"/>
                        </a:ext>
                      </a:extLst>
                    </p:cNvPr>
                    <p:cNvPicPr/>
                    <p:nvPr/>
                  </p:nvPicPr>
                  <p:blipFill>
                    <a:blip r:embed="rId45"/>
                    <a:stretch>
                      <a:fillRect/>
                    </a:stretch>
                  </p:blipFill>
                  <p:spPr>
                    <a:xfrm>
                      <a:off x="816206" y="6518446"/>
                      <a:ext cx="36000" cy="360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07">
                  <p14:nvContentPartPr>
                    <p14:cNvPr id="51" name="Entrada de lápiz 50">
                      <a:extLst>
                        <a:ext uri="{FF2B5EF4-FFF2-40B4-BE49-F238E27FC236}">
                          <a16:creationId xmlns:a16="http://schemas.microsoft.com/office/drawing/2014/main" id="{3DD4AE44-2594-9682-539F-86D533FA3D5B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858686" y="6514486"/>
                    <a:ext cx="360" cy="360"/>
                  </p14:xfrm>
                </p:contentPart>
              </mc:Choice>
              <mc:Fallback xmlns="">
                <p:pic>
                  <p:nvPicPr>
                    <p:cNvPr id="54" name="Entrada de lápiz 53">
                      <a:extLst>
                        <a:ext uri="{FF2B5EF4-FFF2-40B4-BE49-F238E27FC236}">
                          <a16:creationId xmlns:a16="http://schemas.microsoft.com/office/drawing/2014/main" id="{508898CC-CB26-783D-A88A-1DC09B57E333}"/>
                        </a:ext>
                      </a:extLst>
                    </p:cNvPr>
                    <p:cNvPicPr/>
                    <p:nvPr/>
                  </p:nvPicPr>
                  <p:blipFill>
                    <a:blip r:embed="rId47"/>
                    <a:stretch>
                      <a:fillRect/>
                    </a:stretch>
                  </p:blipFill>
                  <p:spPr>
                    <a:xfrm>
                      <a:off x="841046" y="6496846"/>
                      <a:ext cx="36000" cy="360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08">
                  <p14:nvContentPartPr>
                    <p14:cNvPr id="52" name="Entrada de lápiz 51">
                      <a:extLst>
                        <a:ext uri="{FF2B5EF4-FFF2-40B4-BE49-F238E27FC236}">
                          <a16:creationId xmlns:a16="http://schemas.microsoft.com/office/drawing/2014/main" id="{A0A6020F-9A74-D048-8870-B36231E8E76E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877406" y="6502246"/>
                    <a:ext cx="360" cy="360"/>
                  </p14:xfrm>
                </p:contentPart>
              </mc:Choice>
              <mc:Fallback xmlns="">
                <p:pic>
                  <p:nvPicPr>
                    <p:cNvPr id="55" name="Entrada de lápiz 54">
                      <a:extLst>
                        <a:ext uri="{FF2B5EF4-FFF2-40B4-BE49-F238E27FC236}">
                          <a16:creationId xmlns:a16="http://schemas.microsoft.com/office/drawing/2014/main" id="{4EAFB63C-8DF0-4722-21E4-F6152E7EE3C4}"/>
                        </a:ext>
                      </a:extLst>
                    </p:cNvPr>
                    <p:cNvPicPr/>
                    <p:nvPr/>
                  </p:nvPicPr>
                  <p:blipFill>
                    <a:blip r:embed="rId49"/>
                    <a:stretch>
                      <a:fillRect/>
                    </a:stretch>
                  </p:blipFill>
                  <p:spPr>
                    <a:xfrm>
                      <a:off x="859406" y="6484606"/>
                      <a:ext cx="36000" cy="360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09">
                  <p14:nvContentPartPr>
                    <p14:cNvPr id="53" name="Entrada de lápiz 52">
                      <a:extLst>
                        <a:ext uri="{FF2B5EF4-FFF2-40B4-BE49-F238E27FC236}">
                          <a16:creationId xmlns:a16="http://schemas.microsoft.com/office/drawing/2014/main" id="{7AA3F7A0-D6AB-10BD-7D3C-5243D1777397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892526" y="6477766"/>
                    <a:ext cx="360" cy="360"/>
                  </p14:xfrm>
                </p:contentPart>
              </mc:Choice>
              <mc:Fallback xmlns="">
                <p:pic>
                  <p:nvPicPr>
                    <p:cNvPr id="57" name="Entrada de lápiz 56">
                      <a:extLst>
                        <a:ext uri="{FF2B5EF4-FFF2-40B4-BE49-F238E27FC236}">
                          <a16:creationId xmlns:a16="http://schemas.microsoft.com/office/drawing/2014/main" id="{29940AEE-59BD-26C1-EEBA-8C5819A5649C}"/>
                        </a:ext>
                      </a:extLst>
                    </p:cNvPr>
                    <p:cNvPicPr/>
                    <p:nvPr/>
                  </p:nvPicPr>
                  <p:blipFill>
                    <a:blip r:embed="rId51"/>
                    <a:stretch>
                      <a:fillRect/>
                    </a:stretch>
                  </p:blipFill>
                  <p:spPr>
                    <a:xfrm>
                      <a:off x="874886" y="6459766"/>
                      <a:ext cx="36000" cy="360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10">
                  <p14:nvContentPartPr>
                    <p14:cNvPr id="54" name="Entrada de lápiz 53">
                      <a:extLst>
                        <a:ext uri="{FF2B5EF4-FFF2-40B4-BE49-F238E27FC236}">
                          <a16:creationId xmlns:a16="http://schemas.microsoft.com/office/drawing/2014/main" id="{96F7564E-7563-7F2F-E64B-C16E06C69A05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911246" y="6452926"/>
                    <a:ext cx="360" cy="360"/>
                  </p14:xfrm>
                </p:contentPart>
              </mc:Choice>
              <mc:Fallback xmlns="">
                <p:pic>
                  <p:nvPicPr>
                    <p:cNvPr id="58" name="Entrada de lápiz 57">
                      <a:extLst>
                        <a:ext uri="{FF2B5EF4-FFF2-40B4-BE49-F238E27FC236}">
                          <a16:creationId xmlns:a16="http://schemas.microsoft.com/office/drawing/2014/main" id="{0BA31A26-E70D-5CDE-BA23-32959754A428}"/>
                        </a:ext>
                      </a:extLst>
                    </p:cNvPr>
                    <p:cNvPicPr/>
                    <p:nvPr/>
                  </p:nvPicPr>
                  <p:blipFill>
                    <a:blip r:embed="rId53"/>
                    <a:stretch>
                      <a:fillRect/>
                    </a:stretch>
                  </p:blipFill>
                  <p:spPr>
                    <a:xfrm>
                      <a:off x="893246" y="6435286"/>
                      <a:ext cx="36000" cy="360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11">
                  <p14:nvContentPartPr>
                    <p14:cNvPr id="55" name="Entrada de lápiz 54">
                      <a:extLst>
                        <a:ext uri="{FF2B5EF4-FFF2-40B4-BE49-F238E27FC236}">
                          <a16:creationId xmlns:a16="http://schemas.microsoft.com/office/drawing/2014/main" id="{B43AD453-A22E-2322-7959-558FD3F0C299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923486" y="6433126"/>
                    <a:ext cx="360" cy="1440"/>
                  </p14:xfrm>
                </p:contentPart>
              </mc:Choice>
              <mc:Fallback xmlns="">
                <p:pic>
                  <p:nvPicPr>
                    <p:cNvPr id="59" name="Entrada de lápiz 58">
                      <a:extLst>
                        <a:ext uri="{FF2B5EF4-FFF2-40B4-BE49-F238E27FC236}">
                          <a16:creationId xmlns:a16="http://schemas.microsoft.com/office/drawing/2014/main" id="{470F2359-F448-3A4A-A0FE-364C5CF98C15}"/>
                        </a:ext>
                      </a:extLst>
                    </p:cNvPr>
                    <p:cNvPicPr/>
                    <p:nvPr/>
                  </p:nvPicPr>
                  <p:blipFill>
                    <a:blip r:embed="rId55"/>
                    <a:stretch>
                      <a:fillRect/>
                    </a:stretch>
                  </p:blipFill>
                  <p:spPr>
                    <a:xfrm>
                      <a:off x="905846" y="6415486"/>
                      <a:ext cx="36000" cy="3708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12">
                  <p14:nvContentPartPr>
                    <p14:cNvPr id="56" name="Entrada de lápiz 55">
                      <a:extLst>
                        <a:ext uri="{FF2B5EF4-FFF2-40B4-BE49-F238E27FC236}">
                          <a16:creationId xmlns:a16="http://schemas.microsoft.com/office/drawing/2014/main" id="{BD6B6B6D-F641-B197-5318-DD6DA502E8E6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772646" y="6200926"/>
                    <a:ext cx="209880" cy="384840"/>
                  </p14:xfrm>
                </p:contentPart>
              </mc:Choice>
              <mc:Fallback xmlns="">
                <p:pic>
                  <p:nvPicPr>
                    <p:cNvPr id="61" name="Entrada de lápiz 60">
                      <a:extLst>
                        <a:ext uri="{FF2B5EF4-FFF2-40B4-BE49-F238E27FC236}">
                          <a16:creationId xmlns:a16="http://schemas.microsoft.com/office/drawing/2014/main" id="{8F03E521-B366-1FF9-28B6-8ED8614AA9F0}"/>
                        </a:ext>
                      </a:extLst>
                    </p:cNvPr>
                    <p:cNvPicPr/>
                    <p:nvPr/>
                  </p:nvPicPr>
                  <p:blipFill>
                    <a:blip r:embed="rId57"/>
                    <a:stretch>
                      <a:fillRect/>
                    </a:stretch>
                  </p:blipFill>
                  <p:spPr>
                    <a:xfrm>
                      <a:off x="754646" y="6182926"/>
                      <a:ext cx="245520" cy="42048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13">
                  <p14:nvContentPartPr>
                    <p14:cNvPr id="57" name="Entrada de lápiz 56">
                      <a:extLst>
                        <a:ext uri="{FF2B5EF4-FFF2-40B4-BE49-F238E27FC236}">
                          <a16:creationId xmlns:a16="http://schemas.microsoft.com/office/drawing/2014/main" id="{A310E627-3CE2-F504-E2C9-D30DDA34AC68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871286" y="6237286"/>
                    <a:ext cx="1440" cy="360"/>
                  </p14:xfrm>
                </p:contentPart>
              </mc:Choice>
              <mc:Fallback xmlns="">
                <p:pic>
                  <p:nvPicPr>
                    <p:cNvPr id="62" name="Entrada de lápiz 61">
                      <a:extLst>
                        <a:ext uri="{FF2B5EF4-FFF2-40B4-BE49-F238E27FC236}">
                          <a16:creationId xmlns:a16="http://schemas.microsoft.com/office/drawing/2014/main" id="{476149D8-CEB4-D537-BAC5-AB418F69C3F2}"/>
                        </a:ext>
                      </a:extLst>
                    </p:cNvPr>
                    <p:cNvPicPr/>
                    <p:nvPr/>
                  </p:nvPicPr>
                  <p:blipFill>
                    <a:blip r:embed="rId59"/>
                    <a:stretch>
                      <a:fillRect/>
                    </a:stretch>
                  </p:blipFill>
                  <p:spPr>
                    <a:xfrm>
                      <a:off x="853286" y="6219646"/>
                      <a:ext cx="37080" cy="36000"/>
                    </a:xfrm>
                    <a:prstGeom prst="rect">
                      <a:avLst/>
                    </a:prstGeom>
                  </p:spPr>
                </p:pic>
              </mc:Fallback>
            </mc:AlternateContent>
          </p:grpSp>
          <p:grpSp>
            <p:nvGrpSpPr>
              <p:cNvPr id="30" name="Grupo 29">
                <a:extLst>
                  <a:ext uri="{FF2B5EF4-FFF2-40B4-BE49-F238E27FC236}">
                    <a16:creationId xmlns:a16="http://schemas.microsoft.com/office/drawing/2014/main" id="{FCDC5E35-CF48-A080-426F-9582C81CABBD}"/>
                  </a:ext>
                </a:extLst>
              </p:cNvPr>
              <p:cNvGrpSpPr/>
              <p:nvPr/>
            </p:nvGrpSpPr>
            <p:grpSpPr>
              <a:xfrm>
                <a:off x="329486" y="5775406"/>
                <a:ext cx="428040" cy="340920"/>
                <a:chOff x="329486" y="5775406"/>
                <a:chExt cx="428040" cy="340920"/>
              </a:xfrm>
            </p:grpSpPr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14">
                  <p14:nvContentPartPr>
                    <p14:cNvPr id="43" name="Entrada de lápiz 42">
                      <a:extLst>
                        <a:ext uri="{FF2B5EF4-FFF2-40B4-BE49-F238E27FC236}">
                          <a16:creationId xmlns:a16="http://schemas.microsoft.com/office/drawing/2014/main" id="{50C0A3DC-29B5-D449-8F13-971D54C17BA2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338486" y="5793766"/>
                    <a:ext cx="419040" cy="322560"/>
                  </p14:xfrm>
                </p:contentPart>
              </mc:Choice>
              <mc:Fallback xmlns="">
                <p:pic>
                  <p:nvPicPr>
                    <p:cNvPr id="64" name="Entrada de lápiz 63">
                      <a:extLst>
                        <a:ext uri="{FF2B5EF4-FFF2-40B4-BE49-F238E27FC236}">
                          <a16:creationId xmlns:a16="http://schemas.microsoft.com/office/drawing/2014/main" id="{2B1741BA-C13C-D3C2-FC26-1CD19817EDD7}"/>
                        </a:ext>
                      </a:extLst>
                    </p:cNvPr>
                    <p:cNvPicPr/>
                    <p:nvPr/>
                  </p:nvPicPr>
                  <p:blipFill>
                    <a:blip r:embed="rId61"/>
                    <a:stretch>
                      <a:fillRect/>
                    </a:stretch>
                  </p:blipFill>
                  <p:spPr>
                    <a:xfrm>
                      <a:off x="320846" y="5776126"/>
                      <a:ext cx="454680" cy="3582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15">
                  <p14:nvContentPartPr>
                    <p14:cNvPr id="44" name="Entrada de lápiz 43">
                      <a:extLst>
                        <a:ext uri="{FF2B5EF4-FFF2-40B4-BE49-F238E27FC236}">
                          <a16:creationId xmlns:a16="http://schemas.microsoft.com/office/drawing/2014/main" id="{B9B2F53A-7FAA-3A46-E5E6-BC8CA95B02D9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572486" y="5827966"/>
                    <a:ext cx="1800" cy="360"/>
                  </p14:xfrm>
                </p:contentPart>
              </mc:Choice>
              <mc:Fallback xmlns="">
                <p:pic>
                  <p:nvPicPr>
                    <p:cNvPr id="65" name="Entrada de lápiz 64">
                      <a:extLst>
                        <a:ext uri="{FF2B5EF4-FFF2-40B4-BE49-F238E27FC236}">
                          <a16:creationId xmlns:a16="http://schemas.microsoft.com/office/drawing/2014/main" id="{53F949F6-9559-69AD-6A20-22F27795E861}"/>
                        </a:ext>
                      </a:extLst>
                    </p:cNvPr>
                    <p:cNvPicPr/>
                    <p:nvPr/>
                  </p:nvPicPr>
                  <p:blipFill>
                    <a:blip r:embed="rId63"/>
                    <a:stretch>
                      <a:fillRect/>
                    </a:stretch>
                  </p:blipFill>
                  <p:spPr>
                    <a:xfrm>
                      <a:off x="554486" y="5809966"/>
                      <a:ext cx="37440" cy="360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16">
                  <p14:nvContentPartPr>
                    <p14:cNvPr id="45" name="Entrada de lápiz 44">
                      <a:extLst>
                        <a:ext uri="{FF2B5EF4-FFF2-40B4-BE49-F238E27FC236}">
                          <a16:creationId xmlns:a16="http://schemas.microsoft.com/office/drawing/2014/main" id="{2919A711-65BB-CD9D-DE6F-387F6B149639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540446" y="5821846"/>
                    <a:ext cx="1800" cy="360"/>
                  </p14:xfrm>
                </p:contentPart>
              </mc:Choice>
              <mc:Fallback xmlns="">
                <p:pic>
                  <p:nvPicPr>
                    <p:cNvPr id="66" name="Entrada de lápiz 65">
                      <a:extLst>
                        <a:ext uri="{FF2B5EF4-FFF2-40B4-BE49-F238E27FC236}">
                          <a16:creationId xmlns:a16="http://schemas.microsoft.com/office/drawing/2014/main" id="{C3F15BB9-0F34-45B4-2296-B2B595222AF6}"/>
                        </a:ext>
                      </a:extLst>
                    </p:cNvPr>
                    <p:cNvPicPr/>
                    <p:nvPr/>
                  </p:nvPicPr>
                  <p:blipFill>
                    <a:blip r:embed="rId65"/>
                    <a:stretch>
                      <a:fillRect/>
                    </a:stretch>
                  </p:blipFill>
                  <p:spPr>
                    <a:xfrm>
                      <a:off x="522446" y="5803846"/>
                      <a:ext cx="37440" cy="360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17">
                  <p14:nvContentPartPr>
                    <p14:cNvPr id="46" name="Entrada de lápiz 45">
                      <a:extLst>
                        <a:ext uri="{FF2B5EF4-FFF2-40B4-BE49-F238E27FC236}">
                          <a16:creationId xmlns:a16="http://schemas.microsoft.com/office/drawing/2014/main" id="{DE4F0A30-891D-515E-F5FD-D64DCDFA7FF3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329486" y="5775406"/>
                    <a:ext cx="277200" cy="151560"/>
                  </p14:xfrm>
                </p:contentPart>
              </mc:Choice>
              <mc:Fallback xmlns="">
                <p:pic>
                  <p:nvPicPr>
                    <p:cNvPr id="68" name="Entrada de lápiz 67">
                      <a:extLst>
                        <a:ext uri="{FF2B5EF4-FFF2-40B4-BE49-F238E27FC236}">
                          <a16:creationId xmlns:a16="http://schemas.microsoft.com/office/drawing/2014/main" id="{5A31D588-7A33-8B96-86E7-6085CC7962E3}"/>
                        </a:ext>
                      </a:extLst>
                    </p:cNvPr>
                    <p:cNvPicPr/>
                    <p:nvPr/>
                  </p:nvPicPr>
                  <p:blipFill>
                    <a:blip r:embed="rId67"/>
                    <a:stretch>
                      <a:fillRect/>
                    </a:stretch>
                  </p:blipFill>
                  <p:spPr>
                    <a:xfrm>
                      <a:off x="311846" y="5757766"/>
                      <a:ext cx="312840" cy="187200"/>
                    </a:xfrm>
                    <a:prstGeom prst="rect">
                      <a:avLst/>
                    </a:prstGeom>
                  </p:spPr>
                </p:pic>
              </mc:Fallback>
            </mc:AlternateContent>
          </p:grpSp>
          <mc:AlternateContent xmlns:mc="http://schemas.openxmlformats.org/markup-compatibility/2006" xmlns:p14="http://schemas.microsoft.com/office/powerpoint/2010/main">
            <mc:Choice Requires="p14">
              <p:contentPart p14:bwMode="auto" r:id="rId218">
                <p14:nvContentPartPr>
                  <p14:cNvPr id="31" name="Entrada de lápiz 30">
                    <a:extLst>
                      <a:ext uri="{FF2B5EF4-FFF2-40B4-BE49-F238E27FC236}">
                        <a16:creationId xmlns:a16="http://schemas.microsoft.com/office/drawing/2014/main" id="{7F98C5FB-DEE0-F27A-C857-5182CDD37A04}"/>
                      </a:ext>
                    </a:extLst>
                  </p14:cNvPr>
                  <p14:cNvContentPartPr/>
                  <p14:nvPr/>
                </p14:nvContentPartPr>
                <p14:xfrm>
                  <a:off x="550886" y="6078526"/>
                  <a:ext cx="100080" cy="79200"/>
                </p14:xfrm>
              </p:contentPart>
            </mc:Choice>
            <mc:Fallback xmlns="">
              <p:pic>
                <p:nvPicPr>
                  <p:cNvPr id="156" name="Entrada de lápiz 155">
                    <a:extLst>
                      <a:ext uri="{FF2B5EF4-FFF2-40B4-BE49-F238E27FC236}">
                        <a16:creationId xmlns:a16="http://schemas.microsoft.com/office/drawing/2014/main" id="{92A4C254-6955-035D-CB8F-E552E06E0588}"/>
                      </a:ext>
                    </a:extLst>
                  </p:cNvPr>
                  <p:cNvPicPr/>
                  <p:nvPr/>
                </p:nvPicPr>
                <p:blipFill>
                  <a:blip r:embed="rId219"/>
                  <a:stretch>
                    <a:fillRect/>
                  </a:stretch>
                </p:blipFill>
                <p:spPr>
                  <a:xfrm>
                    <a:off x="543484" y="6071603"/>
                    <a:ext cx="114589" cy="9276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0">
                <p14:nvContentPartPr>
                  <p14:cNvPr id="32" name="Entrada de lápiz 31">
                    <a:extLst>
                      <a:ext uri="{FF2B5EF4-FFF2-40B4-BE49-F238E27FC236}">
                        <a16:creationId xmlns:a16="http://schemas.microsoft.com/office/drawing/2014/main" id="{2772E657-A9A3-2297-DE02-6B299ED08987}"/>
                      </a:ext>
                    </a:extLst>
                  </p14:cNvPr>
                  <p14:cNvContentPartPr/>
                  <p14:nvPr/>
                </p14:nvContentPartPr>
                <p14:xfrm>
                  <a:off x="646286" y="6025966"/>
                  <a:ext cx="137160" cy="55080"/>
                </p14:xfrm>
              </p:contentPart>
            </mc:Choice>
            <mc:Fallback xmlns="">
              <p:pic>
                <p:nvPicPr>
                  <p:cNvPr id="157" name="Entrada de lápiz 156">
                    <a:extLst>
                      <a:ext uri="{FF2B5EF4-FFF2-40B4-BE49-F238E27FC236}">
                        <a16:creationId xmlns:a16="http://schemas.microsoft.com/office/drawing/2014/main" id="{F70BDE66-67DA-C9DF-C1A0-90AE29587421}"/>
                      </a:ext>
                    </a:extLst>
                  </p:cNvPr>
                  <p:cNvPicPr/>
                  <p:nvPr/>
                </p:nvPicPr>
                <p:blipFill>
                  <a:blip r:embed="rId221"/>
                  <a:stretch>
                    <a:fillRect/>
                  </a:stretch>
                </p:blipFill>
                <p:spPr>
                  <a:xfrm>
                    <a:off x="638864" y="6019011"/>
                    <a:ext cx="151707" cy="6871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2">
                <p14:nvContentPartPr>
                  <p14:cNvPr id="33" name="Entrada de lápiz 32">
                    <a:extLst>
                      <a:ext uri="{FF2B5EF4-FFF2-40B4-BE49-F238E27FC236}">
                        <a16:creationId xmlns:a16="http://schemas.microsoft.com/office/drawing/2014/main" id="{6D8B48EB-EC9F-4E1E-1EBE-F2DCFF3CD0BF}"/>
                      </a:ext>
                    </a:extLst>
                  </p14:cNvPr>
                  <p14:cNvContentPartPr/>
                  <p14:nvPr/>
                </p14:nvContentPartPr>
                <p14:xfrm>
                  <a:off x="283046" y="5947486"/>
                  <a:ext cx="268200" cy="204120"/>
                </p14:xfrm>
              </p:contentPart>
            </mc:Choice>
            <mc:Fallback xmlns="">
              <p:pic>
                <p:nvPicPr>
                  <p:cNvPr id="158" name="Entrada de lápiz 157">
                    <a:extLst>
                      <a:ext uri="{FF2B5EF4-FFF2-40B4-BE49-F238E27FC236}">
                        <a16:creationId xmlns:a16="http://schemas.microsoft.com/office/drawing/2014/main" id="{04AFD3F5-608E-F3E8-B29F-513F58386FA4}"/>
                      </a:ext>
                    </a:extLst>
                  </p:cNvPr>
                  <p:cNvPicPr/>
                  <p:nvPr/>
                </p:nvPicPr>
                <p:blipFill>
                  <a:blip r:embed="rId223"/>
                  <a:stretch>
                    <a:fillRect/>
                  </a:stretch>
                </p:blipFill>
                <p:spPr>
                  <a:xfrm>
                    <a:off x="275653" y="5940553"/>
                    <a:ext cx="282689" cy="21771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4">
                <p14:nvContentPartPr>
                  <p14:cNvPr id="34" name="Entrada de lápiz 33">
                    <a:extLst>
                      <a:ext uri="{FF2B5EF4-FFF2-40B4-BE49-F238E27FC236}">
                        <a16:creationId xmlns:a16="http://schemas.microsoft.com/office/drawing/2014/main" id="{37077F07-26CE-0828-59D6-6745B9509A94}"/>
                      </a:ext>
                    </a:extLst>
                  </p14:cNvPr>
                  <p14:cNvContentPartPr/>
                  <p14:nvPr/>
                </p14:nvContentPartPr>
                <p14:xfrm>
                  <a:off x="435326" y="6122806"/>
                  <a:ext cx="104040" cy="281520"/>
                </p14:xfrm>
              </p:contentPart>
            </mc:Choice>
            <mc:Fallback xmlns="">
              <p:pic>
                <p:nvPicPr>
                  <p:cNvPr id="159" name="Entrada de lápiz 158">
                    <a:extLst>
                      <a:ext uri="{FF2B5EF4-FFF2-40B4-BE49-F238E27FC236}">
                        <a16:creationId xmlns:a16="http://schemas.microsoft.com/office/drawing/2014/main" id="{D2FF3B70-F46D-C682-D56C-E23825E1FF25}"/>
                      </a:ext>
                    </a:extLst>
                  </p:cNvPr>
                  <p:cNvPicPr/>
                  <p:nvPr/>
                </p:nvPicPr>
                <p:blipFill>
                  <a:blip r:embed="rId225"/>
                  <a:stretch>
                    <a:fillRect/>
                  </a:stretch>
                </p:blipFill>
                <p:spPr>
                  <a:xfrm>
                    <a:off x="427937" y="6115886"/>
                    <a:ext cx="118523" cy="29508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226">
                <p14:nvContentPartPr>
                  <p14:cNvPr id="35" name="Entrada de lápiz 34">
                    <a:extLst>
                      <a:ext uri="{FF2B5EF4-FFF2-40B4-BE49-F238E27FC236}">
                        <a16:creationId xmlns:a16="http://schemas.microsoft.com/office/drawing/2014/main" id="{C95CBA16-6FB4-D37B-6337-854BABEC5A46}"/>
                      </a:ext>
                    </a:extLst>
                  </p14:cNvPr>
                  <p14:cNvContentPartPr/>
                  <p14:nvPr/>
                </p14:nvContentPartPr>
                <p14:xfrm>
                  <a:off x="461606" y="6693046"/>
                  <a:ext cx="360" cy="3600"/>
                </p14:xfrm>
              </p:contentPart>
            </mc:Choice>
            <mc:Fallback xmlns="">
              <p:pic>
                <p:nvPicPr>
                  <p:cNvPr id="160" name="Entrada de lápiz 159">
                    <a:extLst>
                      <a:ext uri="{FF2B5EF4-FFF2-40B4-BE49-F238E27FC236}">
                        <a16:creationId xmlns:a16="http://schemas.microsoft.com/office/drawing/2014/main" id="{68056936-99C3-C1AA-8282-77BF817CC014}"/>
                      </a:ext>
                    </a:extLst>
                  </p:cNvPr>
                  <p:cNvPicPr/>
                  <p:nvPr/>
                </p:nvPicPr>
                <p:blipFill>
                  <a:blip r:embed="rId227"/>
                  <a:stretch>
                    <a:fillRect/>
                  </a:stretch>
                </p:blipFill>
                <p:spPr>
                  <a:xfrm>
                    <a:off x="452606" y="6686123"/>
                    <a:ext cx="18000" cy="1716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228">
                <p14:nvContentPartPr>
                  <p14:cNvPr id="36" name="Entrada de lápiz 35">
                    <a:extLst>
                      <a:ext uri="{FF2B5EF4-FFF2-40B4-BE49-F238E27FC236}">
                        <a16:creationId xmlns:a16="http://schemas.microsoft.com/office/drawing/2014/main" id="{75053D0A-F6FC-AEA7-EA0E-6A12878D07D2}"/>
                      </a:ext>
                    </a:extLst>
                  </p14:cNvPr>
                  <p14:cNvContentPartPr/>
                  <p14:nvPr/>
                </p14:nvContentPartPr>
                <p14:xfrm>
                  <a:off x="429926" y="6629686"/>
                  <a:ext cx="66960" cy="60480"/>
                </p14:xfrm>
              </p:contentPart>
            </mc:Choice>
            <mc:Fallback xmlns="">
              <p:pic>
                <p:nvPicPr>
                  <p:cNvPr id="161" name="Entrada de lápiz 160">
                    <a:extLst>
                      <a:ext uri="{FF2B5EF4-FFF2-40B4-BE49-F238E27FC236}">
                        <a16:creationId xmlns:a16="http://schemas.microsoft.com/office/drawing/2014/main" id="{CEB96704-C4C1-B73F-7435-1233C541506F}"/>
                      </a:ext>
                    </a:extLst>
                  </p:cNvPr>
                  <p:cNvPicPr/>
                  <p:nvPr/>
                </p:nvPicPr>
                <p:blipFill>
                  <a:blip r:embed="rId229"/>
                  <a:stretch>
                    <a:fillRect/>
                  </a:stretch>
                </p:blipFill>
                <p:spPr>
                  <a:xfrm>
                    <a:off x="422519" y="6622750"/>
                    <a:ext cx="81478" cy="74074"/>
                  </a:xfrm>
                  <a:prstGeom prst="rect">
                    <a:avLst/>
                  </a:prstGeom>
                </p:spPr>
              </p:pic>
            </mc:Fallback>
          </mc:AlternateContent>
          <p:grpSp>
            <p:nvGrpSpPr>
              <p:cNvPr id="37" name="Grupo 36">
                <a:extLst>
                  <a:ext uri="{FF2B5EF4-FFF2-40B4-BE49-F238E27FC236}">
                    <a16:creationId xmlns:a16="http://schemas.microsoft.com/office/drawing/2014/main" id="{E2ECA36B-8EB8-4EEB-3ABF-C02C6908804F}"/>
                  </a:ext>
                </a:extLst>
              </p:cNvPr>
              <p:cNvGrpSpPr/>
              <p:nvPr/>
            </p:nvGrpSpPr>
            <p:grpSpPr>
              <a:xfrm>
                <a:off x="116726" y="6631846"/>
                <a:ext cx="59400" cy="61200"/>
                <a:chOff x="116726" y="6631846"/>
                <a:chExt cx="59400" cy="61200"/>
              </a:xfrm>
            </p:grpSpPr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30">
                  <p14:nvContentPartPr>
                    <p14:cNvPr id="40" name="Entrada de lápiz 39">
                      <a:extLst>
                        <a:ext uri="{FF2B5EF4-FFF2-40B4-BE49-F238E27FC236}">
                          <a16:creationId xmlns:a16="http://schemas.microsoft.com/office/drawing/2014/main" id="{A671AE56-5344-B005-67ED-0B6D939877E6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116726" y="6677926"/>
                    <a:ext cx="360" cy="360"/>
                  </p14:xfrm>
                </p:contentPart>
              </mc:Choice>
              <mc:Fallback xmlns="">
                <p:pic>
                  <p:nvPicPr>
                    <p:cNvPr id="76" name="Entrada de lápiz 75">
                      <a:extLst>
                        <a:ext uri="{FF2B5EF4-FFF2-40B4-BE49-F238E27FC236}">
                          <a16:creationId xmlns:a16="http://schemas.microsoft.com/office/drawing/2014/main" id="{0EAA1099-50E2-ADDD-4C62-C9BE4FE8D626}"/>
                        </a:ext>
                      </a:extLst>
                    </p:cNvPr>
                    <p:cNvPicPr/>
                    <p:nvPr/>
                  </p:nvPicPr>
                  <p:blipFill>
                    <a:blip r:embed="rId81"/>
                    <a:stretch>
                      <a:fillRect/>
                    </a:stretch>
                  </p:blipFill>
                  <p:spPr>
                    <a:xfrm>
                      <a:off x="108086" y="6668926"/>
                      <a:ext cx="18000" cy="180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31">
                  <p14:nvContentPartPr>
                    <p14:cNvPr id="41" name="Entrada de lápiz 40">
                      <a:extLst>
                        <a:ext uri="{FF2B5EF4-FFF2-40B4-BE49-F238E27FC236}">
                          <a16:creationId xmlns:a16="http://schemas.microsoft.com/office/drawing/2014/main" id="{F6BE77FD-E8CA-F386-4BE7-5116D1C49E9E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132206" y="6662446"/>
                    <a:ext cx="360" cy="360"/>
                  </p14:xfrm>
                </p:contentPart>
              </mc:Choice>
              <mc:Fallback xmlns="">
                <p:pic>
                  <p:nvPicPr>
                    <p:cNvPr id="77" name="Entrada de lápiz 76">
                      <a:extLst>
                        <a:ext uri="{FF2B5EF4-FFF2-40B4-BE49-F238E27FC236}">
                          <a16:creationId xmlns:a16="http://schemas.microsoft.com/office/drawing/2014/main" id="{E1D81936-98B0-896A-54C0-95478B06DB6C}"/>
                        </a:ext>
                      </a:extLst>
                    </p:cNvPr>
                    <p:cNvPicPr/>
                    <p:nvPr/>
                  </p:nvPicPr>
                  <p:blipFill>
                    <a:blip r:embed="rId83"/>
                    <a:stretch>
                      <a:fillRect/>
                    </a:stretch>
                  </p:blipFill>
                  <p:spPr>
                    <a:xfrm>
                      <a:off x="123566" y="6653446"/>
                      <a:ext cx="18000" cy="180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32">
                  <p14:nvContentPartPr>
                    <p14:cNvPr id="42" name="Entrada de lápiz 41">
                      <a:extLst>
                        <a:ext uri="{FF2B5EF4-FFF2-40B4-BE49-F238E27FC236}">
                          <a16:creationId xmlns:a16="http://schemas.microsoft.com/office/drawing/2014/main" id="{19A78303-3F56-9C60-3668-0661A8575BCA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134726" y="6631846"/>
                    <a:ext cx="41400" cy="61200"/>
                  </p14:xfrm>
                </p:contentPart>
              </mc:Choice>
              <mc:Fallback xmlns="">
                <p:pic>
                  <p:nvPicPr>
                    <p:cNvPr id="79" name="Entrada de lápiz 78">
                      <a:extLst>
                        <a:ext uri="{FF2B5EF4-FFF2-40B4-BE49-F238E27FC236}">
                          <a16:creationId xmlns:a16="http://schemas.microsoft.com/office/drawing/2014/main" id="{954FEC6F-E0E2-303A-1308-506EA76AE9A7}"/>
                        </a:ext>
                      </a:extLst>
                    </p:cNvPr>
                    <p:cNvPicPr/>
                    <p:nvPr/>
                  </p:nvPicPr>
                  <p:blipFill>
                    <a:blip r:embed="rId85"/>
                    <a:stretch>
                      <a:fillRect/>
                    </a:stretch>
                  </p:blipFill>
                  <p:spPr>
                    <a:xfrm>
                      <a:off x="125726" y="6623206"/>
                      <a:ext cx="59040" cy="78840"/>
                    </a:xfrm>
                    <a:prstGeom prst="rect">
                      <a:avLst/>
                    </a:prstGeom>
                  </p:spPr>
                </p:pic>
              </mc:Fallback>
            </mc:AlternateContent>
          </p:grpSp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233">
                <p14:nvContentPartPr>
                  <p14:cNvPr id="38" name="Entrada de lápiz 37">
                    <a:extLst>
                      <a:ext uri="{FF2B5EF4-FFF2-40B4-BE49-F238E27FC236}">
                        <a16:creationId xmlns:a16="http://schemas.microsoft.com/office/drawing/2014/main" id="{9D984E49-3005-C827-8EA4-F7D68088D292}"/>
                      </a:ext>
                    </a:extLst>
                  </p14:cNvPr>
                  <p14:cNvContentPartPr/>
                  <p14:nvPr/>
                </p14:nvContentPartPr>
                <p14:xfrm>
                  <a:off x="138326" y="6588286"/>
                  <a:ext cx="360" cy="360"/>
                </p14:xfrm>
              </p:contentPart>
            </mc:Choice>
            <mc:Fallback xmlns="">
              <p:pic>
                <p:nvPicPr>
                  <p:cNvPr id="163" name="Entrada de lápiz 162">
                    <a:extLst>
                      <a:ext uri="{FF2B5EF4-FFF2-40B4-BE49-F238E27FC236}">
                        <a16:creationId xmlns:a16="http://schemas.microsoft.com/office/drawing/2014/main" id="{D6B8E1D3-91CD-0C57-2DAA-36E146733079}"/>
                      </a:ext>
                    </a:extLst>
                  </p:cNvPr>
                  <p:cNvPicPr/>
                  <p:nvPr/>
                </p:nvPicPr>
                <p:blipFill>
                  <a:blip r:embed="rId234"/>
                  <a:stretch>
                    <a:fillRect/>
                  </a:stretch>
                </p:blipFill>
                <p:spPr>
                  <a:xfrm>
                    <a:off x="129326" y="6579286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5">
                <p14:nvContentPartPr>
                  <p14:cNvPr id="39" name="Entrada de lápiz 38">
                    <a:extLst>
                      <a:ext uri="{FF2B5EF4-FFF2-40B4-BE49-F238E27FC236}">
                        <a16:creationId xmlns:a16="http://schemas.microsoft.com/office/drawing/2014/main" id="{6A516B1C-4606-D00B-D111-38B59630724E}"/>
                      </a:ext>
                    </a:extLst>
                  </p14:cNvPr>
                  <p14:cNvContentPartPr/>
                  <p14:nvPr/>
                </p14:nvContentPartPr>
                <p14:xfrm>
                  <a:off x="132206" y="6613126"/>
                  <a:ext cx="70920" cy="12960"/>
                </p14:xfrm>
              </p:contentPart>
            </mc:Choice>
            <mc:Fallback xmlns="">
              <p:pic>
                <p:nvPicPr>
                  <p:cNvPr id="164" name="Entrada de lápiz 163">
                    <a:extLst>
                      <a:ext uri="{FF2B5EF4-FFF2-40B4-BE49-F238E27FC236}">
                        <a16:creationId xmlns:a16="http://schemas.microsoft.com/office/drawing/2014/main" id="{A0C50E48-C4D6-DE24-1405-C2DC56C9F32A}"/>
                      </a:ext>
                    </a:extLst>
                  </p:cNvPr>
                  <p:cNvPicPr/>
                  <p:nvPr/>
                </p:nvPicPr>
                <p:blipFill>
                  <a:blip r:embed="rId236"/>
                  <a:stretch>
                    <a:fillRect/>
                  </a:stretch>
                </p:blipFill>
                <p:spPr>
                  <a:xfrm>
                    <a:off x="124818" y="6606232"/>
                    <a:ext cx="85400" cy="26471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  <p:grpSp>
        <p:nvGrpSpPr>
          <p:cNvPr id="61" name="Grupo 60">
            <a:extLst>
              <a:ext uri="{FF2B5EF4-FFF2-40B4-BE49-F238E27FC236}">
                <a16:creationId xmlns:a16="http://schemas.microsoft.com/office/drawing/2014/main" id="{E07065DF-FC22-576D-D9D9-D7289042E420}"/>
              </a:ext>
            </a:extLst>
          </p:cNvPr>
          <p:cNvGrpSpPr/>
          <p:nvPr/>
        </p:nvGrpSpPr>
        <p:grpSpPr>
          <a:xfrm rot="1695366">
            <a:off x="11358429" y="10225398"/>
            <a:ext cx="2707265" cy="2723306"/>
            <a:chOff x="5467947" y="3771904"/>
            <a:chExt cx="1256103" cy="1374713"/>
          </a:xfrm>
        </p:grpSpPr>
        <p:pic>
          <p:nvPicPr>
            <p:cNvPr id="62" name="Gráfico 61" descr="Globos contorno">
              <a:extLst>
                <a:ext uri="{FF2B5EF4-FFF2-40B4-BE49-F238E27FC236}">
                  <a16:creationId xmlns:a16="http://schemas.microsoft.com/office/drawing/2014/main" id="{CA76C1C9-5EC3-138F-D785-918B004294A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 rot="19925930">
              <a:off x="5467947" y="3771904"/>
              <a:ext cx="1256103" cy="1374713"/>
            </a:xfrm>
            <a:prstGeom prst="rect">
              <a:avLst/>
            </a:prstGeom>
          </p:spPr>
        </p:pic>
        <p:grpSp>
          <p:nvGrpSpPr>
            <p:cNvPr id="63" name="Grupo 62">
              <a:extLst>
                <a:ext uri="{FF2B5EF4-FFF2-40B4-BE49-F238E27FC236}">
                  <a16:creationId xmlns:a16="http://schemas.microsoft.com/office/drawing/2014/main" id="{6B4AE37A-4BF7-8B80-2FDF-5C17DC187089}"/>
                </a:ext>
              </a:extLst>
            </p:cNvPr>
            <p:cNvGrpSpPr/>
            <p:nvPr/>
          </p:nvGrpSpPr>
          <p:grpSpPr>
            <a:xfrm rot="18165722">
              <a:off x="5564128" y="3916530"/>
              <a:ext cx="938740" cy="921240"/>
              <a:chOff x="43786" y="5775406"/>
              <a:chExt cx="938740" cy="9212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37">
                <p14:nvContentPartPr>
                  <p14:cNvPr id="192" name="Entrada de lápiz 191">
                    <a:extLst>
                      <a:ext uri="{FF2B5EF4-FFF2-40B4-BE49-F238E27FC236}">
                        <a16:creationId xmlns:a16="http://schemas.microsoft.com/office/drawing/2014/main" id="{2846632D-ED73-12D1-E7F3-9355ADB53E9E}"/>
                      </a:ext>
                    </a:extLst>
                  </p14:cNvPr>
                  <p14:cNvContentPartPr/>
                  <p14:nvPr/>
                </p14:nvContentPartPr>
                <p14:xfrm>
                  <a:off x="223369" y="6146387"/>
                  <a:ext cx="75960" cy="157680"/>
                </p14:xfrm>
              </p:contentPart>
            </mc:Choice>
            <mc:Fallback xmlns="">
              <p:pic>
                <p:nvPicPr>
                  <p:cNvPr id="12" name="Entrada de lápiz 11">
                    <a:extLst>
                      <a:ext uri="{FF2B5EF4-FFF2-40B4-BE49-F238E27FC236}">
                        <a16:creationId xmlns:a16="http://schemas.microsoft.com/office/drawing/2014/main" id="{56835E26-A87A-3E44-4D57-AD48A98B15E5}"/>
                      </a:ext>
                    </a:extLst>
                  </p:cNvPr>
                  <p:cNvPicPr/>
                  <p:nvPr/>
                </p:nvPicPr>
                <p:blipFill>
                  <a:blip r:embed="rId102"/>
                  <a:stretch>
                    <a:fillRect/>
                  </a:stretch>
                </p:blipFill>
                <p:spPr>
                  <a:xfrm>
                    <a:off x="215980" y="6139471"/>
                    <a:ext cx="90443" cy="17123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238">
                <p14:nvContentPartPr>
                  <p14:cNvPr id="193" name="Entrada de lápiz 192">
                    <a:extLst>
                      <a:ext uri="{FF2B5EF4-FFF2-40B4-BE49-F238E27FC236}">
                        <a16:creationId xmlns:a16="http://schemas.microsoft.com/office/drawing/2014/main" id="{21AB1F7C-E696-CA97-3434-04E1A3CEAA62}"/>
                      </a:ext>
                    </a:extLst>
                  </p14:cNvPr>
                  <p14:cNvContentPartPr/>
                  <p14:nvPr/>
                </p14:nvContentPartPr>
                <p14:xfrm>
                  <a:off x="159706" y="6003720"/>
                  <a:ext cx="345600" cy="601920"/>
                </p14:xfrm>
              </p:contentPart>
            </mc:Choice>
            <mc:Fallback xmlns="">
              <p:pic>
                <p:nvPicPr>
                  <p:cNvPr id="13" name="Entrada de lápiz 12">
                    <a:extLst>
                      <a:ext uri="{FF2B5EF4-FFF2-40B4-BE49-F238E27FC236}">
                        <a16:creationId xmlns:a16="http://schemas.microsoft.com/office/drawing/2014/main" id="{EF8DD775-3569-5A6F-D188-AB931AA6EC2F}"/>
                      </a:ext>
                    </a:extLst>
                  </p:cNvPr>
                  <p:cNvPicPr/>
                  <p:nvPr/>
                </p:nvPicPr>
                <p:blipFill>
                  <a:blip r:embed="rId104"/>
                  <a:stretch>
                    <a:fillRect/>
                  </a:stretch>
                </p:blipFill>
                <p:spPr>
                  <a:xfrm>
                    <a:off x="144924" y="5989889"/>
                    <a:ext cx="374868" cy="62930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239">
                <p14:nvContentPartPr>
                  <p14:cNvPr id="194" name="Entrada de lápiz 193">
                    <a:extLst>
                      <a:ext uri="{FF2B5EF4-FFF2-40B4-BE49-F238E27FC236}">
                        <a16:creationId xmlns:a16="http://schemas.microsoft.com/office/drawing/2014/main" id="{D5111C40-71AF-19B1-4D87-FC849EEC4B6C}"/>
                      </a:ext>
                    </a:extLst>
                  </p14:cNvPr>
                  <p14:cNvContentPartPr/>
                  <p14:nvPr/>
                </p14:nvContentPartPr>
                <p14:xfrm>
                  <a:off x="191386" y="6287400"/>
                  <a:ext cx="255960" cy="304560"/>
                </p14:xfrm>
              </p:contentPart>
            </mc:Choice>
            <mc:Fallback xmlns="">
              <p:pic>
                <p:nvPicPr>
                  <p:cNvPr id="14" name="Entrada de lápiz 13">
                    <a:extLst>
                      <a:ext uri="{FF2B5EF4-FFF2-40B4-BE49-F238E27FC236}">
                        <a16:creationId xmlns:a16="http://schemas.microsoft.com/office/drawing/2014/main" id="{95C92755-94D4-5A5E-6EB1-DCF109CD33B1}"/>
                      </a:ext>
                    </a:extLst>
                  </p:cNvPr>
                  <p:cNvPicPr/>
                  <p:nvPr/>
                </p:nvPicPr>
                <p:blipFill>
                  <a:blip r:embed="rId106"/>
                  <a:stretch>
                    <a:fillRect/>
                  </a:stretch>
                </p:blipFill>
                <p:spPr>
                  <a:xfrm>
                    <a:off x="176591" y="6273569"/>
                    <a:ext cx="285255" cy="331946"/>
                  </a:xfrm>
                  <a:prstGeom prst="rect">
                    <a:avLst/>
                  </a:prstGeom>
                </p:spPr>
              </p:pic>
            </mc:Fallback>
          </mc:AlternateContent>
          <p:grpSp>
            <p:nvGrpSpPr>
              <p:cNvPr id="195" name="Grupo 194">
                <a:extLst>
                  <a:ext uri="{FF2B5EF4-FFF2-40B4-BE49-F238E27FC236}">
                    <a16:creationId xmlns:a16="http://schemas.microsoft.com/office/drawing/2014/main" id="{11D72F80-A9D8-6302-9BF7-2E3864DFF26E}"/>
                  </a:ext>
                </a:extLst>
              </p:cNvPr>
              <p:cNvGrpSpPr/>
              <p:nvPr/>
            </p:nvGrpSpPr>
            <p:grpSpPr>
              <a:xfrm>
                <a:off x="43786" y="5990760"/>
                <a:ext cx="369720" cy="574200"/>
                <a:chOff x="43786" y="5990760"/>
                <a:chExt cx="369720" cy="574200"/>
              </a:xfrm>
            </p:grpSpPr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40">
                  <p14:nvContentPartPr>
                    <p14:cNvPr id="227" name="Entrada de lápiz 226">
                      <a:extLst>
                        <a:ext uri="{FF2B5EF4-FFF2-40B4-BE49-F238E27FC236}">
                          <a16:creationId xmlns:a16="http://schemas.microsoft.com/office/drawing/2014/main" id="{FE176348-8567-0DF2-7D95-CC3BB293B4D8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74746" y="5990760"/>
                    <a:ext cx="338760" cy="574200"/>
                  </p14:xfrm>
                </p:contentPart>
              </mc:Choice>
              <mc:Fallback xmlns="">
                <p:pic>
                  <p:nvPicPr>
                    <p:cNvPr id="36" name="Entrada de lápiz 35">
                      <a:extLst>
                        <a:ext uri="{FF2B5EF4-FFF2-40B4-BE49-F238E27FC236}">
                          <a16:creationId xmlns:a16="http://schemas.microsoft.com/office/drawing/2014/main" id="{A54AAF9F-707E-F396-8C25-B0540A816838}"/>
                        </a:ext>
                      </a:extLst>
                    </p:cNvPr>
                    <p:cNvPicPr/>
                    <p:nvPr/>
                  </p:nvPicPr>
                  <p:blipFill>
                    <a:blip r:embed="rId108"/>
                    <a:stretch>
                      <a:fillRect/>
                    </a:stretch>
                  </p:blipFill>
                  <p:spPr>
                    <a:xfrm>
                      <a:off x="56746" y="5973120"/>
                      <a:ext cx="374400" cy="60984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41">
                  <p14:nvContentPartPr>
                    <p14:cNvPr id="228" name="Entrada de lápiz 227">
                      <a:extLst>
                        <a:ext uri="{FF2B5EF4-FFF2-40B4-BE49-F238E27FC236}">
                          <a16:creationId xmlns:a16="http://schemas.microsoft.com/office/drawing/2014/main" id="{865952B9-7444-28F5-24C4-034CB8DD23D3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106786" y="6257160"/>
                    <a:ext cx="214200" cy="212760"/>
                  </p14:xfrm>
                </p:contentPart>
              </mc:Choice>
              <mc:Fallback xmlns="">
                <p:pic>
                  <p:nvPicPr>
                    <p:cNvPr id="37" name="Entrada de lápiz 36">
                      <a:extLst>
                        <a:ext uri="{FF2B5EF4-FFF2-40B4-BE49-F238E27FC236}">
                          <a16:creationId xmlns:a16="http://schemas.microsoft.com/office/drawing/2014/main" id="{10D6D583-3F0C-D065-F35C-36233FDF46A5}"/>
                        </a:ext>
                      </a:extLst>
                    </p:cNvPr>
                    <p:cNvPicPr/>
                    <p:nvPr/>
                  </p:nvPicPr>
                  <p:blipFill>
                    <a:blip r:embed="rId31"/>
                    <a:stretch>
                      <a:fillRect/>
                    </a:stretch>
                  </p:blipFill>
                  <p:spPr>
                    <a:xfrm>
                      <a:off x="89146" y="6239520"/>
                      <a:ext cx="249840" cy="2484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42">
                  <p14:nvContentPartPr>
                    <p14:cNvPr id="229" name="Entrada de lápiz 228">
                      <a:extLst>
                        <a:ext uri="{FF2B5EF4-FFF2-40B4-BE49-F238E27FC236}">
                          <a16:creationId xmlns:a16="http://schemas.microsoft.com/office/drawing/2014/main" id="{3D997246-7F2F-1BED-F895-29399457D185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43786" y="6018840"/>
                    <a:ext cx="137160" cy="416160"/>
                  </p14:xfrm>
                </p:contentPart>
              </mc:Choice>
              <mc:Fallback xmlns="">
                <p:pic>
                  <p:nvPicPr>
                    <p:cNvPr id="43" name="Entrada de lápiz 42">
                      <a:extLst>
                        <a:ext uri="{FF2B5EF4-FFF2-40B4-BE49-F238E27FC236}">
                          <a16:creationId xmlns:a16="http://schemas.microsoft.com/office/drawing/2014/main" id="{DF86A0B6-6091-4883-096D-F711A6AD388E}"/>
                        </a:ext>
                      </a:extLst>
                    </p:cNvPr>
                    <p:cNvPicPr/>
                    <p:nvPr/>
                  </p:nvPicPr>
                  <p:blipFill>
                    <a:blip r:embed="rId33"/>
                    <a:stretch>
                      <a:fillRect/>
                    </a:stretch>
                  </p:blipFill>
                  <p:spPr>
                    <a:xfrm>
                      <a:off x="26146" y="6001200"/>
                      <a:ext cx="172800" cy="451800"/>
                    </a:xfrm>
                    <a:prstGeom prst="rect">
                      <a:avLst/>
                    </a:prstGeom>
                  </p:spPr>
                </p:pic>
              </mc:Fallback>
            </mc:AlternateContent>
          </p:grpSp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243">
                <p14:nvContentPartPr>
                  <p14:cNvPr id="196" name="Entrada de lápiz 195">
                    <a:extLst>
                      <a:ext uri="{FF2B5EF4-FFF2-40B4-BE49-F238E27FC236}">
                        <a16:creationId xmlns:a16="http://schemas.microsoft.com/office/drawing/2014/main" id="{A40302F6-3F5F-B225-B94B-D50ED509710C}"/>
                      </a:ext>
                    </a:extLst>
                  </p14:cNvPr>
                  <p14:cNvContentPartPr/>
                  <p14:nvPr/>
                </p14:nvContentPartPr>
                <p14:xfrm>
                  <a:off x="467726" y="6064846"/>
                  <a:ext cx="487080" cy="569160"/>
                </p14:xfrm>
              </p:contentPart>
            </mc:Choice>
            <mc:Fallback xmlns="">
              <p:pic>
                <p:nvPicPr>
                  <p:cNvPr id="22" name="Entrada de lápiz 21">
                    <a:extLst>
                      <a:ext uri="{FF2B5EF4-FFF2-40B4-BE49-F238E27FC236}">
                        <a16:creationId xmlns:a16="http://schemas.microsoft.com/office/drawing/2014/main" id="{8D3636F3-5AFC-37E1-4846-59DA7AC15E31}"/>
                      </a:ext>
                    </a:extLst>
                  </p:cNvPr>
                  <p:cNvPicPr/>
                  <p:nvPr/>
                </p:nvPicPr>
                <p:blipFill>
                  <a:blip r:embed="rId112"/>
                  <a:stretch>
                    <a:fillRect/>
                  </a:stretch>
                </p:blipFill>
                <p:spPr>
                  <a:xfrm>
                    <a:off x="452939" y="6051005"/>
                    <a:ext cx="516358" cy="59656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244">
                <p14:nvContentPartPr>
                  <p14:cNvPr id="197" name="Entrada de lápiz 196">
                    <a:extLst>
                      <a:ext uri="{FF2B5EF4-FFF2-40B4-BE49-F238E27FC236}">
                        <a16:creationId xmlns:a16="http://schemas.microsoft.com/office/drawing/2014/main" id="{509C8D2F-985D-5E40-CD70-D622A427F858}"/>
                      </a:ext>
                    </a:extLst>
                  </p14:cNvPr>
                  <p14:cNvContentPartPr/>
                  <p14:nvPr/>
                </p14:nvContentPartPr>
                <p14:xfrm>
                  <a:off x="726206" y="6366166"/>
                  <a:ext cx="190080" cy="241200"/>
                </p14:xfrm>
              </p:contentPart>
            </mc:Choice>
            <mc:Fallback xmlns="">
              <p:pic>
                <p:nvPicPr>
                  <p:cNvPr id="23" name="Entrada de lápiz 22">
                    <a:extLst>
                      <a:ext uri="{FF2B5EF4-FFF2-40B4-BE49-F238E27FC236}">
                        <a16:creationId xmlns:a16="http://schemas.microsoft.com/office/drawing/2014/main" id="{E99E7233-F1AE-8A75-6801-7863307D54E7}"/>
                      </a:ext>
                    </a:extLst>
                  </p:cNvPr>
                  <p:cNvPicPr/>
                  <p:nvPr/>
                </p:nvPicPr>
                <p:blipFill>
                  <a:blip r:embed="rId114"/>
                  <a:stretch>
                    <a:fillRect/>
                  </a:stretch>
                </p:blipFill>
                <p:spPr>
                  <a:xfrm>
                    <a:off x="711425" y="6352336"/>
                    <a:ext cx="219346" cy="268584"/>
                  </a:xfrm>
                  <a:prstGeom prst="rect">
                    <a:avLst/>
                  </a:prstGeom>
                </p:spPr>
              </p:pic>
            </mc:Fallback>
          </mc:AlternateContent>
          <p:grpSp>
            <p:nvGrpSpPr>
              <p:cNvPr id="198" name="Grupo 197">
                <a:extLst>
                  <a:ext uri="{FF2B5EF4-FFF2-40B4-BE49-F238E27FC236}">
                    <a16:creationId xmlns:a16="http://schemas.microsoft.com/office/drawing/2014/main" id="{67A61E04-1CBB-8558-CD72-BC8B9E5D8A5E}"/>
                  </a:ext>
                </a:extLst>
              </p:cNvPr>
              <p:cNvGrpSpPr/>
              <p:nvPr/>
            </p:nvGrpSpPr>
            <p:grpSpPr>
              <a:xfrm>
                <a:off x="703886" y="6200926"/>
                <a:ext cx="278640" cy="408240"/>
                <a:chOff x="703886" y="6200926"/>
                <a:chExt cx="278640" cy="408240"/>
              </a:xfrm>
            </p:grpSpPr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45">
                  <p14:nvContentPartPr>
                    <p14:cNvPr id="216" name="Entrada de lápiz 215">
                      <a:extLst>
                        <a:ext uri="{FF2B5EF4-FFF2-40B4-BE49-F238E27FC236}">
                          <a16:creationId xmlns:a16="http://schemas.microsoft.com/office/drawing/2014/main" id="{D67A9DD7-AA44-5AB6-3F9F-1D4EFB561E21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703886" y="6241246"/>
                    <a:ext cx="275400" cy="367920"/>
                  </p14:xfrm>
                </p:contentPart>
              </mc:Choice>
              <mc:Fallback xmlns="">
                <p:pic>
                  <p:nvPicPr>
                    <p:cNvPr id="47" name="Entrada de lápiz 46">
                      <a:extLst>
                        <a:ext uri="{FF2B5EF4-FFF2-40B4-BE49-F238E27FC236}">
                          <a16:creationId xmlns:a16="http://schemas.microsoft.com/office/drawing/2014/main" id="{F7028692-AAB8-536F-E5B5-303FCB889B44}"/>
                        </a:ext>
                      </a:extLst>
                    </p:cNvPr>
                    <p:cNvPicPr/>
                    <p:nvPr/>
                  </p:nvPicPr>
                  <p:blipFill>
                    <a:blip r:embed="rId39"/>
                    <a:stretch>
                      <a:fillRect/>
                    </a:stretch>
                  </p:blipFill>
                  <p:spPr>
                    <a:xfrm>
                      <a:off x="686246" y="6223246"/>
                      <a:ext cx="311040" cy="40356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46">
                  <p14:nvContentPartPr>
                    <p14:cNvPr id="217" name="Entrada de lápiz 216">
                      <a:extLst>
                        <a:ext uri="{FF2B5EF4-FFF2-40B4-BE49-F238E27FC236}">
                          <a16:creationId xmlns:a16="http://schemas.microsoft.com/office/drawing/2014/main" id="{593F82A5-D34E-3A42-9CD4-072DB79FE444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744926" y="6569926"/>
                    <a:ext cx="5760" cy="360"/>
                  </p14:xfrm>
                </p:contentPart>
              </mc:Choice>
              <mc:Fallback xmlns="">
                <p:pic>
                  <p:nvPicPr>
                    <p:cNvPr id="48" name="Entrada de lápiz 47">
                      <a:extLst>
                        <a:ext uri="{FF2B5EF4-FFF2-40B4-BE49-F238E27FC236}">
                          <a16:creationId xmlns:a16="http://schemas.microsoft.com/office/drawing/2014/main" id="{D3FFF2B7-6C84-AEF5-B1E2-D8581738B20F}"/>
                        </a:ext>
                      </a:extLst>
                    </p:cNvPr>
                    <p:cNvPicPr/>
                    <p:nvPr/>
                  </p:nvPicPr>
                  <p:blipFill>
                    <a:blip r:embed="rId41"/>
                    <a:stretch>
                      <a:fillRect/>
                    </a:stretch>
                  </p:blipFill>
                  <p:spPr>
                    <a:xfrm>
                      <a:off x="726926" y="6552286"/>
                      <a:ext cx="41400" cy="360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47">
                  <p14:nvContentPartPr>
                    <p14:cNvPr id="218" name="Entrada de lápiz 217">
                      <a:extLst>
                        <a:ext uri="{FF2B5EF4-FFF2-40B4-BE49-F238E27FC236}">
                          <a16:creationId xmlns:a16="http://schemas.microsoft.com/office/drawing/2014/main" id="{6699C548-8C81-15F1-3F13-55C6F7F6764C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812606" y="6554446"/>
                    <a:ext cx="360" cy="360"/>
                  </p14:xfrm>
                </p:contentPart>
              </mc:Choice>
              <mc:Fallback xmlns="">
                <p:pic>
                  <p:nvPicPr>
                    <p:cNvPr id="51" name="Entrada de lápiz 50">
                      <a:extLst>
                        <a:ext uri="{FF2B5EF4-FFF2-40B4-BE49-F238E27FC236}">
                          <a16:creationId xmlns:a16="http://schemas.microsoft.com/office/drawing/2014/main" id="{27966CC0-889F-9395-D0D2-79FDBCDABC26}"/>
                        </a:ext>
                      </a:extLst>
                    </p:cNvPr>
                    <p:cNvPicPr/>
                    <p:nvPr/>
                  </p:nvPicPr>
                  <p:blipFill>
                    <a:blip r:embed="rId43"/>
                    <a:stretch>
                      <a:fillRect/>
                    </a:stretch>
                  </p:blipFill>
                  <p:spPr>
                    <a:xfrm>
                      <a:off x="794966" y="6536806"/>
                      <a:ext cx="36000" cy="360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48">
                  <p14:nvContentPartPr>
                    <p14:cNvPr id="219" name="Entrada de lápiz 218">
                      <a:extLst>
                        <a:ext uri="{FF2B5EF4-FFF2-40B4-BE49-F238E27FC236}">
                          <a16:creationId xmlns:a16="http://schemas.microsoft.com/office/drawing/2014/main" id="{6BB5EC45-928A-51DD-506C-0D9C3724F94B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834206" y="6536086"/>
                    <a:ext cx="360" cy="360"/>
                  </p14:xfrm>
                </p:contentPart>
              </mc:Choice>
              <mc:Fallback xmlns="">
                <p:pic>
                  <p:nvPicPr>
                    <p:cNvPr id="52" name="Entrada de lápiz 51">
                      <a:extLst>
                        <a:ext uri="{FF2B5EF4-FFF2-40B4-BE49-F238E27FC236}">
                          <a16:creationId xmlns:a16="http://schemas.microsoft.com/office/drawing/2014/main" id="{B28C468F-D1E5-3A4B-42C0-45BE0F8B80C0}"/>
                        </a:ext>
                      </a:extLst>
                    </p:cNvPr>
                    <p:cNvPicPr/>
                    <p:nvPr/>
                  </p:nvPicPr>
                  <p:blipFill>
                    <a:blip r:embed="rId45"/>
                    <a:stretch>
                      <a:fillRect/>
                    </a:stretch>
                  </p:blipFill>
                  <p:spPr>
                    <a:xfrm>
                      <a:off x="816206" y="6518446"/>
                      <a:ext cx="36000" cy="360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49">
                  <p14:nvContentPartPr>
                    <p14:cNvPr id="220" name="Entrada de lápiz 219">
                      <a:extLst>
                        <a:ext uri="{FF2B5EF4-FFF2-40B4-BE49-F238E27FC236}">
                          <a16:creationId xmlns:a16="http://schemas.microsoft.com/office/drawing/2014/main" id="{0D06976C-D796-FD5F-997A-9CC4A1D5D7BB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858686" y="6514486"/>
                    <a:ext cx="360" cy="360"/>
                  </p14:xfrm>
                </p:contentPart>
              </mc:Choice>
              <mc:Fallback xmlns="">
                <p:pic>
                  <p:nvPicPr>
                    <p:cNvPr id="54" name="Entrada de lápiz 53">
                      <a:extLst>
                        <a:ext uri="{FF2B5EF4-FFF2-40B4-BE49-F238E27FC236}">
                          <a16:creationId xmlns:a16="http://schemas.microsoft.com/office/drawing/2014/main" id="{508898CC-CB26-783D-A88A-1DC09B57E333}"/>
                        </a:ext>
                      </a:extLst>
                    </p:cNvPr>
                    <p:cNvPicPr/>
                    <p:nvPr/>
                  </p:nvPicPr>
                  <p:blipFill>
                    <a:blip r:embed="rId47"/>
                    <a:stretch>
                      <a:fillRect/>
                    </a:stretch>
                  </p:blipFill>
                  <p:spPr>
                    <a:xfrm>
                      <a:off x="841046" y="6496846"/>
                      <a:ext cx="36000" cy="360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50">
                  <p14:nvContentPartPr>
                    <p14:cNvPr id="221" name="Entrada de lápiz 220">
                      <a:extLst>
                        <a:ext uri="{FF2B5EF4-FFF2-40B4-BE49-F238E27FC236}">
                          <a16:creationId xmlns:a16="http://schemas.microsoft.com/office/drawing/2014/main" id="{471B6F9E-A8A6-0BFF-440F-C1FCDDD41B36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877406" y="6502246"/>
                    <a:ext cx="360" cy="360"/>
                  </p14:xfrm>
                </p:contentPart>
              </mc:Choice>
              <mc:Fallback xmlns="">
                <p:pic>
                  <p:nvPicPr>
                    <p:cNvPr id="55" name="Entrada de lápiz 54">
                      <a:extLst>
                        <a:ext uri="{FF2B5EF4-FFF2-40B4-BE49-F238E27FC236}">
                          <a16:creationId xmlns:a16="http://schemas.microsoft.com/office/drawing/2014/main" id="{4EAFB63C-8DF0-4722-21E4-F6152E7EE3C4}"/>
                        </a:ext>
                      </a:extLst>
                    </p:cNvPr>
                    <p:cNvPicPr/>
                    <p:nvPr/>
                  </p:nvPicPr>
                  <p:blipFill>
                    <a:blip r:embed="rId49"/>
                    <a:stretch>
                      <a:fillRect/>
                    </a:stretch>
                  </p:blipFill>
                  <p:spPr>
                    <a:xfrm>
                      <a:off x="859406" y="6484606"/>
                      <a:ext cx="36000" cy="360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51">
                  <p14:nvContentPartPr>
                    <p14:cNvPr id="222" name="Entrada de lápiz 221">
                      <a:extLst>
                        <a:ext uri="{FF2B5EF4-FFF2-40B4-BE49-F238E27FC236}">
                          <a16:creationId xmlns:a16="http://schemas.microsoft.com/office/drawing/2014/main" id="{59A64802-9F07-498F-6BA8-85C72B7CF687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892526" y="6477766"/>
                    <a:ext cx="360" cy="360"/>
                  </p14:xfrm>
                </p:contentPart>
              </mc:Choice>
              <mc:Fallback xmlns="">
                <p:pic>
                  <p:nvPicPr>
                    <p:cNvPr id="57" name="Entrada de lápiz 56">
                      <a:extLst>
                        <a:ext uri="{FF2B5EF4-FFF2-40B4-BE49-F238E27FC236}">
                          <a16:creationId xmlns:a16="http://schemas.microsoft.com/office/drawing/2014/main" id="{29940AEE-59BD-26C1-EEBA-8C5819A5649C}"/>
                        </a:ext>
                      </a:extLst>
                    </p:cNvPr>
                    <p:cNvPicPr/>
                    <p:nvPr/>
                  </p:nvPicPr>
                  <p:blipFill>
                    <a:blip r:embed="rId51"/>
                    <a:stretch>
                      <a:fillRect/>
                    </a:stretch>
                  </p:blipFill>
                  <p:spPr>
                    <a:xfrm>
                      <a:off x="874886" y="6459766"/>
                      <a:ext cx="36000" cy="360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52">
                  <p14:nvContentPartPr>
                    <p14:cNvPr id="223" name="Entrada de lápiz 222">
                      <a:extLst>
                        <a:ext uri="{FF2B5EF4-FFF2-40B4-BE49-F238E27FC236}">
                          <a16:creationId xmlns:a16="http://schemas.microsoft.com/office/drawing/2014/main" id="{31F412A7-C5DB-DBB1-18C4-10FAA81ECF6A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911246" y="6452926"/>
                    <a:ext cx="360" cy="360"/>
                  </p14:xfrm>
                </p:contentPart>
              </mc:Choice>
              <mc:Fallback xmlns="">
                <p:pic>
                  <p:nvPicPr>
                    <p:cNvPr id="58" name="Entrada de lápiz 57">
                      <a:extLst>
                        <a:ext uri="{FF2B5EF4-FFF2-40B4-BE49-F238E27FC236}">
                          <a16:creationId xmlns:a16="http://schemas.microsoft.com/office/drawing/2014/main" id="{0BA31A26-E70D-5CDE-BA23-32959754A428}"/>
                        </a:ext>
                      </a:extLst>
                    </p:cNvPr>
                    <p:cNvPicPr/>
                    <p:nvPr/>
                  </p:nvPicPr>
                  <p:blipFill>
                    <a:blip r:embed="rId53"/>
                    <a:stretch>
                      <a:fillRect/>
                    </a:stretch>
                  </p:blipFill>
                  <p:spPr>
                    <a:xfrm>
                      <a:off x="893246" y="6435286"/>
                      <a:ext cx="36000" cy="360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53">
                  <p14:nvContentPartPr>
                    <p14:cNvPr id="224" name="Entrada de lápiz 223">
                      <a:extLst>
                        <a:ext uri="{FF2B5EF4-FFF2-40B4-BE49-F238E27FC236}">
                          <a16:creationId xmlns:a16="http://schemas.microsoft.com/office/drawing/2014/main" id="{E7E576C6-5C1E-D510-4EE7-DCE44CF06E0A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923486" y="6433126"/>
                    <a:ext cx="360" cy="1440"/>
                  </p14:xfrm>
                </p:contentPart>
              </mc:Choice>
              <mc:Fallback xmlns="">
                <p:pic>
                  <p:nvPicPr>
                    <p:cNvPr id="59" name="Entrada de lápiz 58">
                      <a:extLst>
                        <a:ext uri="{FF2B5EF4-FFF2-40B4-BE49-F238E27FC236}">
                          <a16:creationId xmlns:a16="http://schemas.microsoft.com/office/drawing/2014/main" id="{470F2359-F448-3A4A-A0FE-364C5CF98C15}"/>
                        </a:ext>
                      </a:extLst>
                    </p:cNvPr>
                    <p:cNvPicPr/>
                    <p:nvPr/>
                  </p:nvPicPr>
                  <p:blipFill>
                    <a:blip r:embed="rId55"/>
                    <a:stretch>
                      <a:fillRect/>
                    </a:stretch>
                  </p:blipFill>
                  <p:spPr>
                    <a:xfrm>
                      <a:off x="905846" y="6415486"/>
                      <a:ext cx="36000" cy="3708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54">
                  <p14:nvContentPartPr>
                    <p14:cNvPr id="225" name="Entrada de lápiz 224">
                      <a:extLst>
                        <a:ext uri="{FF2B5EF4-FFF2-40B4-BE49-F238E27FC236}">
                          <a16:creationId xmlns:a16="http://schemas.microsoft.com/office/drawing/2014/main" id="{10F38087-F788-8446-5B00-F7AA45CB342C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772646" y="6200926"/>
                    <a:ext cx="209880" cy="384840"/>
                  </p14:xfrm>
                </p:contentPart>
              </mc:Choice>
              <mc:Fallback xmlns="">
                <p:pic>
                  <p:nvPicPr>
                    <p:cNvPr id="61" name="Entrada de lápiz 60">
                      <a:extLst>
                        <a:ext uri="{FF2B5EF4-FFF2-40B4-BE49-F238E27FC236}">
                          <a16:creationId xmlns:a16="http://schemas.microsoft.com/office/drawing/2014/main" id="{8F03E521-B366-1FF9-28B6-8ED8614AA9F0}"/>
                        </a:ext>
                      </a:extLst>
                    </p:cNvPr>
                    <p:cNvPicPr/>
                    <p:nvPr/>
                  </p:nvPicPr>
                  <p:blipFill>
                    <a:blip r:embed="rId57"/>
                    <a:stretch>
                      <a:fillRect/>
                    </a:stretch>
                  </p:blipFill>
                  <p:spPr>
                    <a:xfrm>
                      <a:off x="754646" y="6182926"/>
                      <a:ext cx="245520" cy="42048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55">
                  <p14:nvContentPartPr>
                    <p14:cNvPr id="226" name="Entrada de lápiz 225">
                      <a:extLst>
                        <a:ext uri="{FF2B5EF4-FFF2-40B4-BE49-F238E27FC236}">
                          <a16:creationId xmlns:a16="http://schemas.microsoft.com/office/drawing/2014/main" id="{5C341B39-8403-D987-4AE8-3131C621951E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871286" y="6237286"/>
                    <a:ext cx="1440" cy="360"/>
                  </p14:xfrm>
                </p:contentPart>
              </mc:Choice>
              <mc:Fallback xmlns="">
                <p:pic>
                  <p:nvPicPr>
                    <p:cNvPr id="62" name="Entrada de lápiz 61">
                      <a:extLst>
                        <a:ext uri="{FF2B5EF4-FFF2-40B4-BE49-F238E27FC236}">
                          <a16:creationId xmlns:a16="http://schemas.microsoft.com/office/drawing/2014/main" id="{476149D8-CEB4-D537-BAC5-AB418F69C3F2}"/>
                        </a:ext>
                      </a:extLst>
                    </p:cNvPr>
                    <p:cNvPicPr/>
                    <p:nvPr/>
                  </p:nvPicPr>
                  <p:blipFill>
                    <a:blip r:embed="rId59"/>
                    <a:stretch>
                      <a:fillRect/>
                    </a:stretch>
                  </p:blipFill>
                  <p:spPr>
                    <a:xfrm>
                      <a:off x="853286" y="6219646"/>
                      <a:ext cx="37080" cy="36000"/>
                    </a:xfrm>
                    <a:prstGeom prst="rect">
                      <a:avLst/>
                    </a:prstGeom>
                  </p:spPr>
                </p:pic>
              </mc:Fallback>
            </mc:AlternateContent>
          </p:grpSp>
          <p:grpSp>
            <p:nvGrpSpPr>
              <p:cNvPr id="199" name="Grupo 198">
                <a:extLst>
                  <a:ext uri="{FF2B5EF4-FFF2-40B4-BE49-F238E27FC236}">
                    <a16:creationId xmlns:a16="http://schemas.microsoft.com/office/drawing/2014/main" id="{2425BC8C-630A-BCEB-89F1-7CD36DBEB30B}"/>
                  </a:ext>
                </a:extLst>
              </p:cNvPr>
              <p:cNvGrpSpPr/>
              <p:nvPr/>
            </p:nvGrpSpPr>
            <p:grpSpPr>
              <a:xfrm>
                <a:off x="329486" y="5775406"/>
                <a:ext cx="428040" cy="340920"/>
                <a:chOff x="329486" y="5775406"/>
                <a:chExt cx="428040" cy="340920"/>
              </a:xfrm>
            </p:grpSpPr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56">
                  <p14:nvContentPartPr>
                    <p14:cNvPr id="212" name="Entrada de lápiz 211">
                      <a:extLst>
                        <a:ext uri="{FF2B5EF4-FFF2-40B4-BE49-F238E27FC236}">
                          <a16:creationId xmlns:a16="http://schemas.microsoft.com/office/drawing/2014/main" id="{3C4C5713-9622-7E6C-16C6-E70A8E7A6351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338486" y="5793766"/>
                    <a:ext cx="419040" cy="322560"/>
                  </p14:xfrm>
                </p:contentPart>
              </mc:Choice>
              <mc:Fallback xmlns="">
                <p:pic>
                  <p:nvPicPr>
                    <p:cNvPr id="64" name="Entrada de lápiz 63">
                      <a:extLst>
                        <a:ext uri="{FF2B5EF4-FFF2-40B4-BE49-F238E27FC236}">
                          <a16:creationId xmlns:a16="http://schemas.microsoft.com/office/drawing/2014/main" id="{2B1741BA-C13C-D3C2-FC26-1CD19817EDD7}"/>
                        </a:ext>
                      </a:extLst>
                    </p:cNvPr>
                    <p:cNvPicPr/>
                    <p:nvPr/>
                  </p:nvPicPr>
                  <p:blipFill>
                    <a:blip r:embed="rId61"/>
                    <a:stretch>
                      <a:fillRect/>
                    </a:stretch>
                  </p:blipFill>
                  <p:spPr>
                    <a:xfrm>
                      <a:off x="320846" y="5776126"/>
                      <a:ext cx="454680" cy="3582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57">
                  <p14:nvContentPartPr>
                    <p14:cNvPr id="213" name="Entrada de lápiz 212">
                      <a:extLst>
                        <a:ext uri="{FF2B5EF4-FFF2-40B4-BE49-F238E27FC236}">
                          <a16:creationId xmlns:a16="http://schemas.microsoft.com/office/drawing/2014/main" id="{6FCEDDE5-E994-2171-3626-88E66C7EC678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572486" y="5827966"/>
                    <a:ext cx="1800" cy="360"/>
                  </p14:xfrm>
                </p:contentPart>
              </mc:Choice>
              <mc:Fallback xmlns="">
                <p:pic>
                  <p:nvPicPr>
                    <p:cNvPr id="65" name="Entrada de lápiz 64">
                      <a:extLst>
                        <a:ext uri="{FF2B5EF4-FFF2-40B4-BE49-F238E27FC236}">
                          <a16:creationId xmlns:a16="http://schemas.microsoft.com/office/drawing/2014/main" id="{53F949F6-9559-69AD-6A20-22F27795E861}"/>
                        </a:ext>
                      </a:extLst>
                    </p:cNvPr>
                    <p:cNvPicPr/>
                    <p:nvPr/>
                  </p:nvPicPr>
                  <p:blipFill>
                    <a:blip r:embed="rId63"/>
                    <a:stretch>
                      <a:fillRect/>
                    </a:stretch>
                  </p:blipFill>
                  <p:spPr>
                    <a:xfrm>
                      <a:off x="554486" y="5809966"/>
                      <a:ext cx="37440" cy="360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58">
                  <p14:nvContentPartPr>
                    <p14:cNvPr id="214" name="Entrada de lápiz 213">
                      <a:extLst>
                        <a:ext uri="{FF2B5EF4-FFF2-40B4-BE49-F238E27FC236}">
                          <a16:creationId xmlns:a16="http://schemas.microsoft.com/office/drawing/2014/main" id="{C13D0054-4785-3D94-06A3-0147EA815AB6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540446" y="5821846"/>
                    <a:ext cx="1800" cy="360"/>
                  </p14:xfrm>
                </p:contentPart>
              </mc:Choice>
              <mc:Fallback xmlns="">
                <p:pic>
                  <p:nvPicPr>
                    <p:cNvPr id="66" name="Entrada de lápiz 65">
                      <a:extLst>
                        <a:ext uri="{FF2B5EF4-FFF2-40B4-BE49-F238E27FC236}">
                          <a16:creationId xmlns:a16="http://schemas.microsoft.com/office/drawing/2014/main" id="{C3F15BB9-0F34-45B4-2296-B2B595222AF6}"/>
                        </a:ext>
                      </a:extLst>
                    </p:cNvPr>
                    <p:cNvPicPr/>
                    <p:nvPr/>
                  </p:nvPicPr>
                  <p:blipFill>
                    <a:blip r:embed="rId65"/>
                    <a:stretch>
                      <a:fillRect/>
                    </a:stretch>
                  </p:blipFill>
                  <p:spPr>
                    <a:xfrm>
                      <a:off x="522446" y="5803846"/>
                      <a:ext cx="37440" cy="360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59">
                  <p14:nvContentPartPr>
                    <p14:cNvPr id="215" name="Entrada de lápiz 214">
                      <a:extLst>
                        <a:ext uri="{FF2B5EF4-FFF2-40B4-BE49-F238E27FC236}">
                          <a16:creationId xmlns:a16="http://schemas.microsoft.com/office/drawing/2014/main" id="{C8BA6881-CAEE-5ACE-C924-28DF5F0F0ABE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329486" y="5775406"/>
                    <a:ext cx="277200" cy="151560"/>
                  </p14:xfrm>
                </p:contentPart>
              </mc:Choice>
              <mc:Fallback xmlns="">
                <p:pic>
                  <p:nvPicPr>
                    <p:cNvPr id="68" name="Entrada de lápiz 67">
                      <a:extLst>
                        <a:ext uri="{FF2B5EF4-FFF2-40B4-BE49-F238E27FC236}">
                          <a16:creationId xmlns:a16="http://schemas.microsoft.com/office/drawing/2014/main" id="{5A31D588-7A33-8B96-86E7-6085CC7962E3}"/>
                        </a:ext>
                      </a:extLst>
                    </p:cNvPr>
                    <p:cNvPicPr/>
                    <p:nvPr/>
                  </p:nvPicPr>
                  <p:blipFill>
                    <a:blip r:embed="rId67"/>
                    <a:stretch>
                      <a:fillRect/>
                    </a:stretch>
                  </p:blipFill>
                  <p:spPr>
                    <a:xfrm>
                      <a:off x="311846" y="5757766"/>
                      <a:ext cx="312840" cy="187200"/>
                    </a:xfrm>
                    <a:prstGeom prst="rect">
                      <a:avLst/>
                    </a:prstGeom>
                  </p:spPr>
                </p:pic>
              </mc:Fallback>
            </mc:AlternateContent>
          </p:grpSp>
          <mc:AlternateContent xmlns:mc="http://schemas.openxmlformats.org/markup-compatibility/2006" xmlns:p14="http://schemas.microsoft.com/office/powerpoint/2010/main">
            <mc:Choice Requires="p14">
              <p:contentPart p14:bwMode="auto" r:id="rId260">
                <p14:nvContentPartPr>
                  <p14:cNvPr id="200" name="Entrada de lápiz 199">
                    <a:extLst>
                      <a:ext uri="{FF2B5EF4-FFF2-40B4-BE49-F238E27FC236}">
                        <a16:creationId xmlns:a16="http://schemas.microsoft.com/office/drawing/2014/main" id="{C4CDC65F-6506-7A8C-A3A7-437859986C82}"/>
                      </a:ext>
                    </a:extLst>
                  </p14:cNvPr>
                  <p14:cNvContentPartPr/>
                  <p14:nvPr/>
                </p14:nvContentPartPr>
                <p14:xfrm>
                  <a:off x="550886" y="6078526"/>
                  <a:ext cx="100080" cy="79200"/>
                </p14:xfrm>
              </p:contentPart>
            </mc:Choice>
            <mc:Fallback xmlns="">
              <p:pic>
                <p:nvPicPr>
                  <p:cNvPr id="90" name="Entrada de lápiz 89">
                    <a:extLst>
                      <a:ext uri="{FF2B5EF4-FFF2-40B4-BE49-F238E27FC236}">
                        <a16:creationId xmlns:a16="http://schemas.microsoft.com/office/drawing/2014/main" id="{7C52D02E-56AD-C80C-AAC6-CCA615297D0A}"/>
                      </a:ext>
                    </a:extLst>
                  </p:cNvPr>
                  <p:cNvPicPr/>
                  <p:nvPr/>
                </p:nvPicPr>
                <p:blipFill>
                  <a:blip r:embed="rId131"/>
                  <a:stretch>
                    <a:fillRect/>
                  </a:stretch>
                </p:blipFill>
                <p:spPr>
                  <a:xfrm>
                    <a:off x="543484" y="6071603"/>
                    <a:ext cx="114589" cy="9276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61">
                <p14:nvContentPartPr>
                  <p14:cNvPr id="201" name="Entrada de lápiz 200">
                    <a:extLst>
                      <a:ext uri="{FF2B5EF4-FFF2-40B4-BE49-F238E27FC236}">
                        <a16:creationId xmlns:a16="http://schemas.microsoft.com/office/drawing/2014/main" id="{95E11759-5703-C9C5-B197-EC3852AE2B50}"/>
                      </a:ext>
                    </a:extLst>
                  </p14:cNvPr>
                  <p14:cNvContentPartPr/>
                  <p14:nvPr/>
                </p14:nvContentPartPr>
                <p14:xfrm>
                  <a:off x="646286" y="6025966"/>
                  <a:ext cx="137160" cy="55080"/>
                </p14:xfrm>
              </p:contentPart>
            </mc:Choice>
            <mc:Fallback xmlns="">
              <p:pic>
                <p:nvPicPr>
                  <p:cNvPr id="91" name="Entrada de lápiz 90">
                    <a:extLst>
                      <a:ext uri="{FF2B5EF4-FFF2-40B4-BE49-F238E27FC236}">
                        <a16:creationId xmlns:a16="http://schemas.microsoft.com/office/drawing/2014/main" id="{E8A3DA8E-3833-9DE5-4DF5-007C2045374A}"/>
                      </a:ext>
                    </a:extLst>
                  </p:cNvPr>
                  <p:cNvPicPr/>
                  <p:nvPr/>
                </p:nvPicPr>
                <p:blipFill>
                  <a:blip r:embed="rId133"/>
                  <a:stretch>
                    <a:fillRect/>
                  </a:stretch>
                </p:blipFill>
                <p:spPr>
                  <a:xfrm>
                    <a:off x="638864" y="6019011"/>
                    <a:ext cx="151707" cy="6871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62">
                <p14:nvContentPartPr>
                  <p14:cNvPr id="202" name="Entrada de lápiz 201">
                    <a:extLst>
                      <a:ext uri="{FF2B5EF4-FFF2-40B4-BE49-F238E27FC236}">
                        <a16:creationId xmlns:a16="http://schemas.microsoft.com/office/drawing/2014/main" id="{09F0BC46-9444-F102-ED96-902A7CEC04EF}"/>
                      </a:ext>
                    </a:extLst>
                  </p14:cNvPr>
                  <p14:cNvContentPartPr/>
                  <p14:nvPr/>
                </p14:nvContentPartPr>
                <p14:xfrm>
                  <a:off x="283046" y="5947486"/>
                  <a:ext cx="268200" cy="204120"/>
                </p14:xfrm>
              </p:contentPart>
            </mc:Choice>
            <mc:Fallback xmlns="">
              <p:pic>
                <p:nvPicPr>
                  <p:cNvPr id="92" name="Entrada de lápiz 91">
                    <a:extLst>
                      <a:ext uri="{FF2B5EF4-FFF2-40B4-BE49-F238E27FC236}">
                        <a16:creationId xmlns:a16="http://schemas.microsoft.com/office/drawing/2014/main" id="{F7D714BE-6999-27B2-3453-913493276A4A}"/>
                      </a:ext>
                    </a:extLst>
                  </p:cNvPr>
                  <p:cNvPicPr/>
                  <p:nvPr/>
                </p:nvPicPr>
                <p:blipFill>
                  <a:blip r:embed="rId135"/>
                  <a:stretch>
                    <a:fillRect/>
                  </a:stretch>
                </p:blipFill>
                <p:spPr>
                  <a:xfrm>
                    <a:off x="275653" y="5940553"/>
                    <a:ext cx="282689" cy="21771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63">
                <p14:nvContentPartPr>
                  <p14:cNvPr id="203" name="Entrada de lápiz 202">
                    <a:extLst>
                      <a:ext uri="{FF2B5EF4-FFF2-40B4-BE49-F238E27FC236}">
                        <a16:creationId xmlns:a16="http://schemas.microsoft.com/office/drawing/2014/main" id="{8757E651-24EF-FD3F-DEE6-EC10528FA7D6}"/>
                      </a:ext>
                    </a:extLst>
                  </p14:cNvPr>
                  <p14:cNvContentPartPr/>
                  <p14:nvPr/>
                </p14:nvContentPartPr>
                <p14:xfrm>
                  <a:off x="435326" y="6122806"/>
                  <a:ext cx="104040" cy="281520"/>
                </p14:xfrm>
              </p:contentPart>
            </mc:Choice>
            <mc:Fallback xmlns="">
              <p:pic>
                <p:nvPicPr>
                  <p:cNvPr id="93" name="Entrada de lápiz 92">
                    <a:extLst>
                      <a:ext uri="{FF2B5EF4-FFF2-40B4-BE49-F238E27FC236}">
                        <a16:creationId xmlns:a16="http://schemas.microsoft.com/office/drawing/2014/main" id="{E6E80C89-0813-D3AF-C200-E892D63E0B09}"/>
                      </a:ext>
                    </a:extLst>
                  </p:cNvPr>
                  <p:cNvPicPr/>
                  <p:nvPr/>
                </p:nvPicPr>
                <p:blipFill>
                  <a:blip r:embed="rId137"/>
                  <a:stretch>
                    <a:fillRect/>
                  </a:stretch>
                </p:blipFill>
                <p:spPr>
                  <a:xfrm>
                    <a:off x="427937" y="6115886"/>
                    <a:ext cx="118523" cy="29508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264">
                <p14:nvContentPartPr>
                  <p14:cNvPr id="204" name="Entrada de lápiz 203">
                    <a:extLst>
                      <a:ext uri="{FF2B5EF4-FFF2-40B4-BE49-F238E27FC236}">
                        <a16:creationId xmlns:a16="http://schemas.microsoft.com/office/drawing/2014/main" id="{1D116936-0D3D-C8F8-D1C2-3AD1F12684AD}"/>
                      </a:ext>
                    </a:extLst>
                  </p14:cNvPr>
                  <p14:cNvContentPartPr/>
                  <p14:nvPr/>
                </p14:nvContentPartPr>
                <p14:xfrm>
                  <a:off x="461606" y="6693046"/>
                  <a:ext cx="360" cy="3600"/>
                </p14:xfrm>
              </p:contentPart>
            </mc:Choice>
            <mc:Fallback xmlns="">
              <p:pic>
                <p:nvPicPr>
                  <p:cNvPr id="94" name="Entrada de lápiz 93">
                    <a:extLst>
                      <a:ext uri="{FF2B5EF4-FFF2-40B4-BE49-F238E27FC236}">
                        <a16:creationId xmlns:a16="http://schemas.microsoft.com/office/drawing/2014/main" id="{AD825141-6949-5CC3-C995-2C1D4FABD541}"/>
                      </a:ext>
                    </a:extLst>
                  </p:cNvPr>
                  <p:cNvPicPr/>
                  <p:nvPr/>
                </p:nvPicPr>
                <p:blipFill>
                  <a:blip r:embed="rId139"/>
                  <a:stretch>
                    <a:fillRect/>
                  </a:stretch>
                </p:blipFill>
                <p:spPr>
                  <a:xfrm>
                    <a:off x="452606" y="6686123"/>
                    <a:ext cx="18000" cy="1716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265">
                <p14:nvContentPartPr>
                  <p14:cNvPr id="205" name="Entrada de lápiz 204">
                    <a:extLst>
                      <a:ext uri="{FF2B5EF4-FFF2-40B4-BE49-F238E27FC236}">
                        <a16:creationId xmlns:a16="http://schemas.microsoft.com/office/drawing/2014/main" id="{E2203FE5-BE0D-6F0C-A3D5-CBE537B6939E}"/>
                      </a:ext>
                    </a:extLst>
                  </p14:cNvPr>
                  <p14:cNvContentPartPr/>
                  <p14:nvPr/>
                </p14:nvContentPartPr>
                <p14:xfrm>
                  <a:off x="429926" y="6629686"/>
                  <a:ext cx="66960" cy="60480"/>
                </p14:xfrm>
              </p:contentPart>
            </mc:Choice>
            <mc:Fallback xmlns="">
              <p:pic>
                <p:nvPicPr>
                  <p:cNvPr id="95" name="Entrada de lápiz 94">
                    <a:extLst>
                      <a:ext uri="{FF2B5EF4-FFF2-40B4-BE49-F238E27FC236}">
                        <a16:creationId xmlns:a16="http://schemas.microsoft.com/office/drawing/2014/main" id="{F623B1EE-287D-5B81-3EE6-465C59BB28E2}"/>
                      </a:ext>
                    </a:extLst>
                  </p:cNvPr>
                  <p:cNvPicPr/>
                  <p:nvPr/>
                </p:nvPicPr>
                <p:blipFill>
                  <a:blip r:embed="rId141"/>
                  <a:stretch>
                    <a:fillRect/>
                  </a:stretch>
                </p:blipFill>
                <p:spPr>
                  <a:xfrm>
                    <a:off x="422519" y="6622750"/>
                    <a:ext cx="81478" cy="74074"/>
                  </a:xfrm>
                  <a:prstGeom prst="rect">
                    <a:avLst/>
                  </a:prstGeom>
                </p:spPr>
              </p:pic>
            </mc:Fallback>
          </mc:AlternateContent>
          <p:grpSp>
            <p:nvGrpSpPr>
              <p:cNvPr id="206" name="Grupo 205">
                <a:extLst>
                  <a:ext uri="{FF2B5EF4-FFF2-40B4-BE49-F238E27FC236}">
                    <a16:creationId xmlns:a16="http://schemas.microsoft.com/office/drawing/2014/main" id="{037A2C78-CC93-F302-9F66-1803FF5897F6}"/>
                  </a:ext>
                </a:extLst>
              </p:cNvPr>
              <p:cNvGrpSpPr/>
              <p:nvPr/>
            </p:nvGrpSpPr>
            <p:grpSpPr>
              <a:xfrm>
                <a:off x="116726" y="6631846"/>
                <a:ext cx="59400" cy="61200"/>
                <a:chOff x="116726" y="6631846"/>
                <a:chExt cx="59400" cy="61200"/>
              </a:xfrm>
            </p:grpSpPr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66">
                  <p14:nvContentPartPr>
                    <p14:cNvPr id="209" name="Entrada de lápiz 208">
                      <a:extLst>
                        <a:ext uri="{FF2B5EF4-FFF2-40B4-BE49-F238E27FC236}">
                          <a16:creationId xmlns:a16="http://schemas.microsoft.com/office/drawing/2014/main" id="{8767B3E7-BDFA-B85A-2035-027F0F1AA548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116726" y="6677926"/>
                    <a:ext cx="360" cy="360"/>
                  </p14:xfrm>
                </p:contentPart>
              </mc:Choice>
              <mc:Fallback xmlns="">
                <p:pic>
                  <p:nvPicPr>
                    <p:cNvPr id="76" name="Entrada de lápiz 75">
                      <a:extLst>
                        <a:ext uri="{FF2B5EF4-FFF2-40B4-BE49-F238E27FC236}">
                          <a16:creationId xmlns:a16="http://schemas.microsoft.com/office/drawing/2014/main" id="{0EAA1099-50E2-ADDD-4C62-C9BE4FE8D626}"/>
                        </a:ext>
                      </a:extLst>
                    </p:cNvPr>
                    <p:cNvPicPr/>
                    <p:nvPr/>
                  </p:nvPicPr>
                  <p:blipFill>
                    <a:blip r:embed="rId81"/>
                    <a:stretch>
                      <a:fillRect/>
                    </a:stretch>
                  </p:blipFill>
                  <p:spPr>
                    <a:xfrm>
                      <a:off x="108086" y="6668926"/>
                      <a:ext cx="18000" cy="180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67">
                  <p14:nvContentPartPr>
                    <p14:cNvPr id="210" name="Entrada de lápiz 209">
                      <a:extLst>
                        <a:ext uri="{FF2B5EF4-FFF2-40B4-BE49-F238E27FC236}">
                          <a16:creationId xmlns:a16="http://schemas.microsoft.com/office/drawing/2014/main" id="{E3129064-F33F-AEC7-5375-95B9047833E2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132206" y="6662446"/>
                    <a:ext cx="360" cy="360"/>
                  </p14:xfrm>
                </p:contentPart>
              </mc:Choice>
              <mc:Fallback xmlns="">
                <p:pic>
                  <p:nvPicPr>
                    <p:cNvPr id="77" name="Entrada de lápiz 76">
                      <a:extLst>
                        <a:ext uri="{FF2B5EF4-FFF2-40B4-BE49-F238E27FC236}">
                          <a16:creationId xmlns:a16="http://schemas.microsoft.com/office/drawing/2014/main" id="{E1D81936-98B0-896A-54C0-95478B06DB6C}"/>
                        </a:ext>
                      </a:extLst>
                    </p:cNvPr>
                    <p:cNvPicPr/>
                    <p:nvPr/>
                  </p:nvPicPr>
                  <p:blipFill>
                    <a:blip r:embed="rId83"/>
                    <a:stretch>
                      <a:fillRect/>
                    </a:stretch>
                  </p:blipFill>
                  <p:spPr>
                    <a:xfrm>
                      <a:off x="123566" y="6653446"/>
                      <a:ext cx="18000" cy="180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68">
                  <p14:nvContentPartPr>
                    <p14:cNvPr id="211" name="Entrada de lápiz 210">
                      <a:extLst>
                        <a:ext uri="{FF2B5EF4-FFF2-40B4-BE49-F238E27FC236}">
                          <a16:creationId xmlns:a16="http://schemas.microsoft.com/office/drawing/2014/main" id="{76A7F33C-248F-6145-0FF9-FCAC2DA3DFA7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134726" y="6631846"/>
                    <a:ext cx="41400" cy="61200"/>
                  </p14:xfrm>
                </p:contentPart>
              </mc:Choice>
              <mc:Fallback xmlns="">
                <p:pic>
                  <p:nvPicPr>
                    <p:cNvPr id="79" name="Entrada de lápiz 78">
                      <a:extLst>
                        <a:ext uri="{FF2B5EF4-FFF2-40B4-BE49-F238E27FC236}">
                          <a16:creationId xmlns:a16="http://schemas.microsoft.com/office/drawing/2014/main" id="{954FEC6F-E0E2-303A-1308-506EA76AE9A7}"/>
                        </a:ext>
                      </a:extLst>
                    </p:cNvPr>
                    <p:cNvPicPr/>
                    <p:nvPr/>
                  </p:nvPicPr>
                  <p:blipFill>
                    <a:blip r:embed="rId85"/>
                    <a:stretch>
                      <a:fillRect/>
                    </a:stretch>
                  </p:blipFill>
                  <p:spPr>
                    <a:xfrm>
                      <a:off x="125726" y="6623206"/>
                      <a:ext cx="59040" cy="78840"/>
                    </a:xfrm>
                    <a:prstGeom prst="rect">
                      <a:avLst/>
                    </a:prstGeom>
                  </p:spPr>
                </p:pic>
              </mc:Fallback>
            </mc:AlternateContent>
          </p:grpSp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269">
                <p14:nvContentPartPr>
                  <p14:cNvPr id="207" name="Entrada de lápiz 206">
                    <a:extLst>
                      <a:ext uri="{FF2B5EF4-FFF2-40B4-BE49-F238E27FC236}">
                        <a16:creationId xmlns:a16="http://schemas.microsoft.com/office/drawing/2014/main" id="{82819FE6-C773-D1AF-EE3C-D07F790818B7}"/>
                      </a:ext>
                    </a:extLst>
                  </p14:cNvPr>
                  <p14:cNvContentPartPr/>
                  <p14:nvPr/>
                </p14:nvContentPartPr>
                <p14:xfrm>
                  <a:off x="138326" y="6588286"/>
                  <a:ext cx="360" cy="360"/>
                </p14:xfrm>
              </p:contentPart>
            </mc:Choice>
            <mc:Fallback xmlns="">
              <p:pic>
                <p:nvPicPr>
                  <p:cNvPr id="100" name="Entrada de lápiz 99">
                    <a:extLst>
                      <a:ext uri="{FF2B5EF4-FFF2-40B4-BE49-F238E27FC236}">
                        <a16:creationId xmlns:a16="http://schemas.microsoft.com/office/drawing/2014/main" id="{33D04665-24F0-6EBB-8221-EF0DB7DF4CFB}"/>
                      </a:ext>
                    </a:extLst>
                  </p:cNvPr>
                  <p:cNvPicPr/>
                  <p:nvPr/>
                </p:nvPicPr>
                <p:blipFill>
                  <a:blip r:embed="rId146"/>
                  <a:stretch>
                    <a:fillRect/>
                  </a:stretch>
                </p:blipFill>
                <p:spPr>
                  <a:xfrm>
                    <a:off x="129326" y="6579286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70">
                <p14:nvContentPartPr>
                  <p14:cNvPr id="208" name="Entrada de lápiz 207">
                    <a:extLst>
                      <a:ext uri="{FF2B5EF4-FFF2-40B4-BE49-F238E27FC236}">
                        <a16:creationId xmlns:a16="http://schemas.microsoft.com/office/drawing/2014/main" id="{7A0BEF39-70EA-FECD-2F3A-F74314CF4991}"/>
                      </a:ext>
                    </a:extLst>
                  </p14:cNvPr>
                  <p14:cNvContentPartPr/>
                  <p14:nvPr/>
                </p14:nvContentPartPr>
                <p14:xfrm>
                  <a:off x="132206" y="6613126"/>
                  <a:ext cx="70920" cy="12960"/>
                </p14:xfrm>
              </p:contentPart>
            </mc:Choice>
            <mc:Fallback xmlns="">
              <p:pic>
                <p:nvPicPr>
                  <p:cNvPr id="101" name="Entrada de lápiz 100">
                    <a:extLst>
                      <a:ext uri="{FF2B5EF4-FFF2-40B4-BE49-F238E27FC236}">
                        <a16:creationId xmlns:a16="http://schemas.microsoft.com/office/drawing/2014/main" id="{B9860EAA-81C7-CC82-2B7B-57566E347593}"/>
                      </a:ext>
                    </a:extLst>
                  </p:cNvPr>
                  <p:cNvPicPr/>
                  <p:nvPr/>
                </p:nvPicPr>
                <p:blipFill>
                  <a:blip r:embed="rId148"/>
                  <a:stretch>
                    <a:fillRect/>
                  </a:stretch>
                </p:blipFill>
                <p:spPr>
                  <a:xfrm>
                    <a:off x="124818" y="6606232"/>
                    <a:ext cx="85400" cy="26471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  <p:grpSp>
        <p:nvGrpSpPr>
          <p:cNvPr id="230" name="Grupo 229">
            <a:extLst>
              <a:ext uri="{FF2B5EF4-FFF2-40B4-BE49-F238E27FC236}">
                <a16:creationId xmlns:a16="http://schemas.microsoft.com/office/drawing/2014/main" id="{0FF14B2B-8D54-1114-2D4F-C2DA46375CF5}"/>
              </a:ext>
            </a:extLst>
          </p:cNvPr>
          <p:cNvGrpSpPr/>
          <p:nvPr/>
        </p:nvGrpSpPr>
        <p:grpSpPr>
          <a:xfrm rot="3496860">
            <a:off x="12874622" y="10602307"/>
            <a:ext cx="2708990" cy="2417993"/>
            <a:chOff x="5467947" y="3771904"/>
            <a:chExt cx="1256103" cy="1374713"/>
          </a:xfrm>
        </p:grpSpPr>
        <p:pic>
          <p:nvPicPr>
            <p:cNvPr id="231" name="Gráfico 230" descr="Globos contorno">
              <a:extLst>
                <a:ext uri="{FF2B5EF4-FFF2-40B4-BE49-F238E27FC236}">
                  <a16:creationId xmlns:a16="http://schemas.microsoft.com/office/drawing/2014/main" id="{CD7668BD-066C-A75D-BC08-BB123A1A77E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 rot="19925930">
              <a:off x="5467947" y="3771904"/>
              <a:ext cx="1256103" cy="1374713"/>
            </a:xfrm>
            <a:prstGeom prst="rect">
              <a:avLst/>
            </a:prstGeom>
          </p:spPr>
        </p:pic>
        <p:grpSp>
          <p:nvGrpSpPr>
            <p:cNvPr id="232" name="Grupo 231">
              <a:extLst>
                <a:ext uri="{FF2B5EF4-FFF2-40B4-BE49-F238E27FC236}">
                  <a16:creationId xmlns:a16="http://schemas.microsoft.com/office/drawing/2014/main" id="{63A1D714-1E28-37B9-5A17-51E43C1D938C}"/>
                </a:ext>
              </a:extLst>
            </p:cNvPr>
            <p:cNvGrpSpPr/>
            <p:nvPr/>
          </p:nvGrpSpPr>
          <p:grpSpPr>
            <a:xfrm rot="18165722">
              <a:off x="5564128" y="3916530"/>
              <a:ext cx="938740" cy="921240"/>
              <a:chOff x="43786" y="5775406"/>
              <a:chExt cx="938740" cy="9212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71">
                <p14:nvContentPartPr>
                  <p14:cNvPr id="233" name="Entrada de lápiz 232">
                    <a:extLst>
                      <a:ext uri="{FF2B5EF4-FFF2-40B4-BE49-F238E27FC236}">
                        <a16:creationId xmlns:a16="http://schemas.microsoft.com/office/drawing/2014/main" id="{27A1390C-E6A9-E2D9-53DF-338619CFA0FC}"/>
                      </a:ext>
                    </a:extLst>
                  </p14:cNvPr>
                  <p14:cNvContentPartPr/>
                  <p14:nvPr/>
                </p14:nvContentPartPr>
                <p14:xfrm>
                  <a:off x="223369" y="6146387"/>
                  <a:ext cx="75960" cy="157680"/>
                </p14:xfrm>
              </p:contentPart>
            </mc:Choice>
            <mc:Fallback xmlns="">
              <p:pic>
                <p:nvPicPr>
                  <p:cNvPr id="107" name="Entrada de lápiz 106">
                    <a:extLst>
                      <a:ext uri="{FF2B5EF4-FFF2-40B4-BE49-F238E27FC236}">
                        <a16:creationId xmlns:a16="http://schemas.microsoft.com/office/drawing/2014/main" id="{9B117855-BD57-9264-9A59-26C16B20139A}"/>
                      </a:ext>
                    </a:extLst>
                  </p:cNvPr>
                  <p:cNvPicPr/>
                  <p:nvPr/>
                </p:nvPicPr>
                <p:blipFill>
                  <a:blip r:embed="rId102"/>
                  <a:stretch>
                    <a:fillRect/>
                  </a:stretch>
                </p:blipFill>
                <p:spPr>
                  <a:xfrm>
                    <a:off x="215980" y="6139471"/>
                    <a:ext cx="90443" cy="17123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272">
                <p14:nvContentPartPr>
                  <p14:cNvPr id="234" name="Entrada de lápiz 233">
                    <a:extLst>
                      <a:ext uri="{FF2B5EF4-FFF2-40B4-BE49-F238E27FC236}">
                        <a16:creationId xmlns:a16="http://schemas.microsoft.com/office/drawing/2014/main" id="{BA08C1B2-FBE2-8A6A-3C17-F66126F6C8AE}"/>
                      </a:ext>
                    </a:extLst>
                  </p14:cNvPr>
                  <p14:cNvContentPartPr/>
                  <p14:nvPr/>
                </p14:nvContentPartPr>
                <p14:xfrm>
                  <a:off x="159706" y="6003720"/>
                  <a:ext cx="345600" cy="601920"/>
                </p14:xfrm>
              </p:contentPart>
            </mc:Choice>
            <mc:Fallback xmlns="">
              <p:pic>
                <p:nvPicPr>
                  <p:cNvPr id="108" name="Entrada de lápiz 107">
                    <a:extLst>
                      <a:ext uri="{FF2B5EF4-FFF2-40B4-BE49-F238E27FC236}">
                        <a16:creationId xmlns:a16="http://schemas.microsoft.com/office/drawing/2014/main" id="{F1D2B67B-A722-0C91-C56D-BA71D4C4585E}"/>
                      </a:ext>
                    </a:extLst>
                  </p:cNvPr>
                  <p:cNvPicPr/>
                  <p:nvPr/>
                </p:nvPicPr>
                <p:blipFill>
                  <a:blip r:embed="rId151"/>
                  <a:stretch>
                    <a:fillRect/>
                  </a:stretch>
                </p:blipFill>
                <p:spPr>
                  <a:xfrm>
                    <a:off x="144924" y="5989889"/>
                    <a:ext cx="374868" cy="62930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273">
                <p14:nvContentPartPr>
                  <p14:cNvPr id="235" name="Entrada de lápiz 234">
                    <a:extLst>
                      <a:ext uri="{FF2B5EF4-FFF2-40B4-BE49-F238E27FC236}">
                        <a16:creationId xmlns:a16="http://schemas.microsoft.com/office/drawing/2014/main" id="{5EB31FD3-E74E-582F-E720-AADCB787F023}"/>
                      </a:ext>
                    </a:extLst>
                  </p14:cNvPr>
                  <p14:cNvContentPartPr/>
                  <p14:nvPr/>
                </p14:nvContentPartPr>
                <p14:xfrm>
                  <a:off x="191386" y="6287400"/>
                  <a:ext cx="255960" cy="304560"/>
                </p14:xfrm>
              </p:contentPart>
            </mc:Choice>
            <mc:Fallback xmlns="">
              <p:pic>
                <p:nvPicPr>
                  <p:cNvPr id="109" name="Entrada de lápiz 108">
                    <a:extLst>
                      <a:ext uri="{FF2B5EF4-FFF2-40B4-BE49-F238E27FC236}">
                        <a16:creationId xmlns:a16="http://schemas.microsoft.com/office/drawing/2014/main" id="{B61968CE-C254-0FE5-7719-408144F1F2DD}"/>
                      </a:ext>
                    </a:extLst>
                  </p:cNvPr>
                  <p:cNvPicPr/>
                  <p:nvPr/>
                </p:nvPicPr>
                <p:blipFill>
                  <a:blip r:embed="rId153"/>
                  <a:stretch>
                    <a:fillRect/>
                  </a:stretch>
                </p:blipFill>
                <p:spPr>
                  <a:xfrm>
                    <a:off x="176591" y="6273569"/>
                    <a:ext cx="285255" cy="331946"/>
                  </a:xfrm>
                  <a:prstGeom prst="rect">
                    <a:avLst/>
                  </a:prstGeom>
                </p:spPr>
              </p:pic>
            </mc:Fallback>
          </mc:AlternateContent>
          <p:grpSp>
            <p:nvGrpSpPr>
              <p:cNvPr id="236" name="Grupo 235">
                <a:extLst>
                  <a:ext uri="{FF2B5EF4-FFF2-40B4-BE49-F238E27FC236}">
                    <a16:creationId xmlns:a16="http://schemas.microsoft.com/office/drawing/2014/main" id="{C6AEBC3C-1A5B-294F-7061-0496ED840C79}"/>
                  </a:ext>
                </a:extLst>
              </p:cNvPr>
              <p:cNvGrpSpPr/>
              <p:nvPr/>
            </p:nvGrpSpPr>
            <p:grpSpPr>
              <a:xfrm>
                <a:off x="43786" y="5990760"/>
                <a:ext cx="369720" cy="574200"/>
                <a:chOff x="43786" y="5990760"/>
                <a:chExt cx="369720" cy="574200"/>
              </a:xfrm>
            </p:grpSpPr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74">
                  <p14:nvContentPartPr>
                    <p14:cNvPr id="273" name="Entrada de lápiz 272">
                      <a:extLst>
                        <a:ext uri="{FF2B5EF4-FFF2-40B4-BE49-F238E27FC236}">
                          <a16:creationId xmlns:a16="http://schemas.microsoft.com/office/drawing/2014/main" id="{70247E33-BF6E-A73C-387F-1FB473751A57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74746" y="5990760"/>
                    <a:ext cx="338760" cy="574200"/>
                  </p14:xfrm>
                </p:contentPart>
              </mc:Choice>
              <mc:Fallback xmlns="">
                <p:pic>
                  <p:nvPicPr>
                    <p:cNvPr id="36" name="Entrada de lápiz 35">
                      <a:extLst>
                        <a:ext uri="{FF2B5EF4-FFF2-40B4-BE49-F238E27FC236}">
                          <a16:creationId xmlns:a16="http://schemas.microsoft.com/office/drawing/2014/main" id="{A54AAF9F-707E-F396-8C25-B0540A816838}"/>
                        </a:ext>
                      </a:extLst>
                    </p:cNvPr>
                    <p:cNvPicPr/>
                    <p:nvPr/>
                  </p:nvPicPr>
                  <p:blipFill>
                    <a:blip r:embed="rId108"/>
                    <a:stretch>
                      <a:fillRect/>
                    </a:stretch>
                  </p:blipFill>
                  <p:spPr>
                    <a:xfrm>
                      <a:off x="56746" y="5973120"/>
                      <a:ext cx="374400" cy="60984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75">
                  <p14:nvContentPartPr>
                    <p14:cNvPr id="274" name="Entrada de lápiz 273">
                      <a:extLst>
                        <a:ext uri="{FF2B5EF4-FFF2-40B4-BE49-F238E27FC236}">
                          <a16:creationId xmlns:a16="http://schemas.microsoft.com/office/drawing/2014/main" id="{E5F6DB41-44F0-8651-1C78-BE149E6E3131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106786" y="6257160"/>
                    <a:ext cx="214200" cy="212760"/>
                  </p14:xfrm>
                </p:contentPart>
              </mc:Choice>
              <mc:Fallback xmlns="">
                <p:pic>
                  <p:nvPicPr>
                    <p:cNvPr id="37" name="Entrada de lápiz 36">
                      <a:extLst>
                        <a:ext uri="{FF2B5EF4-FFF2-40B4-BE49-F238E27FC236}">
                          <a16:creationId xmlns:a16="http://schemas.microsoft.com/office/drawing/2014/main" id="{10D6D583-3F0C-D065-F35C-36233FDF46A5}"/>
                        </a:ext>
                      </a:extLst>
                    </p:cNvPr>
                    <p:cNvPicPr/>
                    <p:nvPr/>
                  </p:nvPicPr>
                  <p:blipFill>
                    <a:blip r:embed="rId31"/>
                    <a:stretch>
                      <a:fillRect/>
                    </a:stretch>
                  </p:blipFill>
                  <p:spPr>
                    <a:xfrm>
                      <a:off x="89146" y="6239520"/>
                      <a:ext cx="249840" cy="2484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76">
                  <p14:nvContentPartPr>
                    <p14:cNvPr id="275" name="Entrada de lápiz 274">
                      <a:extLst>
                        <a:ext uri="{FF2B5EF4-FFF2-40B4-BE49-F238E27FC236}">
                          <a16:creationId xmlns:a16="http://schemas.microsoft.com/office/drawing/2014/main" id="{F79A1ACE-102F-2BF0-B995-964D64517CE9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43786" y="6018840"/>
                    <a:ext cx="137160" cy="416160"/>
                  </p14:xfrm>
                </p:contentPart>
              </mc:Choice>
              <mc:Fallback xmlns="">
                <p:pic>
                  <p:nvPicPr>
                    <p:cNvPr id="43" name="Entrada de lápiz 42">
                      <a:extLst>
                        <a:ext uri="{FF2B5EF4-FFF2-40B4-BE49-F238E27FC236}">
                          <a16:creationId xmlns:a16="http://schemas.microsoft.com/office/drawing/2014/main" id="{DF86A0B6-6091-4883-096D-F711A6AD388E}"/>
                        </a:ext>
                      </a:extLst>
                    </p:cNvPr>
                    <p:cNvPicPr/>
                    <p:nvPr/>
                  </p:nvPicPr>
                  <p:blipFill>
                    <a:blip r:embed="rId33"/>
                    <a:stretch>
                      <a:fillRect/>
                    </a:stretch>
                  </p:blipFill>
                  <p:spPr>
                    <a:xfrm>
                      <a:off x="26146" y="6001200"/>
                      <a:ext cx="172800" cy="451800"/>
                    </a:xfrm>
                    <a:prstGeom prst="rect">
                      <a:avLst/>
                    </a:prstGeom>
                  </p:spPr>
                </p:pic>
              </mc:Fallback>
            </mc:AlternateContent>
          </p:grpSp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277">
                <p14:nvContentPartPr>
                  <p14:cNvPr id="237" name="Entrada de lápiz 236">
                    <a:extLst>
                      <a:ext uri="{FF2B5EF4-FFF2-40B4-BE49-F238E27FC236}">
                        <a16:creationId xmlns:a16="http://schemas.microsoft.com/office/drawing/2014/main" id="{6E8FDF0C-054C-2DC8-CE1A-47EF29BE9963}"/>
                      </a:ext>
                    </a:extLst>
                  </p14:cNvPr>
                  <p14:cNvContentPartPr/>
                  <p14:nvPr/>
                </p14:nvContentPartPr>
                <p14:xfrm>
                  <a:off x="467726" y="6064846"/>
                  <a:ext cx="487080" cy="569160"/>
                </p14:xfrm>
              </p:contentPart>
            </mc:Choice>
            <mc:Fallback xmlns="">
              <p:pic>
                <p:nvPicPr>
                  <p:cNvPr id="111" name="Entrada de lápiz 110">
                    <a:extLst>
                      <a:ext uri="{FF2B5EF4-FFF2-40B4-BE49-F238E27FC236}">
                        <a16:creationId xmlns:a16="http://schemas.microsoft.com/office/drawing/2014/main" id="{2BC95A42-7E5D-2452-BBA2-A23C1A6F4E62}"/>
                      </a:ext>
                    </a:extLst>
                  </p:cNvPr>
                  <p:cNvPicPr/>
                  <p:nvPr/>
                </p:nvPicPr>
                <p:blipFill>
                  <a:blip r:embed="rId158"/>
                  <a:stretch>
                    <a:fillRect/>
                  </a:stretch>
                </p:blipFill>
                <p:spPr>
                  <a:xfrm>
                    <a:off x="452939" y="6051005"/>
                    <a:ext cx="516358" cy="59656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278">
                <p14:nvContentPartPr>
                  <p14:cNvPr id="238" name="Entrada de lápiz 237">
                    <a:extLst>
                      <a:ext uri="{FF2B5EF4-FFF2-40B4-BE49-F238E27FC236}">
                        <a16:creationId xmlns:a16="http://schemas.microsoft.com/office/drawing/2014/main" id="{DC81E28A-82C5-5487-C111-3683F58E7677}"/>
                      </a:ext>
                    </a:extLst>
                  </p14:cNvPr>
                  <p14:cNvContentPartPr/>
                  <p14:nvPr/>
                </p14:nvContentPartPr>
                <p14:xfrm>
                  <a:off x="726206" y="6366166"/>
                  <a:ext cx="190080" cy="241200"/>
                </p14:xfrm>
              </p:contentPart>
            </mc:Choice>
            <mc:Fallback xmlns="">
              <p:pic>
                <p:nvPicPr>
                  <p:cNvPr id="112" name="Entrada de lápiz 111">
                    <a:extLst>
                      <a:ext uri="{FF2B5EF4-FFF2-40B4-BE49-F238E27FC236}">
                        <a16:creationId xmlns:a16="http://schemas.microsoft.com/office/drawing/2014/main" id="{F304768F-CDB0-F09E-2277-594B673E9756}"/>
                      </a:ext>
                    </a:extLst>
                  </p:cNvPr>
                  <p:cNvPicPr/>
                  <p:nvPr/>
                </p:nvPicPr>
                <p:blipFill>
                  <a:blip r:embed="rId160"/>
                  <a:stretch>
                    <a:fillRect/>
                  </a:stretch>
                </p:blipFill>
                <p:spPr>
                  <a:xfrm>
                    <a:off x="711425" y="6352336"/>
                    <a:ext cx="219346" cy="268584"/>
                  </a:xfrm>
                  <a:prstGeom prst="rect">
                    <a:avLst/>
                  </a:prstGeom>
                </p:spPr>
              </p:pic>
            </mc:Fallback>
          </mc:AlternateContent>
          <p:grpSp>
            <p:nvGrpSpPr>
              <p:cNvPr id="239" name="Grupo 238">
                <a:extLst>
                  <a:ext uri="{FF2B5EF4-FFF2-40B4-BE49-F238E27FC236}">
                    <a16:creationId xmlns:a16="http://schemas.microsoft.com/office/drawing/2014/main" id="{7CF5F551-4E48-EEFF-7AC9-FEDDFE80CF0E}"/>
                  </a:ext>
                </a:extLst>
              </p:cNvPr>
              <p:cNvGrpSpPr/>
              <p:nvPr/>
            </p:nvGrpSpPr>
            <p:grpSpPr>
              <a:xfrm>
                <a:off x="703886" y="6200926"/>
                <a:ext cx="278640" cy="408240"/>
                <a:chOff x="703886" y="6200926"/>
                <a:chExt cx="278640" cy="408240"/>
              </a:xfrm>
            </p:grpSpPr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79">
                  <p14:nvContentPartPr>
                    <p14:cNvPr id="262" name="Entrada de lápiz 261">
                      <a:extLst>
                        <a:ext uri="{FF2B5EF4-FFF2-40B4-BE49-F238E27FC236}">
                          <a16:creationId xmlns:a16="http://schemas.microsoft.com/office/drawing/2014/main" id="{FC4F2C2C-C3A3-907C-E864-9F4255C2EFAB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703886" y="6241246"/>
                    <a:ext cx="275400" cy="367920"/>
                  </p14:xfrm>
                </p:contentPart>
              </mc:Choice>
              <mc:Fallback xmlns="">
                <p:pic>
                  <p:nvPicPr>
                    <p:cNvPr id="47" name="Entrada de lápiz 46">
                      <a:extLst>
                        <a:ext uri="{FF2B5EF4-FFF2-40B4-BE49-F238E27FC236}">
                          <a16:creationId xmlns:a16="http://schemas.microsoft.com/office/drawing/2014/main" id="{F7028692-AAB8-536F-E5B5-303FCB889B44}"/>
                        </a:ext>
                      </a:extLst>
                    </p:cNvPr>
                    <p:cNvPicPr/>
                    <p:nvPr/>
                  </p:nvPicPr>
                  <p:blipFill>
                    <a:blip r:embed="rId39"/>
                    <a:stretch>
                      <a:fillRect/>
                    </a:stretch>
                  </p:blipFill>
                  <p:spPr>
                    <a:xfrm>
                      <a:off x="686246" y="6223246"/>
                      <a:ext cx="311040" cy="40356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80">
                  <p14:nvContentPartPr>
                    <p14:cNvPr id="263" name="Entrada de lápiz 262">
                      <a:extLst>
                        <a:ext uri="{FF2B5EF4-FFF2-40B4-BE49-F238E27FC236}">
                          <a16:creationId xmlns:a16="http://schemas.microsoft.com/office/drawing/2014/main" id="{45D9D608-6E67-7084-9BBB-49BB031B74D3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744926" y="6569926"/>
                    <a:ext cx="5760" cy="360"/>
                  </p14:xfrm>
                </p:contentPart>
              </mc:Choice>
              <mc:Fallback xmlns="">
                <p:pic>
                  <p:nvPicPr>
                    <p:cNvPr id="48" name="Entrada de lápiz 47">
                      <a:extLst>
                        <a:ext uri="{FF2B5EF4-FFF2-40B4-BE49-F238E27FC236}">
                          <a16:creationId xmlns:a16="http://schemas.microsoft.com/office/drawing/2014/main" id="{D3FFF2B7-6C84-AEF5-B1E2-D8581738B20F}"/>
                        </a:ext>
                      </a:extLst>
                    </p:cNvPr>
                    <p:cNvPicPr/>
                    <p:nvPr/>
                  </p:nvPicPr>
                  <p:blipFill>
                    <a:blip r:embed="rId41"/>
                    <a:stretch>
                      <a:fillRect/>
                    </a:stretch>
                  </p:blipFill>
                  <p:spPr>
                    <a:xfrm>
                      <a:off x="726926" y="6552286"/>
                      <a:ext cx="41400" cy="360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81">
                  <p14:nvContentPartPr>
                    <p14:cNvPr id="264" name="Entrada de lápiz 263">
                      <a:extLst>
                        <a:ext uri="{FF2B5EF4-FFF2-40B4-BE49-F238E27FC236}">
                          <a16:creationId xmlns:a16="http://schemas.microsoft.com/office/drawing/2014/main" id="{BA15E3DF-166E-0039-9003-CF87BCB617E8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812606" y="6554446"/>
                    <a:ext cx="360" cy="360"/>
                  </p14:xfrm>
                </p:contentPart>
              </mc:Choice>
              <mc:Fallback xmlns="">
                <p:pic>
                  <p:nvPicPr>
                    <p:cNvPr id="51" name="Entrada de lápiz 50">
                      <a:extLst>
                        <a:ext uri="{FF2B5EF4-FFF2-40B4-BE49-F238E27FC236}">
                          <a16:creationId xmlns:a16="http://schemas.microsoft.com/office/drawing/2014/main" id="{27966CC0-889F-9395-D0D2-79FDBCDABC26}"/>
                        </a:ext>
                      </a:extLst>
                    </p:cNvPr>
                    <p:cNvPicPr/>
                    <p:nvPr/>
                  </p:nvPicPr>
                  <p:blipFill>
                    <a:blip r:embed="rId43"/>
                    <a:stretch>
                      <a:fillRect/>
                    </a:stretch>
                  </p:blipFill>
                  <p:spPr>
                    <a:xfrm>
                      <a:off x="794966" y="6536806"/>
                      <a:ext cx="36000" cy="360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82">
                  <p14:nvContentPartPr>
                    <p14:cNvPr id="265" name="Entrada de lápiz 264">
                      <a:extLst>
                        <a:ext uri="{FF2B5EF4-FFF2-40B4-BE49-F238E27FC236}">
                          <a16:creationId xmlns:a16="http://schemas.microsoft.com/office/drawing/2014/main" id="{FE3BA58E-4B1B-06CE-98FD-F5CB6482E6D4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834206" y="6536086"/>
                    <a:ext cx="360" cy="360"/>
                  </p14:xfrm>
                </p:contentPart>
              </mc:Choice>
              <mc:Fallback xmlns="">
                <p:pic>
                  <p:nvPicPr>
                    <p:cNvPr id="52" name="Entrada de lápiz 51">
                      <a:extLst>
                        <a:ext uri="{FF2B5EF4-FFF2-40B4-BE49-F238E27FC236}">
                          <a16:creationId xmlns:a16="http://schemas.microsoft.com/office/drawing/2014/main" id="{B28C468F-D1E5-3A4B-42C0-45BE0F8B80C0}"/>
                        </a:ext>
                      </a:extLst>
                    </p:cNvPr>
                    <p:cNvPicPr/>
                    <p:nvPr/>
                  </p:nvPicPr>
                  <p:blipFill>
                    <a:blip r:embed="rId45"/>
                    <a:stretch>
                      <a:fillRect/>
                    </a:stretch>
                  </p:blipFill>
                  <p:spPr>
                    <a:xfrm>
                      <a:off x="816206" y="6518446"/>
                      <a:ext cx="36000" cy="360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83">
                  <p14:nvContentPartPr>
                    <p14:cNvPr id="266" name="Entrada de lápiz 265">
                      <a:extLst>
                        <a:ext uri="{FF2B5EF4-FFF2-40B4-BE49-F238E27FC236}">
                          <a16:creationId xmlns:a16="http://schemas.microsoft.com/office/drawing/2014/main" id="{7ED8D3E4-1264-38CB-F3ED-2AEB946D0E1F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858686" y="6514486"/>
                    <a:ext cx="360" cy="360"/>
                  </p14:xfrm>
                </p:contentPart>
              </mc:Choice>
              <mc:Fallback xmlns="">
                <p:pic>
                  <p:nvPicPr>
                    <p:cNvPr id="54" name="Entrada de lápiz 53">
                      <a:extLst>
                        <a:ext uri="{FF2B5EF4-FFF2-40B4-BE49-F238E27FC236}">
                          <a16:creationId xmlns:a16="http://schemas.microsoft.com/office/drawing/2014/main" id="{508898CC-CB26-783D-A88A-1DC09B57E333}"/>
                        </a:ext>
                      </a:extLst>
                    </p:cNvPr>
                    <p:cNvPicPr/>
                    <p:nvPr/>
                  </p:nvPicPr>
                  <p:blipFill>
                    <a:blip r:embed="rId47"/>
                    <a:stretch>
                      <a:fillRect/>
                    </a:stretch>
                  </p:blipFill>
                  <p:spPr>
                    <a:xfrm>
                      <a:off x="841046" y="6496846"/>
                      <a:ext cx="36000" cy="360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84">
                  <p14:nvContentPartPr>
                    <p14:cNvPr id="267" name="Entrada de lápiz 266">
                      <a:extLst>
                        <a:ext uri="{FF2B5EF4-FFF2-40B4-BE49-F238E27FC236}">
                          <a16:creationId xmlns:a16="http://schemas.microsoft.com/office/drawing/2014/main" id="{3830CD89-A4D8-E051-C059-7407CFA3534A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877406" y="6502246"/>
                    <a:ext cx="360" cy="360"/>
                  </p14:xfrm>
                </p:contentPart>
              </mc:Choice>
              <mc:Fallback xmlns="">
                <p:pic>
                  <p:nvPicPr>
                    <p:cNvPr id="55" name="Entrada de lápiz 54">
                      <a:extLst>
                        <a:ext uri="{FF2B5EF4-FFF2-40B4-BE49-F238E27FC236}">
                          <a16:creationId xmlns:a16="http://schemas.microsoft.com/office/drawing/2014/main" id="{4EAFB63C-8DF0-4722-21E4-F6152E7EE3C4}"/>
                        </a:ext>
                      </a:extLst>
                    </p:cNvPr>
                    <p:cNvPicPr/>
                    <p:nvPr/>
                  </p:nvPicPr>
                  <p:blipFill>
                    <a:blip r:embed="rId49"/>
                    <a:stretch>
                      <a:fillRect/>
                    </a:stretch>
                  </p:blipFill>
                  <p:spPr>
                    <a:xfrm>
                      <a:off x="859406" y="6484606"/>
                      <a:ext cx="36000" cy="360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85">
                  <p14:nvContentPartPr>
                    <p14:cNvPr id="268" name="Entrada de lápiz 267">
                      <a:extLst>
                        <a:ext uri="{FF2B5EF4-FFF2-40B4-BE49-F238E27FC236}">
                          <a16:creationId xmlns:a16="http://schemas.microsoft.com/office/drawing/2014/main" id="{157E82FE-5D08-B03F-915A-244A09662A92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892526" y="6477766"/>
                    <a:ext cx="360" cy="360"/>
                  </p14:xfrm>
                </p:contentPart>
              </mc:Choice>
              <mc:Fallback xmlns="">
                <p:pic>
                  <p:nvPicPr>
                    <p:cNvPr id="57" name="Entrada de lápiz 56">
                      <a:extLst>
                        <a:ext uri="{FF2B5EF4-FFF2-40B4-BE49-F238E27FC236}">
                          <a16:creationId xmlns:a16="http://schemas.microsoft.com/office/drawing/2014/main" id="{29940AEE-59BD-26C1-EEBA-8C5819A5649C}"/>
                        </a:ext>
                      </a:extLst>
                    </p:cNvPr>
                    <p:cNvPicPr/>
                    <p:nvPr/>
                  </p:nvPicPr>
                  <p:blipFill>
                    <a:blip r:embed="rId51"/>
                    <a:stretch>
                      <a:fillRect/>
                    </a:stretch>
                  </p:blipFill>
                  <p:spPr>
                    <a:xfrm>
                      <a:off x="874886" y="6459766"/>
                      <a:ext cx="36000" cy="360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86">
                  <p14:nvContentPartPr>
                    <p14:cNvPr id="269" name="Entrada de lápiz 268">
                      <a:extLst>
                        <a:ext uri="{FF2B5EF4-FFF2-40B4-BE49-F238E27FC236}">
                          <a16:creationId xmlns:a16="http://schemas.microsoft.com/office/drawing/2014/main" id="{D83033DE-A862-942E-4E00-C1A0AB616328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911246" y="6452926"/>
                    <a:ext cx="360" cy="360"/>
                  </p14:xfrm>
                </p:contentPart>
              </mc:Choice>
              <mc:Fallback xmlns="">
                <p:pic>
                  <p:nvPicPr>
                    <p:cNvPr id="58" name="Entrada de lápiz 57">
                      <a:extLst>
                        <a:ext uri="{FF2B5EF4-FFF2-40B4-BE49-F238E27FC236}">
                          <a16:creationId xmlns:a16="http://schemas.microsoft.com/office/drawing/2014/main" id="{0BA31A26-E70D-5CDE-BA23-32959754A428}"/>
                        </a:ext>
                      </a:extLst>
                    </p:cNvPr>
                    <p:cNvPicPr/>
                    <p:nvPr/>
                  </p:nvPicPr>
                  <p:blipFill>
                    <a:blip r:embed="rId53"/>
                    <a:stretch>
                      <a:fillRect/>
                    </a:stretch>
                  </p:blipFill>
                  <p:spPr>
                    <a:xfrm>
                      <a:off x="893246" y="6435286"/>
                      <a:ext cx="36000" cy="360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87">
                  <p14:nvContentPartPr>
                    <p14:cNvPr id="270" name="Entrada de lápiz 269">
                      <a:extLst>
                        <a:ext uri="{FF2B5EF4-FFF2-40B4-BE49-F238E27FC236}">
                          <a16:creationId xmlns:a16="http://schemas.microsoft.com/office/drawing/2014/main" id="{9D568F4D-7953-156C-DFD4-0280C43B4C22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923486" y="6433126"/>
                    <a:ext cx="360" cy="1440"/>
                  </p14:xfrm>
                </p:contentPart>
              </mc:Choice>
              <mc:Fallback xmlns="">
                <p:pic>
                  <p:nvPicPr>
                    <p:cNvPr id="59" name="Entrada de lápiz 58">
                      <a:extLst>
                        <a:ext uri="{FF2B5EF4-FFF2-40B4-BE49-F238E27FC236}">
                          <a16:creationId xmlns:a16="http://schemas.microsoft.com/office/drawing/2014/main" id="{470F2359-F448-3A4A-A0FE-364C5CF98C15}"/>
                        </a:ext>
                      </a:extLst>
                    </p:cNvPr>
                    <p:cNvPicPr/>
                    <p:nvPr/>
                  </p:nvPicPr>
                  <p:blipFill>
                    <a:blip r:embed="rId55"/>
                    <a:stretch>
                      <a:fillRect/>
                    </a:stretch>
                  </p:blipFill>
                  <p:spPr>
                    <a:xfrm>
                      <a:off x="905846" y="6415486"/>
                      <a:ext cx="36000" cy="3708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88">
                  <p14:nvContentPartPr>
                    <p14:cNvPr id="271" name="Entrada de lápiz 270">
                      <a:extLst>
                        <a:ext uri="{FF2B5EF4-FFF2-40B4-BE49-F238E27FC236}">
                          <a16:creationId xmlns:a16="http://schemas.microsoft.com/office/drawing/2014/main" id="{E4D2F027-217F-ADC8-7879-10BDF19EF321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772646" y="6200926"/>
                    <a:ext cx="209880" cy="384840"/>
                  </p14:xfrm>
                </p:contentPart>
              </mc:Choice>
              <mc:Fallback xmlns="">
                <p:pic>
                  <p:nvPicPr>
                    <p:cNvPr id="61" name="Entrada de lápiz 60">
                      <a:extLst>
                        <a:ext uri="{FF2B5EF4-FFF2-40B4-BE49-F238E27FC236}">
                          <a16:creationId xmlns:a16="http://schemas.microsoft.com/office/drawing/2014/main" id="{8F03E521-B366-1FF9-28B6-8ED8614AA9F0}"/>
                        </a:ext>
                      </a:extLst>
                    </p:cNvPr>
                    <p:cNvPicPr/>
                    <p:nvPr/>
                  </p:nvPicPr>
                  <p:blipFill>
                    <a:blip r:embed="rId57"/>
                    <a:stretch>
                      <a:fillRect/>
                    </a:stretch>
                  </p:blipFill>
                  <p:spPr>
                    <a:xfrm>
                      <a:off x="754646" y="6182926"/>
                      <a:ext cx="245520" cy="42048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89">
                  <p14:nvContentPartPr>
                    <p14:cNvPr id="272" name="Entrada de lápiz 271">
                      <a:extLst>
                        <a:ext uri="{FF2B5EF4-FFF2-40B4-BE49-F238E27FC236}">
                          <a16:creationId xmlns:a16="http://schemas.microsoft.com/office/drawing/2014/main" id="{C543A993-7287-72BC-EA2A-36BA6F1841EE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871286" y="6237286"/>
                    <a:ext cx="1440" cy="360"/>
                  </p14:xfrm>
                </p:contentPart>
              </mc:Choice>
              <mc:Fallback xmlns="">
                <p:pic>
                  <p:nvPicPr>
                    <p:cNvPr id="62" name="Entrada de lápiz 61">
                      <a:extLst>
                        <a:ext uri="{FF2B5EF4-FFF2-40B4-BE49-F238E27FC236}">
                          <a16:creationId xmlns:a16="http://schemas.microsoft.com/office/drawing/2014/main" id="{476149D8-CEB4-D537-BAC5-AB418F69C3F2}"/>
                        </a:ext>
                      </a:extLst>
                    </p:cNvPr>
                    <p:cNvPicPr/>
                    <p:nvPr/>
                  </p:nvPicPr>
                  <p:blipFill>
                    <a:blip r:embed="rId59"/>
                    <a:stretch>
                      <a:fillRect/>
                    </a:stretch>
                  </p:blipFill>
                  <p:spPr>
                    <a:xfrm>
                      <a:off x="853286" y="6219646"/>
                      <a:ext cx="37080" cy="36000"/>
                    </a:xfrm>
                    <a:prstGeom prst="rect">
                      <a:avLst/>
                    </a:prstGeom>
                  </p:spPr>
                </p:pic>
              </mc:Fallback>
            </mc:AlternateContent>
          </p:grpSp>
          <p:grpSp>
            <p:nvGrpSpPr>
              <p:cNvPr id="245" name="Grupo 244">
                <a:extLst>
                  <a:ext uri="{FF2B5EF4-FFF2-40B4-BE49-F238E27FC236}">
                    <a16:creationId xmlns:a16="http://schemas.microsoft.com/office/drawing/2014/main" id="{D2ACA5A0-DBD9-BA4F-3ED4-D34F07091459}"/>
                  </a:ext>
                </a:extLst>
              </p:cNvPr>
              <p:cNvGrpSpPr/>
              <p:nvPr/>
            </p:nvGrpSpPr>
            <p:grpSpPr>
              <a:xfrm>
                <a:off x="329486" y="5775406"/>
                <a:ext cx="428040" cy="340920"/>
                <a:chOff x="329486" y="5775406"/>
                <a:chExt cx="428040" cy="340920"/>
              </a:xfrm>
            </p:grpSpPr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90">
                  <p14:nvContentPartPr>
                    <p14:cNvPr id="258" name="Entrada de lápiz 257">
                      <a:extLst>
                        <a:ext uri="{FF2B5EF4-FFF2-40B4-BE49-F238E27FC236}">
                          <a16:creationId xmlns:a16="http://schemas.microsoft.com/office/drawing/2014/main" id="{3F719BC6-0DDF-19B1-9FBA-C694F0628013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338486" y="5793766"/>
                    <a:ext cx="419040" cy="322560"/>
                  </p14:xfrm>
                </p:contentPart>
              </mc:Choice>
              <mc:Fallback xmlns="">
                <p:pic>
                  <p:nvPicPr>
                    <p:cNvPr id="64" name="Entrada de lápiz 63">
                      <a:extLst>
                        <a:ext uri="{FF2B5EF4-FFF2-40B4-BE49-F238E27FC236}">
                          <a16:creationId xmlns:a16="http://schemas.microsoft.com/office/drawing/2014/main" id="{2B1741BA-C13C-D3C2-FC26-1CD19817EDD7}"/>
                        </a:ext>
                      </a:extLst>
                    </p:cNvPr>
                    <p:cNvPicPr/>
                    <p:nvPr/>
                  </p:nvPicPr>
                  <p:blipFill>
                    <a:blip r:embed="rId61"/>
                    <a:stretch>
                      <a:fillRect/>
                    </a:stretch>
                  </p:blipFill>
                  <p:spPr>
                    <a:xfrm>
                      <a:off x="320846" y="5776126"/>
                      <a:ext cx="454680" cy="3582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91">
                  <p14:nvContentPartPr>
                    <p14:cNvPr id="259" name="Entrada de lápiz 258">
                      <a:extLst>
                        <a:ext uri="{FF2B5EF4-FFF2-40B4-BE49-F238E27FC236}">
                          <a16:creationId xmlns:a16="http://schemas.microsoft.com/office/drawing/2014/main" id="{89BF4B64-D1F7-E3C4-8562-C6778772F45A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572486" y="5827966"/>
                    <a:ext cx="1800" cy="360"/>
                  </p14:xfrm>
                </p:contentPart>
              </mc:Choice>
              <mc:Fallback xmlns="">
                <p:pic>
                  <p:nvPicPr>
                    <p:cNvPr id="65" name="Entrada de lápiz 64">
                      <a:extLst>
                        <a:ext uri="{FF2B5EF4-FFF2-40B4-BE49-F238E27FC236}">
                          <a16:creationId xmlns:a16="http://schemas.microsoft.com/office/drawing/2014/main" id="{53F949F6-9559-69AD-6A20-22F27795E861}"/>
                        </a:ext>
                      </a:extLst>
                    </p:cNvPr>
                    <p:cNvPicPr/>
                    <p:nvPr/>
                  </p:nvPicPr>
                  <p:blipFill>
                    <a:blip r:embed="rId63"/>
                    <a:stretch>
                      <a:fillRect/>
                    </a:stretch>
                  </p:blipFill>
                  <p:spPr>
                    <a:xfrm>
                      <a:off x="554486" y="5809966"/>
                      <a:ext cx="37440" cy="360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92">
                  <p14:nvContentPartPr>
                    <p14:cNvPr id="260" name="Entrada de lápiz 259">
                      <a:extLst>
                        <a:ext uri="{FF2B5EF4-FFF2-40B4-BE49-F238E27FC236}">
                          <a16:creationId xmlns:a16="http://schemas.microsoft.com/office/drawing/2014/main" id="{20D47F6A-B6B0-389B-109F-C0CA0A3DC5B6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540446" y="5821846"/>
                    <a:ext cx="1800" cy="360"/>
                  </p14:xfrm>
                </p:contentPart>
              </mc:Choice>
              <mc:Fallback xmlns="">
                <p:pic>
                  <p:nvPicPr>
                    <p:cNvPr id="66" name="Entrada de lápiz 65">
                      <a:extLst>
                        <a:ext uri="{FF2B5EF4-FFF2-40B4-BE49-F238E27FC236}">
                          <a16:creationId xmlns:a16="http://schemas.microsoft.com/office/drawing/2014/main" id="{C3F15BB9-0F34-45B4-2296-B2B595222AF6}"/>
                        </a:ext>
                      </a:extLst>
                    </p:cNvPr>
                    <p:cNvPicPr/>
                    <p:nvPr/>
                  </p:nvPicPr>
                  <p:blipFill>
                    <a:blip r:embed="rId65"/>
                    <a:stretch>
                      <a:fillRect/>
                    </a:stretch>
                  </p:blipFill>
                  <p:spPr>
                    <a:xfrm>
                      <a:off x="522446" y="5803846"/>
                      <a:ext cx="37440" cy="360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293">
                  <p14:nvContentPartPr>
                    <p14:cNvPr id="261" name="Entrada de lápiz 260">
                      <a:extLst>
                        <a:ext uri="{FF2B5EF4-FFF2-40B4-BE49-F238E27FC236}">
                          <a16:creationId xmlns:a16="http://schemas.microsoft.com/office/drawing/2014/main" id="{73ED3A3A-E080-B8FB-0312-079C29746E0D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329486" y="5775406"/>
                    <a:ext cx="277200" cy="151560"/>
                  </p14:xfrm>
                </p:contentPart>
              </mc:Choice>
              <mc:Fallback xmlns="">
                <p:pic>
                  <p:nvPicPr>
                    <p:cNvPr id="68" name="Entrada de lápiz 67">
                      <a:extLst>
                        <a:ext uri="{FF2B5EF4-FFF2-40B4-BE49-F238E27FC236}">
                          <a16:creationId xmlns:a16="http://schemas.microsoft.com/office/drawing/2014/main" id="{5A31D588-7A33-8B96-86E7-6085CC7962E3}"/>
                        </a:ext>
                      </a:extLst>
                    </p:cNvPr>
                    <p:cNvPicPr/>
                    <p:nvPr/>
                  </p:nvPicPr>
                  <p:blipFill>
                    <a:blip r:embed="rId67"/>
                    <a:stretch>
                      <a:fillRect/>
                    </a:stretch>
                  </p:blipFill>
                  <p:spPr>
                    <a:xfrm>
                      <a:off x="311846" y="5757766"/>
                      <a:ext cx="312840" cy="187200"/>
                    </a:xfrm>
                    <a:prstGeom prst="rect">
                      <a:avLst/>
                    </a:prstGeom>
                  </p:spPr>
                </p:pic>
              </mc:Fallback>
            </mc:AlternateContent>
          </p:grpSp>
          <mc:AlternateContent xmlns:mc="http://schemas.openxmlformats.org/markup-compatibility/2006" xmlns:p14="http://schemas.microsoft.com/office/powerpoint/2010/main">
            <mc:Choice Requires="p14">
              <p:contentPart p14:bwMode="auto" r:id="rId294">
                <p14:nvContentPartPr>
                  <p14:cNvPr id="246" name="Entrada de lápiz 245">
                    <a:extLst>
                      <a:ext uri="{FF2B5EF4-FFF2-40B4-BE49-F238E27FC236}">
                        <a16:creationId xmlns:a16="http://schemas.microsoft.com/office/drawing/2014/main" id="{8C124E6B-3F6F-5B5F-2747-E15C6C022B40}"/>
                      </a:ext>
                    </a:extLst>
                  </p14:cNvPr>
                  <p14:cNvContentPartPr/>
                  <p14:nvPr/>
                </p14:nvContentPartPr>
                <p14:xfrm>
                  <a:off x="550886" y="6078526"/>
                  <a:ext cx="100080" cy="79200"/>
                </p14:xfrm>
              </p:contentPart>
            </mc:Choice>
            <mc:Fallback xmlns="">
              <p:pic>
                <p:nvPicPr>
                  <p:cNvPr id="115" name="Entrada de lápiz 114">
                    <a:extLst>
                      <a:ext uri="{FF2B5EF4-FFF2-40B4-BE49-F238E27FC236}">
                        <a16:creationId xmlns:a16="http://schemas.microsoft.com/office/drawing/2014/main" id="{70CEA477-D66A-019C-CC01-37D301AB1F61}"/>
                      </a:ext>
                    </a:extLst>
                  </p:cNvPr>
                  <p:cNvPicPr/>
                  <p:nvPr/>
                </p:nvPicPr>
                <p:blipFill>
                  <a:blip r:embed="rId131"/>
                  <a:stretch>
                    <a:fillRect/>
                  </a:stretch>
                </p:blipFill>
                <p:spPr>
                  <a:xfrm>
                    <a:off x="543484" y="6071603"/>
                    <a:ext cx="114589" cy="9276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95">
                <p14:nvContentPartPr>
                  <p14:cNvPr id="247" name="Entrada de lápiz 246">
                    <a:extLst>
                      <a:ext uri="{FF2B5EF4-FFF2-40B4-BE49-F238E27FC236}">
                        <a16:creationId xmlns:a16="http://schemas.microsoft.com/office/drawing/2014/main" id="{D5979625-5AA4-B365-5D33-7865217FDA9F}"/>
                      </a:ext>
                    </a:extLst>
                  </p14:cNvPr>
                  <p14:cNvContentPartPr/>
                  <p14:nvPr/>
                </p14:nvContentPartPr>
                <p14:xfrm>
                  <a:off x="646286" y="6025966"/>
                  <a:ext cx="137160" cy="55080"/>
                </p14:xfrm>
              </p:contentPart>
            </mc:Choice>
            <mc:Fallback xmlns="">
              <p:pic>
                <p:nvPicPr>
                  <p:cNvPr id="116" name="Entrada de lápiz 115">
                    <a:extLst>
                      <a:ext uri="{FF2B5EF4-FFF2-40B4-BE49-F238E27FC236}">
                        <a16:creationId xmlns:a16="http://schemas.microsoft.com/office/drawing/2014/main" id="{7DEB947E-0381-2870-C4AD-62AF29087E6F}"/>
                      </a:ext>
                    </a:extLst>
                  </p:cNvPr>
                  <p:cNvPicPr/>
                  <p:nvPr/>
                </p:nvPicPr>
                <p:blipFill>
                  <a:blip r:embed="rId133"/>
                  <a:stretch>
                    <a:fillRect/>
                  </a:stretch>
                </p:blipFill>
                <p:spPr>
                  <a:xfrm>
                    <a:off x="638864" y="6019011"/>
                    <a:ext cx="151707" cy="6871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96">
                <p14:nvContentPartPr>
                  <p14:cNvPr id="248" name="Entrada de lápiz 247">
                    <a:extLst>
                      <a:ext uri="{FF2B5EF4-FFF2-40B4-BE49-F238E27FC236}">
                        <a16:creationId xmlns:a16="http://schemas.microsoft.com/office/drawing/2014/main" id="{815FB5F3-1A8C-AD37-780F-040BD8627120}"/>
                      </a:ext>
                    </a:extLst>
                  </p14:cNvPr>
                  <p14:cNvContentPartPr/>
                  <p14:nvPr/>
                </p14:nvContentPartPr>
                <p14:xfrm>
                  <a:off x="283046" y="5947486"/>
                  <a:ext cx="268200" cy="204120"/>
                </p14:xfrm>
              </p:contentPart>
            </mc:Choice>
            <mc:Fallback xmlns="">
              <p:pic>
                <p:nvPicPr>
                  <p:cNvPr id="117" name="Entrada de lápiz 116">
                    <a:extLst>
                      <a:ext uri="{FF2B5EF4-FFF2-40B4-BE49-F238E27FC236}">
                        <a16:creationId xmlns:a16="http://schemas.microsoft.com/office/drawing/2014/main" id="{B9CE2314-3EEB-9EEA-426D-2DCED7FC85F7}"/>
                      </a:ext>
                    </a:extLst>
                  </p:cNvPr>
                  <p:cNvPicPr/>
                  <p:nvPr/>
                </p:nvPicPr>
                <p:blipFill>
                  <a:blip r:embed="rId135"/>
                  <a:stretch>
                    <a:fillRect/>
                  </a:stretch>
                </p:blipFill>
                <p:spPr>
                  <a:xfrm>
                    <a:off x="275653" y="5940553"/>
                    <a:ext cx="282689" cy="21771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97">
                <p14:nvContentPartPr>
                  <p14:cNvPr id="249" name="Entrada de lápiz 248">
                    <a:extLst>
                      <a:ext uri="{FF2B5EF4-FFF2-40B4-BE49-F238E27FC236}">
                        <a16:creationId xmlns:a16="http://schemas.microsoft.com/office/drawing/2014/main" id="{51273422-17DD-7B83-EA3E-764E271306F2}"/>
                      </a:ext>
                    </a:extLst>
                  </p14:cNvPr>
                  <p14:cNvContentPartPr/>
                  <p14:nvPr/>
                </p14:nvContentPartPr>
                <p14:xfrm>
                  <a:off x="435326" y="6122806"/>
                  <a:ext cx="104040" cy="281520"/>
                </p14:xfrm>
              </p:contentPart>
            </mc:Choice>
            <mc:Fallback xmlns="">
              <p:pic>
                <p:nvPicPr>
                  <p:cNvPr id="118" name="Entrada de lápiz 117">
                    <a:extLst>
                      <a:ext uri="{FF2B5EF4-FFF2-40B4-BE49-F238E27FC236}">
                        <a16:creationId xmlns:a16="http://schemas.microsoft.com/office/drawing/2014/main" id="{1771DA8A-99A7-EB7A-9AFF-5D5DF74DC269}"/>
                      </a:ext>
                    </a:extLst>
                  </p:cNvPr>
                  <p:cNvPicPr/>
                  <p:nvPr/>
                </p:nvPicPr>
                <p:blipFill>
                  <a:blip r:embed="rId137"/>
                  <a:stretch>
                    <a:fillRect/>
                  </a:stretch>
                </p:blipFill>
                <p:spPr>
                  <a:xfrm>
                    <a:off x="427937" y="6115886"/>
                    <a:ext cx="118523" cy="29508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298">
                <p14:nvContentPartPr>
                  <p14:cNvPr id="250" name="Entrada de lápiz 249">
                    <a:extLst>
                      <a:ext uri="{FF2B5EF4-FFF2-40B4-BE49-F238E27FC236}">
                        <a16:creationId xmlns:a16="http://schemas.microsoft.com/office/drawing/2014/main" id="{15194612-C1C7-F6E1-789B-E72C0050F1C0}"/>
                      </a:ext>
                    </a:extLst>
                  </p14:cNvPr>
                  <p14:cNvContentPartPr/>
                  <p14:nvPr/>
                </p14:nvContentPartPr>
                <p14:xfrm>
                  <a:off x="461606" y="6693046"/>
                  <a:ext cx="360" cy="3600"/>
                </p14:xfrm>
              </p:contentPart>
            </mc:Choice>
            <mc:Fallback xmlns="">
              <p:pic>
                <p:nvPicPr>
                  <p:cNvPr id="119" name="Entrada de lápiz 118">
                    <a:extLst>
                      <a:ext uri="{FF2B5EF4-FFF2-40B4-BE49-F238E27FC236}">
                        <a16:creationId xmlns:a16="http://schemas.microsoft.com/office/drawing/2014/main" id="{B61BAD7D-3C71-A2C6-BCBC-650A35ED4E3B}"/>
                      </a:ext>
                    </a:extLst>
                  </p:cNvPr>
                  <p:cNvPicPr/>
                  <p:nvPr/>
                </p:nvPicPr>
                <p:blipFill>
                  <a:blip r:embed="rId181"/>
                  <a:stretch>
                    <a:fillRect/>
                  </a:stretch>
                </p:blipFill>
                <p:spPr>
                  <a:xfrm>
                    <a:off x="452606" y="6686123"/>
                    <a:ext cx="18000" cy="1716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299">
                <p14:nvContentPartPr>
                  <p14:cNvPr id="251" name="Entrada de lápiz 250">
                    <a:extLst>
                      <a:ext uri="{FF2B5EF4-FFF2-40B4-BE49-F238E27FC236}">
                        <a16:creationId xmlns:a16="http://schemas.microsoft.com/office/drawing/2014/main" id="{2A126981-9404-B5B5-879A-408F5959E84B}"/>
                      </a:ext>
                    </a:extLst>
                  </p14:cNvPr>
                  <p14:cNvContentPartPr/>
                  <p14:nvPr/>
                </p14:nvContentPartPr>
                <p14:xfrm>
                  <a:off x="429926" y="6629686"/>
                  <a:ext cx="66960" cy="60480"/>
                </p14:xfrm>
              </p:contentPart>
            </mc:Choice>
            <mc:Fallback xmlns="">
              <p:pic>
                <p:nvPicPr>
                  <p:cNvPr id="120" name="Entrada de lápiz 119">
                    <a:extLst>
                      <a:ext uri="{FF2B5EF4-FFF2-40B4-BE49-F238E27FC236}">
                        <a16:creationId xmlns:a16="http://schemas.microsoft.com/office/drawing/2014/main" id="{77FB5F56-8524-BC48-0C32-303C802C91DD}"/>
                      </a:ext>
                    </a:extLst>
                  </p:cNvPr>
                  <p:cNvPicPr/>
                  <p:nvPr/>
                </p:nvPicPr>
                <p:blipFill>
                  <a:blip r:embed="rId183"/>
                  <a:stretch>
                    <a:fillRect/>
                  </a:stretch>
                </p:blipFill>
                <p:spPr>
                  <a:xfrm>
                    <a:off x="422519" y="6622750"/>
                    <a:ext cx="81478" cy="74074"/>
                  </a:xfrm>
                  <a:prstGeom prst="rect">
                    <a:avLst/>
                  </a:prstGeom>
                </p:spPr>
              </p:pic>
            </mc:Fallback>
          </mc:AlternateContent>
          <p:grpSp>
            <p:nvGrpSpPr>
              <p:cNvPr id="252" name="Grupo 251">
                <a:extLst>
                  <a:ext uri="{FF2B5EF4-FFF2-40B4-BE49-F238E27FC236}">
                    <a16:creationId xmlns:a16="http://schemas.microsoft.com/office/drawing/2014/main" id="{53B56D3D-FE07-BA16-A70D-D39B8E87A838}"/>
                  </a:ext>
                </a:extLst>
              </p:cNvPr>
              <p:cNvGrpSpPr/>
              <p:nvPr/>
            </p:nvGrpSpPr>
            <p:grpSpPr>
              <a:xfrm>
                <a:off x="116726" y="6631846"/>
                <a:ext cx="59400" cy="61200"/>
                <a:chOff x="116726" y="6631846"/>
                <a:chExt cx="59400" cy="61200"/>
              </a:xfrm>
            </p:grpSpPr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300">
                  <p14:nvContentPartPr>
                    <p14:cNvPr id="255" name="Entrada de lápiz 254">
                      <a:extLst>
                        <a:ext uri="{FF2B5EF4-FFF2-40B4-BE49-F238E27FC236}">
                          <a16:creationId xmlns:a16="http://schemas.microsoft.com/office/drawing/2014/main" id="{3C3987A9-8B7A-813E-0E8A-30FD625D7906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116726" y="6677926"/>
                    <a:ext cx="360" cy="360"/>
                  </p14:xfrm>
                </p:contentPart>
              </mc:Choice>
              <mc:Fallback xmlns="">
                <p:pic>
                  <p:nvPicPr>
                    <p:cNvPr id="76" name="Entrada de lápiz 75">
                      <a:extLst>
                        <a:ext uri="{FF2B5EF4-FFF2-40B4-BE49-F238E27FC236}">
                          <a16:creationId xmlns:a16="http://schemas.microsoft.com/office/drawing/2014/main" id="{0EAA1099-50E2-ADDD-4C62-C9BE4FE8D626}"/>
                        </a:ext>
                      </a:extLst>
                    </p:cNvPr>
                    <p:cNvPicPr/>
                    <p:nvPr/>
                  </p:nvPicPr>
                  <p:blipFill>
                    <a:blip r:embed="rId81"/>
                    <a:stretch>
                      <a:fillRect/>
                    </a:stretch>
                  </p:blipFill>
                  <p:spPr>
                    <a:xfrm>
                      <a:off x="108086" y="6668926"/>
                      <a:ext cx="18000" cy="180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301">
                  <p14:nvContentPartPr>
                    <p14:cNvPr id="256" name="Entrada de lápiz 255">
                      <a:extLst>
                        <a:ext uri="{FF2B5EF4-FFF2-40B4-BE49-F238E27FC236}">
                          <a16:creationId xmlns:a16="http://schemas.microsoft.com/office/drawing/2014/main" id="{5D7759CC-E157-6876-E554-6A81A480DB0C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132206" y="6662446"/>
                    <a:ext cx="360" cy="360"/>
                  </p14:xfrm>
                </p:contentPart>
              </mc:Choice>
              <mc:Fallback xmlns="">
                <p:pic>
                  <p:nvPicPr>
                    <p:cNvPr id="77" name="Entrada de lápiz 76">
                      <a:extLst>
                        <a:ext uri="{FF2B5EF4-FFF2-40B4-BE49-F238E27FC236}">
                          <a16:creationId xmlns:a16="http://schemas.microsoft.com/office/drawing/2014/main" id="{E1D81936-98B0-896A-54C0-95478B06DB6C}"/>
                        </a:ext>
                      </a:extLst>
                    </p:cNvPr>
                    <p:cNvPicPr/>
                    <p:nvPr/>
                  </p:nvPicPr>
                  <p:blipFill>
                    <a:blip r:embed="rId83"/>
                    <a:stretch>
                      <a:fillRect/>
                    </a:stretch>
                  </p:blipFill>
                  <p:spPr>
                    <a:xfrm>
                      <a:off x="123566" y="6653446"/>
                      <a:ext cx="18000" cy="180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 xmlns:aink="http://schemas.microsoft.com/office/drawing/2016/ink">
              <mc:Choice Requires="p14 aink">
                <p:contentPart p14:bwMode="auto" r:id="rId302">
                  <p14:nvContentPartPr>
                    <p14:cNvPr id="257" name="Entrada de lápiz 256">
                      <a:extLst>
                        <a:ext uri="{FF2B5EF4-FFF2-40B4-BE49-F238E27FC236}">
                          <a16:creationId xmlns:a16="http://schemas.microsoft.com/office/drawing/2014/main" id="{D9544797-9CA2-F029-EF3E-E58CBECD2482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134726" y="6631846"/>
                    <a:ext cx="41400" cy="61200"/>
                  </p14:xfrm>
                </p:contentPart>
              </mc:Choice>
              <mc:Fallback xmlns="">
                <p:pic>
                  <p:nvPicPr>
                    <p:cNvPr id="79" name="Entrada de lápiz 78">
                      <a:extLst>
                        <a:ext uri="{FF2B5EF4-FFF2-40B4-BE49-F238E27FC236}">
                          <a16:creationId xmlns:a16="http://schemas.microsoft.com/office/drawing/2014/main" id="{954FEC6F-E0E2-303A-1308-506EA76AE9A7}"/>
                        </a:ext>
                      </a:extLst>
                    </p:cNvPr>
                    <p:cNvPicPr/>
                    <p:nvPr/>
                  </p:nvPicPr>
                  <p:blipFill>
                    <a:blip r:embed="rId85"/>
                    <a:stretch>
                      <a:fillRect/>
                    </a:stretch>
                  </p:blipFill>
                  <p:spPr>
                    <a:xfrm>
                      <a:off x="125726" y="6623206"/>
                      <a:ext cx="59040" cy="78840"/>
                    </a:xfrm>
                    <a:prstGeom prst="rect">
                      <a:avLst/>
                    </a:prstGeom>
                  </p:spPr>
                </p:pic>
              </mc:Fallback>
            </mc:AlternateContent>
          </p:grpSp>
          <mc:AlternateContent xmlns:mc="http://schemas.openxmlformats.org/markup-compatibility/2006" xmlns:p14="http://schemas.microsoft.com/office/powerpoint/2010/main" xmlns:aink="http://schemas.microsoft.com/office/drawing/2016/ink">
            <mc:Choice Requires="p14 aink">
              <p:contentPart p14:bwMode="auto" r:id="rId303">
                <p14:nvContentPartPr>
                  <p14:cNvPr id="253" name="Entrada de lápiz 252">
                    <a:extLst>
                      <a:ext uri="{FF2B5EF4-FFF2-40B4-BE49-F238E27FC236}">
                        <a16:creationId xmlns:a16="http://schemas.microsoft.com/office/drawing/2014/main" id="{7AB7529F-C2F4-ADF7-28E4-4C045C292803}"/>
                      </a:ext>
                    </a:extLst>
                  </p14:cNvPr>
                  <p14:cNvContentPartPr/>
                  <p14:nvPr/>
                </p14:nvContentPartPr>
                <p14:xfrm>
                  <a:off x="138326" y="6588286"/>
                  <a:ext cx="360" cy="360"/>
                </p14:xfrm>
              </p:contentPart>
            </mc:Choice>
            <mc:Fallback xmlns="">
              <p:pic>
                <p:nvPicPr>
                  <p:cNvPr id="122" name="Entrada de lápiz 121">
                    <a:extLst>
                      <a:ext uri="{FF2B5EF4-FFF2-40B4-BE49-F238E27FC236}">
                        <a16:creationId xmlns:a16="http://schemas.microsoft.com/office/drawing/2014/main" id="{65DD225A-E965-532D-1843-767C2C9992BC}"/>
                      </a:ext>
                    </a:extLst>
                  </p:cNvPr>
                  <p:cNvPicPr/>
                  <p:nvPr/>
                </p:nvPicPr>
                <p:blipFill>
                  <a:blip r:embed="rId188"/>
                  <a:stretch>
                    <a:fillRect/>
                  </a:stretch>
                </p:blipFill>
                <p:spPr>
                  <a:xfrm>
                    <a:off x="129326" y="6579286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04">
                <p14:nvContentPartPr>
                  <p14:cNvPr id="254" name="Entrada de lápiz 253">
                    <a:extLst>
                      <a:ext uri="{FF2B5EF4-FFF2-40B4-BE49-F238E27FC236}">
                        <a16:creationId xmlns:a16="http://schemas.microsoft.com/office/drawing/2014/main" id="{52BCF5C6-B500-5A5C-FDA3-7DE1DD69A7CE}"/>
                      </a:ext>
                    </a:extLst>
                  </p14:cNvPr>
                  <p14:cNvContentPartPr/>
                  <p14:nvPr/>
                </p14:nvContentPartPr>
                <p14:xfrm>
                  <a:off x="132206" y="6613126"/>
                  <a:ext cx="70920" cy="12960"/>
                </p14:xfrm>
              </p:contentPart>
            </mc:Choice>
            <mc:Fallback xmlns="">
              <p:pic>
                <p:nvPicPr>
                  <p:cNvPr id="123" name="Entrada de lápiz 122">
                    <a:extLst>
                      <a:ext uri="{FF2B5EF4-FFF2-40B4-BE49-F238E27FC236}">
                        <a16:creationId xmlns:a16="http://schemas.microsoft.com/office/drawing/2014/main" id="{D66092FE-EC54-35B4-6852-5BB72B12FAD3}"/>
                      </a:ext>
                    </a:extLst>
                  </p:cNvPr>
                  <p:cNvPicPr/>
                  <p:nvPr/>
                </p:nvPicPr>
                <p:blipFill>
                  <a:blip r:embed="rId148"/>
                  <a:stretch>
                    <a:fillRect/>
                  </a:stretch>
                </p:blipFill>
                <p:spPr>
                  <a:xfrm>
                    <a:off x="124818" y="6606232"/>
                    <a:ext cx="85400" cy="26471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</p:spTree>
    <p:extLst>
      <p:ext uri="{BB962C8B-B14F-4D97-AF65-F5344CB8AC3E}">
        <p14:creationId xmlns:p14="http://schemas.microsoft.com/office/powerpoint/2010/main" val="213494534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09FBFC4-252F-73CE-1540-93968AB266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1796" y="-877824"/>
            <a:ext cx="10287000" cy="13716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6870500-DAB2-4367-1E94-857258FA71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t="9503"/>
          <a:stretch>
            <a:fillRect/>
          </a:stretch>
        </p:blipFill>
        <p:spPr>
          <a:xfrm>
            <a:off x="1351611" y="320040"/>
            <a:ext cx="6865640" cy="11320272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La Salle.png" descr="La Sal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sp>
        <p:nvSpPr>
          <p:cNvPr id="299" name="TÍTULO PARA SEPARADOR VERTICAL"/>
          <p:cNvSpPr txBox="1"/>
          <p:nvPr/>
        </p:nvSpPr>
        <p:spPr>
          <a:xfrm>
            <a:off x="2385821" y="1799166"/>
            <a:ext cx="2904641" cy="24109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ctr">
              <a:spcBef>
                <a:spcPts val="0"/>
              </a:spcBef>
              <a:defRPr sz="5000" spc="-150">
                <a:solidFill>
                  <a:srgbClr val="FFFFFF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pPr>
            <a:r>
              <a:rPr lang="es-MX" dirty="0"/>
              <a:t>¿QUÉ ES? </a:t>
            </a:r>
            <a:br>
              <a:rPr lang="es-MX" dirty="0"/>
            </a:br>
            <a:r>
              <a:rPr lang="es-MX" dirty="0"/>
              <a:t>&amp;</a:t>
            </a:r>
            <a:br>
              <a:rPr lang="es-MX" dirty="0"/>
            </a:br>
            <a:r>
              <a:rPr lang="es-MX" dirty="0"/>
              <a:t>¿QUÉ HAY?</a:t>
            </a:r>
            <a:endParaRPr dirty="0"/>
          </a:p>
        </p:txBody>
      </p:sp>
      <p:sp>
        <p:nvSpPr>
          <p:cNvPr id="300" name="Texto para subtítulo"/>
          <p:cNvSpPr txBox="1"/>
          <p:nvPr/>
        </p:nvSpPr>
        <p:spPr>
          <a:xfrm>
            <a:off x="2834019" y="4988650"/>
            <a:ext cx="2008242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dirty="0"/>
              <a:t>Biblioteca</a:t>
            </a:r>
            <a:endParaRPr dirty="0"/>
          </a:p>
        </p:txBody>
      </p:sp>
      <p:sp>
        <p:nvSpPr>
          <p:cNvPr id="301" name="TÍTULO DE POSICIÓN"/>
          <p:cNvSpPr txBox="1"/>
          <p:nvPr/>
        </p:nvSpPr>
        <p:spPr>
          <a:xfrm>
            <a:off x="12094544" y="889922"/>
            <a:ext cx="5886227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dirty="0"/>
              <a:t>Creación y colaboración</a:t>
            </a:r>
            <a:endParaRPr dirty="0"/>
          </a:p>
        </p:txBody>
      </p:sp>
      <p:sp>
        <p:nvSpPr>
          <p:cNvPr id="304" name="1"/>
          <p:cNvSpPr txBox="1"/>
          <p:nvPr/>
        </p:nvSpPr>
        <p:spPr>
          <a:xfrm>
            <a:off x="3078479" y="6501734"/>
            <a:ext cx="1386841" cy="467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30000" spc="-900">
                <a:solidFill>
                  <a:srgbClr val="B5D6ED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t>1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6116A83A-739D-5A81-D06F-BFA5412493C3}"/>
              </a:ext>
            </a:extLst>
          </p:cNvPr>
          <p:cNvGrpSpPr/>
          <p:nvPr/>
        </p:nvGrpSpPr>
        <p:grpSpPr>
          <a:xfrm>
            <a:off x="8929816" y="2273104"/>
            <a:ext cx="13363255" cy="9923367"/>
            <a:chOff x="943137" y="812635"/>
            <a:chExt cx="8389586" cy="5859993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F008DD88-4B83-052F-80E6-B4BB20CF8C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09893" y="1689381"/>
              <a:ext cx="7522830" cy="4376665"/>
            </a:xfrm>
            <a:prstGeom prst="rect">
              <a:avLst/>
            </a:prstGeom>
          </p:spPr>
        </p:pic>
        <p:pic>
          <p:nvPicPr>
            <p:cNvPr id="4" name="Gráfico 3" descr="Aspiración con relleno sólido">
              <a:extLst>
                <a:ext uri="{FF2B5EF4-FFF2-40B4-BE49-F238E27FC236}">
                  <a16:creationId xmlns:a16="http://schemas.microsoft.com/office/drawing/2014/main" id="{DB2B8120-7EDB-E486-5520-1597EDB04A2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445375" y="5148989"/>
              <a:ext cx="1066439" cy="1066439"/>
            </a:xfrm>
            <a:prstGeom prst="rect">
              <a:avLst/>
            </a:prstGeom>
          </p:spPr>
        </p:pic>
        <p:pic>
          <p:nvPicPr>
            <p:cNvPr id="5" name="Gráfico 4" descr="Mochila con relleno sólido">
              <a:extLst>
                <a:ext uri="{FF2B5EF4-FFF2-40B4-BE49-F238E27FC236}">
                  <a16:creationId xmlns:a16="http://schemas.microsoft.com/office/drawing/2014/main" id="{399A1DE6-672E-5FC6-2518-9E908D17EDA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43137" y="2963314"/>
              <a:ext cx="914400" cy="914400"/>
            </a:xfrm>
            <a:prstGeom prst="rect">
              <a:avLst/>
            </a:prstGeom>
          </p:spPr>
        </p:pic>
        <p:pic>
          <p:nvPicPr>
            <p:cNvPr id="6" name="Gráfico 5" descr="Plano con relleno sólido">
              <a:extLst>
                <a:ext uri="{FF2B5EF4-FFF2-40B4-BE49-F238E27FC236}">
                  <a16:creationId xmlns:a16="http://schemas.microsoft.com/office/drawing/2014/main" id="{246711DE-91FA-3ACA-2431-6FAC3719B4C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352693" y="5053506"/>
              <a:ext cx="914400" cy="914400"/>
            </a:xfrm>
            <a:prstGeom prst="rect">
              <a:avLst/>
            </a:prstGeom>
          </p:spPr>
        </p:pic>
        <p:pic>
          <p:nvPicPr>
            <p:cNvPr id="7" name="Gráfico 6" descr="Dibujo de las cavernas con relleno sólido">
              <a:extLst>
                <a:ext uri="{FF2B5EF4-FFF2-40B4-BE49-F238E27FC236}">
                  <a16:creationId xmlns:a16="http://schemas.microsoft.com/office/drawing/2014/main" id="{BED31327-0F91-0915-2721-40606660ABF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802880" y="1381058"/>
              <a:ext cx="914400" cy="914400"/>
            </a:xfrm>
            <a:prstGeom prst="rect">
              <a:avLst/>
            </a:prstGeom>
          </p:spPr>
        </p:pic>
        <p:pic>
          <p:nvPicPr>
            <p:cNvPr id="8" name="Gráfico 7" descr="Ordenador con relleno sólido">
              <a:extLst>
                <a:ext uri="{FF2B5EF4-FFF2-40B4-BE49-F238E27FC236}">
                  <a16:creationId xmlns:a16="http://schemas.microsoft.com/office/drawing/2014/main" id="{459E82DD-B60B-E015-94B2-46007D17DE2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120936" y="812635"/>
              <a:ext cx="914400" cy="914400"/>
            </a:xfrm>
            <a:prstGeom prst="rect">
              <a:avLst/>
            </a:prstGeom>
          </p:spPr>
        </p:pic>
        <p:pic>
          <p:nvPicPr>
            <p:cNvPr id="9" name="Gráfico 8" descr="Búsqueda de carpetas con relleno sólido">
              <a:extLst>
                <a:ext uri="{FF2B5EF4-FFF2-40B4-BE49-F238E27FC236}">
                  <a16:creationId xmlns:a16="http://schemas.microsoft.com/office/drawing/2014/main" id="{765CB0ED-7FF0-A459-93ED-E4AFC07D22D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800873" y="1188825"/>
              <a:ext cx="914400" cy="914400"/>
            </a:xfrm>
            <a:prstGeom prst="rect">
              <a:avLst/>
            </a:prstGeom>
          </p:spPr>
        </p:pic>
        <p:pic>
          <p:nvPicPr>
            <p:cNvPr id="10" name="Gráfico 9" descr="Rollo de diplomas con relleno sólido">
              <a:extLst>
                <a:ext uri="{FF2B5EF4-FFF2-40B4-BE49-F238E27FC236}">
                  <a16:creationId xmlns:a16="http://schemas.microsoft.com/office/drawing/2014/main" id="{EEFF0A3C-45BE-DA4C-E704-C0BAA3870D3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650050" y="5415729"/>
              <a:ext cx="914400" cy="914400"/>
            </a:xfrm>
            <a:prstGeom prst="rect">
              <a:avLst/>
            </a:prstGeom>
          </p:spPr>
        </p:pic>
        <p:pic>
          <p:nvPicPr>
            <p:cNvPr id="11" name="Gráfico 10" descr="Diploma con relleno sólido">
              <a:extLst>
                <a:ext uri="{FF2B5EF4-FFF2-40B4-BE49-F238E27FC236}">
                  <a16:creationId xmlns:a16="http://schemas.microsoft.com/office/drawing/2014/main" id="{865B2111-3C3F-591E-075A-20856B9EAA3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6758714" y="5758228"/>
              <a:ext cx="914400" cy="914400"/>
            </a:xfrm>
            <a:prstGeom prst="rect">
              <a:avLst/>
            </a:prstGeom>
          </p:spPr>
        </p:pic>
      </p:grp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AC4947-7B56-5398-0999-838FD5709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La Salle.png" descr="La Salle.png">
            <a:extLst>
              <a:ext uri="{FF2B5EF4-FFF2-40B4-BE49-F238E27FC236}">
                <a16:creationId xmlns:a16="http://schemas.microsoft.com/office/drawing/2014/main" id="{1874DC0E-5FAA-525D-7916-9E4B42FA01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sp>
        <p:nvSpPr>
          <p:cNvPr id="299" name="TÍTULO PARA SEPARADOR VERTICAL">
            <a:extLst>
              <a:ext uri="{FF2B5EF4-FFF2-40B4-BE49-F238E27FC236}">
                <a16:creationId xmlns:a16="http://schemas.microsoft.com/office/drawing/2014/main" id="{7CCC827E-74EE-2305-DB51-7A300A52AC77}"/>
              </a:ext>
            </a:extLst>
          </p:cNvPr>
          <p:cNvSpPr txBox="1"/>
          <p:nvPr/>
        </p:nvSpPr>
        <p:spPr>
          <a:xfrm>
            <a:off x="2189452" y="1799166"/>
            <a:ext cx="3297378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ctr">
              <a:spcBef>
                <a:spcPts val="0"/>
              </a:spcBef>
              <a:defRPr sz="5000" spc="-150">
                <a:solidFill>
                  <a:srgbClr val="FFFFFF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pPr>
            <a:r>
              <a:rPr lang="es-MX" dirty="0"/>
              <a:t>¿QUÉ TIENE?</a:t>
            </a:r>
            <a:endParaRPr dirty="0"/>
          </a:p>
        </p:txBody>
      </p:sp>
      <p:sp>
        <p:nvSpPr>
          <p:cNvPr id="300" name="Texto para subtítulo">
            <a:extLst>
              <a:ext uri="{FF2B5EF4-FFF2-40B4-BE49-F238E27FC236}">
                <a16:creationId xmlns:a16="http://schemas.microsoft.com/office/drawing/2014/main" id="{9C6EABDF-2F3F-760C-8223-0AACB389D197}"/>
              </a:ext>
            </a:extLst>
          </p:cNvPr>
          <p:cNvSpPr txBox="1"/>
          <p:nvPr/>
        </p:nvSpPr>
        <p:spPr>
          <a:xfrm>
            <a:off x="2856814" y="4988650"/>
            <a:ext cx="1962653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dirty="0"/>
              <a:t>ACERVOS</a:t>
            </a:r>
            <a:endParaRPr dirty="0"/>
          </a:p>
        </p:txBody>
      </p:sp>
      <p:sp>
        <p:nvSpPr>
          <p:cNvPr id="301" name="TÍTULO DE POSICIÓN">
            <a:extLst>
              <a:ext uri="{FF2B5EF4-FFF2-40B4-BE49-F238E27FC236}">
                <a16:creationId xmlns:a16="http://schemas.microsoft.com/office/drawing/2014/main" id="{8846640F-CF79-4515-7F0B-014428A62FC6}"/>
              </a:ext>
            </a:extLst>
          </p:cNvPr>
          <p:cNvSpPr txBox="1"/>
          <p:nvPr/>
        </p:nvSpPr>
        <p:spPr>
          <a:xfrm>
            <a:off x="14022908" y="481376"/>
            <a:ext cx="2423740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>
            <a:lvl1pPr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dirty="0"/>
              <a:t>Acervo</a:t>
            </a:r>
            <a:endParaRPr dirty="0"/>
          </a:p>
        </p:txBody>
      </p:sp>
      <p:sp>
        <p:nvSpPr>
          <p:cNvPr id="302" name="Texto para subtítulo">
            <a:extLst>
              <a:ext uri="{FF2B5EF4-FFF2-40B4-BE49-F238E27FC236}">
                <a16:creationId xmlns:a16="http://schemas.microsoft.com/office/drawing/2014/main" id="{2009C436-2115-4E5C-DA99-A696476F0A88}"/>
              </a:ext>
            </a:extLst>
          </p:cNvPr>
          <p:cNvSpPr txBox="1"/>
          <p:nvPr/>
        </p:nvSpPr>
        <p:spPr>
          <a:xfrm>
            <a:off x="9270214" y="1571300"/>
            <a:ext cx="1321452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dirty="0"/>
              <a:t>Digital</a:t>
            </a:r>
            <a:endParaRPr dirty="0"/>
          </a:p>
        </p:txBody>
      </p:sp>
      <p:sp>
        <p:nvSpPr>
          <p:cNvPr id="304" name="1">
            <a:extLst>
              <a:ext uri="{FF2B5EF4-FFF2-40B4-BE49-F238E27FC236}">
                <a16:creationId xmlns:a16="http://schemas.microsoft.com/office/drawing/2014/main" id="{620934BC-D3FC-89E3-0C7E-15B4C4502E28}"/>
              </a:ext>
            </a:extLst>
          </p:cNvPr>
          <p:cNvSpPr txBox="1"/>
          <p:nvPr/>
        </p:nvSpPr>
        <p:spPr>
          <a:xfrm>
            <a:off x="2803686" y="6501734"/>
            <a:ext cx="1936428" cy="471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30000" spc="-900">
                <a:solidFill>
                  <a:srgbClr val="B5D6ED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dirty="0"/>
              <a:t>2</a:t>
            </a:r>
            <a:endParaRPr dirty="0"/>
          </a:p>
        </p:txBody>
      </p:sp>
      <p:sp>
        <p:nvSpPr>
          <p:cNvPr id="9" name="Texto para subtítulo">
            <a:extLst>
              <a:ext uri="{FF2B5EF4-FFF2-40B4-BE49-F238E27FC236}">
                <a16:creationId xmlns:a16="http://schemas.microsoft.com/office/drawing/2014/main" id="{2A12614E-6F0C-5981-8302-6FB9BF041F0A}"/>
              </a:ext>
            </a:extLst>
          </p:cNvPr>
          <p:cNvSpPr txBox="1"/>
          <p:nvPr/>
        </p:nvSpPr>
        <p:spPr>
          <a:xfrm>
            <a:off x="20088542" y="1571300"/>
            <a:ext cx="1168397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dirty="0"/>
              <a:t>Físico</a:t>
            </a:r>
            <a:endParaRPr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D9AD27EE-7F3F-9E30-D1E1-CF57399C0F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00" b="47200"/>
          <a:stretch>
            <a:fillRect/>
          </a:stretch>
        </p:blipFill>
        <p:spPr>
          <a:xfrm>
            <a:off x="8310104" y="8270791"/>
            <a:ext cx="15292573" cy="45490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70ED4F67-3D27-D628-54C8-61736DB42D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67" b="23467"/>
          <a:stretch>
            <a:fillRect/>
          </a:stretch>
        </p:blipFill>
        <p:spPr>
          <a:xfrm>
            <a:off x="8310104" y="3090893"/>
            <a:ext cx="15007096" cy="49009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203821035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BD8C2632-15BC-D619-242D-6D98A2D459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0" t="9925" r="49566" b="41256"/>
          <a:stretch>
            <a:fillRect/>
          </a:stretch>
        </p:blipFill>
        <p:spPr>
          <a:xfrm rot="2680254">
            <a:off x="12243082" y="7151471"/>
            <a:ext cx="3926925" cy="476875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471C898-22B4-726B-6146-455D1E4F5F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55677">
            <a:off x="11884995" y="9498827"/>
            <a:ext cx="6245851" cy="4700546"/>
          </a:xfrm>
          <a:prstGeom prst="rect">
            <a:avLst/>
          </a:prstGeom>
        </p:spPr>
      </p:pic>
      <p:pic>
        <p:nvPicPr>
          <p:cNvPr id="240" name="INERIOR 01.png" descr="INERIOR 0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/>
          <p:cNvSpPr txBox="1"/>
          <p:nvPr/>
        </p:nvSpPr>
        <p:spPr>
          <a:xfrm>
            <a:off x="10706820" y="901700"/>
            <a:ext cx="2970365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dirty="0"/>
              <a:t>Colecciones</a:t>
            </a:r>
            <a:endParaRPr dirty="0"/>
          </a:p>
        </p:txBody>
      </p:sp>
      <p:sp>
        <p:nvSpPr>
          <p:cNvPr id="242" name="Texto para subtítulo (40 pts)"/>
          <p:cNvSpPr txBox="1"/>
          <p:nvPr/>
        </p:nvSpPr>
        <p:spPr>
          <a:xfrm>
            <a:off x="11528070" y="1866900"/>
            <a:ext cx="1327864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dirty="0"/>
              <a:t>Físicas</a:t>
            </a:r>
            <a:endParaRPr dirty="0"/>
          </a:p>
        </p:txBody>
      </p:sp>
      <p:pic>
        <p:nvPicPr>
          <p:cNvPr id="2" name="Imagen 1" descr="Imagen que contiene Escala de tiempo&#10;&#10;Descripción generada automáticamente">
            <a:extLst>
              <a:ext uri="{FF2B5EF4-FFF2-40B4-BE49-F238E27FC236}">
                <a16:creationId xmlns:a16="http://schemas.microsoft.com/office/drawing/2014/main" id="{07C35DD3-5A88-317F-6E8A-74DCBF5513A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1254" b="29893"/>
          <a:stretch/>
        </p:blipFill>
        <p:spPr>
          <a:xfrm>
            <a:off x="10113126" y="2671266"/>
            <a:ext cx="8540634" cy="5613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 descr="Un grupo de folletos sobre una mesa&#10;&#10;Descripción generada automáticamente con confianza media">
            <a:extLst>
              <a:ext uri="{FF2B5EF4-FFF2-40B4-BE49-F238E27FC236}">
                <a16:creationId xmlns:a16="http://schemas.microsoft.com/office/drawing/2014/main" id="{8C33A975-95B0-557F-48B5-60002CFC326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5376" b="17575"/>
          <a:stretch/>
        </p:blipFill>
        <p:spPr>
          <a:xfrm>
            <a:off x="2201252" y="2578100"/>
            <a:ext cx="7976205" cy="63934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Imagen 3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19B7E4D8-0FC0-61EE-9363-52D8828317C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1189" t="42560" r="8660" b="16231"/>
          <a:stretch/>
        </p:blipFill>
        <p:spPr>
          <a:xfrm>
            <a:off x="17041184" y="5601067"/>
            <a:ext cx="7087616" cy="46556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Imagen 4" descr="Interfaz de usuario gráfica, Sitio web&#10;&#10;Descripción generada automáticamente">
            <a:extLst>
              <a:ext uri="{FF2B5EF4-FFF2-40B4-BE49-F238E27FC236}">
                <a16:creationId xmlns:a16="http://schemas.microsoft.com/office/drawing/2014/main" id="{F1F774D3-F675-9F01-06D1-F7C7060A6F4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31386" b="18632"/>
          <a:stretch/>
        </p:blipFill>
        <p:spPr>
          <a:xfrm>
            <a:off x="787566" y="8679331"/>
            <a:ext cx="9325560" cy="3944469"/>
          </a:xfrm>
          <a:prstGeom prst="rect">
            <a:avLst/>
          </a:prstGeom>
        </p:spPr>
      </p:pic>
      <p:pic>
        <p:nvPicPr>
          <p:cNvPr id="7" name="Imagen 6" descr="Texto&#10;&#10;Descripción generada automáticamente">
            <a:extLst>
              <a:ext uri="{FF2B5EF4-FFF2-40B4-BE49-F238E27FC236}">
                <a16:creationId xmlns:a16="http://schemas.microsoft.com/office/drawing/2014/main" id="{43255510-B5BE-4D5A-1068-965519C2A282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6328" t="14474" r="7903" b="10432"/>
          <a:stretch/>
        </p:blipFill>
        <p:spPr>
          <a:xfrm rot="20083623">
            <a:off x="9130254" y="7517651"/>
            <a:ext cx="4389391" cy="4879945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1D0F6A-EC0B-8CB8-5459-EA6C6D19D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0921AC1-C5E1-2F75-4D44-9DACD9DD39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4656" y="2671200"/>
            <a:ext cx="16849344" cy="10067679"/>
          </a:xfrm>
          <a:prstGeom prst="rect">
            <a:avLst/>
          </a:prstGeom>
        </p:spPr>
      </p:pic>
      <p:pic>
        <p:nvPicPr>
          <p:cNvPr id="298" name="La Salle.png" descr="La Salle.png">
            <a:extLst>
              <a:ext uri="{FF2B5EF4-FFF2-40B4-BE49-F238E27FC236}">
                <a16:creationId xmlns:a16="http://schemas.microsoft.com/office/drawing/2014/main" id="{C71FA262-3EF1-B030-DA34-D3AF4F35E9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sp>
        <p:nvSpPr>
          <p:cNvPr id="299" name="TÍTULO PARA SEPARADOR VERTICAL">
            <a:extLst>
              <a:ext uri="{FF2B5EF4-FFF2-40B4-BE49-F238E27FC236}">
                <a16:creationId xmlns:a16="http://schemas.microsoft.com/office/drawing/2014/main" id="{BE7668CC-7DDC-2630-C9EF-A5AEDCBE3298}"/>
              </a:ext>
            </a:extLst>
          </p:cNvPr>
          <p:cNvSpPr txBox="1"/>
          <p:nvPr/>
        </p:nvSpPr>
        <p:spPr>
          <a:xfrm>
            <a:off x="1938583" y="1799166"/>
            <a:ext cx="3799117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ctr">
              <a:spcBef>
                <a:spcPts val="0"/>
              </a:spcBef>
              <a:defRPr sz="5000" spc="-150">
                <a:solidFill>
                  <a:srgbClr val="FFFFFF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pPr>
            <a:r>
              <a:rPr lang="es-MX" dirty="0"/>
              <a:t>¿	QUÉ OFRECE?</a:t>
            </a:r>
            <a:endParaRPr dirty="0"/>
          </a:p>
        </p:txBody>
      </p:sp>
      <p:sp>
        <p:nvSpPr>
          <p:cNvPr id="300" name="Texto para subtítulo">
            <a:extLst>
              <a:ext uri="{FF2B5EF4-FFF2-40B4-BE49-F238E27FC236}">
                <a16:creationId xmlns:a16="http://schemas.microsoft.com/office/drawing/2014/main" id="{8C09B628-04DC-2F14-1354-54060C4D21F7}"/>
              </a:ext>
            </a:extLst>
          </p:cNvPr>
          <p:cNvSpPr txBox="1"/>
          <p:nvPr/>
        </p:nvSpPr>
        <p:spPr>
          <a:xfrm>
            <a:off x="2772690" y="4988650"/>
            <a:ext cx="2130904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dirty="0"/>
              <a:t>SERVICIOS</a:t>
            </a:r>
            <a:endParaRPr dirty="0"/>
          </a:p>
        </p:txBody>
      </p:sp>
      <p:sp>
        <p:nvSpPr>
          <p:cNvPr id="301" name="TÍTULO DE POSICIÓN">
            <a:extLst>
              <a:ext uri="{FF2B5EF4-FFF2-40B4-BE49-F238E27FC236}">
                <a16:creationId xmlns:a16="http://schemas.microsoft.com/office/drawing/2014/main" id="{9DFC5E65-AEB2-96DA-12E8-09919291F2C8}"/>
              </a:ext>
            </a:extLst>
          </p:cNvPr>
          <p:cNvSpPr txBox="1"/>
          <p:nvPr/>
        </p:nvSpPr>
        <p:spPr>
          <a:xfrm>
            <a:off x="12767246" y="716104"/>
            <a:ext cx="4940455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dirty="0"/>
              <a:t>Servicios para todos</a:t>
            </a:r>
            <a:endParaRPr dirty="0"/>
          </a:p>
        </p:txBody>
      </p:sp>
      <p:sp>
        <p:nvSpPr>
          <p:cNvPr id="304" name="1">
            <a:extLst>
              <a:ext uri="{FF2B5EF4-FFF2-40B4-BE49-F238E27FC236}">
                <a16:creationId xmlns:a16="http://schemas.microsoft.com/office/drawing/2014/main" id="{1D3BAB27-47E7-D0E8-228C-2A3D555A2713}"/>
              </a:ext>
            </a:extLst>
          </p:cNvPr>
          <p:cNvSpPr txBox="1"/>
          <p:nvPr/>
        </p:nvSpPr>
        <p:spPr>
          <a:xfrm>
            <a:off x="2803686" y="6501734"/>
            <a:ext cx="1936428" cy="471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30000" spc="-900">
                <a:solidFill>
                  <a:srgbClr val="B5D6ED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dirty="0"/>
              <a:t>3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31785086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6C74D-EC7A-7C61-3538-D4C6ABB16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La Salle.png" descr="La Salle.png">
            <a:extLst>
              <a:ext uri="{FF2B5EF4-FFF2-40B4-BE49-F238E27FC236}">
                <a16:creationId xmlns:a16="http://schemas.microsoft.com/office/drawing/2014/main" id="{583E33EC-5284-A433-7586-69C513B7D4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sp>
        <p:nvSpPr>
          <p:cNvPr id="299" name="TÍTULO PARA SEPARADOR VERTICAL">
            <a:extLst>
              <a:ext uri="{FF2B5EF4-FFF2-40B4-BE49-F238E27FC236}">
                <a16:creationId xmlns:a16="http://schemas.microsoft.com/office/drawing/2014/main" id="{F5394AE3-C984-CABD-0FD6-5F56FA1C4F18}"/>
              </a:ext>
            </a:extLst>
          </p:cNvPr>
          <p:cNvSpPr txBox="1"/>
          <p:nvPr/>
        </p:nvSpPr>
        <p:spPr>
          <a:xfrm>
            <a:off x="1109032" y="1799166"/>
            <a:ext cx="5458225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ctr">
              <a:spcBef>
                <a:spcPts val="0"/>
              </a:spcBef>
              <a:defRPr sz="5000" spc="-150">
                <a:solidFill>
                  <a:srgbClr val="FFFFFF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pPr>
            <a:r>
              <a:rPr lang="es-MX" dirty="0"/>
              <a:t>¿CÓMO CONSULTAR?</a:t>
            </a:r>
            <a:endParaRPr dirty="0"/>
          </a:p>
        </p:txBody>
      </p:sp>
      <p:sp>
        <p:nvSpPr>
          <p:cNvPr id="300" name="Texto para subtítulo">
            <a:extLst>
              <a:ext uri="{FF2B5EF4-FFF2-40B4-BE49-F238E27FC236}">
                <a16:creationId xmlns:a16="http://schemas.microsoft.com/office/drawing/2014/main" id="{90F04CA7-8FD4-53F9-8E2E-44B097BF0ED6}"/>
              </a:ext>
            </a:extLst>
          </p:cNvPr>
          <p:cNvSpPr txBox="1"/>
          <p:nvPr/>
        </p:nvSpPr>
        <p:spPr>
          <a:xfrm>
            <a:off x="2967005" y="4988650"/>
            <a:ext cx="1742273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dirty="0"/>
              <a:t>ACERVO</a:t>
            </a:r>
            <a:endParaRPr dirty="0"/>
          </a:p>
        </p:txBody>
      </p:sp>
      <p:sp>
        <p:nvSpPr>
          <p:cNvPr id="301" name="TÍTULO DE POSICIÓN">
            <a:extLst>
              <a:ext uri="{FF2B5EF4-FFF2-40B4-BE49-F238E27FC236}">
                <a16:creationId xmlns:a16="http://schemas.microsoft.com/office/drawing/2014/main" id="{24CED98B-E255-AE50-7C6D-8503FEB82052}"/>
              </a:ext>
            </a:extLst>
          </p:cNvPr>
          <p:cNvSpPr txBox="1"/>
          <p:nvPr/>
        </p:nvSpPr>
        <p:spPr>
          <a:xfrm>
            <a:off x="12675806" y="305138"/>
            <a:ext cx="4400244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dirty="0"/>
              <a:t>Catálogo en línea </a:t>
            </a:r>
            <a:endParaRPr dirty="0"/>
          </a:p>
        </p:txBody>
      </p:sp>
      <p:sp>
        <p:nvSpPr>
          <p:cNvPr id="304" name="1">
            <a:extLst>
              <a:ext uri="{FF2B5EF4-FFF2-40B4-BE49-F238E27FC236}">
                <a16:creationId xmlns:a16="http://schemas.microsoft.com/office/drawing/2014/main" id="{5B97ACB6-B105-225C-42E9-EF816F1E10AC}"/>
              </a:ext>
            </a:extLst>
          </p:cNvPr>
          <p:cNvSpPr txBox="1"/>
          <p:nvPr/>
        </p:nvSpPr>
        <p:spPr>
          <a:xfrm>
            <a:off x="2803686" y="6501734"/>
            <a:ext cx="1936428" cy="471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30000" spc="-900">
                <a:solidFill>
                  <a:srgbClr val="B5D6ED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dirty="0"/>
              <a:t>4</a:t>
            </a:r>
            <a:endParaRPr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9783764C-5D11-C8C0-386B-B57394CC94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0486" y="2235183"/>
            <a:ext cx="14112680" cy="8308575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99501BB-607A-BFD4-452C-E687F8A858A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801"/>
          <a:stretch>
            <a:fillRect/>
          </a:stretch>
        </p:blipFill>
        <p:spPr>
          <a:xfrm>
            <a:off x="7699249" y="9184752"/>
            <a:ext cx="4709424" cy="4023248"/>
          </a:xfrm>
          <a:prstGeom prst="rect">
            <a:avLst/>
          </a:prstGeom>
          <a:ln w="57150">
            <a:solidFill>
              <a:srgbClr val="C0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BF98925D-91A2-BCB0-7AC0-B1877CAE15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35842" y="9074844"/>
            <a:ext cx="4458164" cy="4458164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  <p:sp>
        <p:nvSpPr>
          <p:cNvPr id="13" name="Texto para subtítulo (40 pts)">
            <a:extLst>
              <a:ext uri="{FF2B5EF4-FFF2-40B4-BE49-F238E27FC236}">
                <a16:creationId xmlns:a16="http://schemas.microsoft.com/office/drawing/2014/main" id="{4053DEE1-2652-A6BA-E80A-4DCF55F6E16F}"/>
              </a:ext>
            </a:extLst>
          </p:cNvPr>
          <p:cNvSpPr txBox="1"/>
          <p:nvPr/>
        </p:nvSpPr>
        <p:spPr>
          <a:xfrm>
            <a:off x="14290275" y="1203149"/>
            <a:ext cx="1216551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dirty="0"/>
              <a:t>OPAC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2942026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3D5B38-87AA-2A0D-9F43-B4630E42E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La Salle.png" descr="La Salle.png">
            <a:extLst>
              <a:ext uri="{FF2B5EF4-FFF2-40B4-BE49-F238E27FC236}">
                <a16:creationId xmlns:a16="http://schemas.microsoft.com/office/drawing/2014/main" id="{DCEB974F-F606-6572-B20A-485FABC172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sp>
        <p:nvSpPr>
          <p:cNvPr id="299" name="TÍTULO PARA SEPARADOR VERTICAL">
            <a:extLst>
              <a:ext uri="{FF2B5EF4-FFF2-40B4-BE49-F238E27FC236}">
                <a16:creationId xmlns:a16="http://schemas.microsoft.com/office/drawing/2014/main" id="{B91EE865-9B7D-639D-51DB-917781E770E4}"/>
              </a:ext>
            </a:extLst>
          </p:cNvPr>
          <p:cNvSpPr txBox="1"/>
          <p:nvPr/>
        </p:nvSpPr>
        <p:spPr>
          <a:xfrm>
            <a:off x="1049721" y="1799166"/>
            <a:ext cx="5576848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ctr">
              <a:spcBef>
                <a:spcPts val="0"/>
              </a:spcBef>
              <a:defRPr sz="5000" spc="-150">
                <a:solidFill>
                  <a:srgbClr val="FFFFFF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pPr>
            <a:r>
              <a:rPr lang="es-MX" dirty="0"/>
              <a:t>¿QUÉ BD ME OFRECE?</a:t>
            </a:r>
            <a:endParaRPr dirty="0"/>
          </a:p>
        </p:txBody>
      </p:sp>
      <p:sp>
        <p:nvSpPr>
          <p:cNvPr id="300" name="Texto para subtítulo">
            <a:extLst>
              <a:ext uri="{FF2B5EF4-FFF2-40B4-BE49-F238E27FC236}">
                <a16:creationId xmlns:a16="http://schemas.microsoft.com/office/drawing/2014/main" id="{DE4126BE-F9C8-EA34-ACE3-2A452F53CBC6}"/>
              </a:ext>
            </a:extLst>
          </p:cNvPr>
          <p:cNvSpPr txBox="1"/>
          <p:nvPr/>
        </p:nvSpPr>
        <p:spPr>
          <a:xfrm>
            <a:off x="2101962" y="4988650"/>
            <a:ext cx="3472361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dirty="0"/>
              <a:t>Recursos en línea</a:t>
            </a:r>
            <a:endParaRPr dirty="0"/>
          </a:p>
        </p:txBody>
      </p:sp>
      <p:sp>
        <p:nvSpPr>
          <p:cNvPr id="301" name="TÍTULO DE POSICIÓN">
            <a:extLst>
              <a:ext uri="{FF2B5EF4-FFF2-40B4-BE49-F238E27FC236}">
                <a16:creationId xmlns:a16="http://schemas.microsoft.com/office/drawing/2014/main" id="{34E10091-C167-7C72-2272-2D3D3A0BBF0E}"/>
              </a:ext>
            </a:extLst>
          </p:cNvPr>
          <p:cNvSpPr txBox="1"/>
          <p:nvPr/>
        </p:nvSpPr>
        <p:spPr>
          <a:xfrm>
            <a:off x="12467564" y="294287"/>
            <a:ext cx="4313681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dirty="0"/>
              <a:t>Recursos en línea</a:t>
            </a:r>
            <a:endParaRPr dirty="0"/>
          </a:p>
        </p:txBody>
      </p:sp>
      <p:sp>
        <p:nvSpPr>
          <p:cNvPr id="302" name="Texto para subtítulo">
            <a:extLst>
              <a:ext uri="{FF2B5EF4-FFF2-40B4-BE49-F238E27FC236}">
                <a16:creationId xmlns:a16="http://schemas.microsoft.com/office/drawing/2014/main" id="{D802E101-A0BC-F5A6-13C1-83FD76AC2496}"/>
              </a:ext>
            </a:extLst>
          </p:cNvPr>
          <p:cNvSpPr txBox="1"/>
          <p:nvPr/>
        </p:nvSpPr>
        <p:spPr>
          <a:xfrm>
            <a:off x="20334247" y="448176"/>
            <a:ext cx="3244734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dirty="0"/>
              <a:t>Colección digital</a:t>
            </a:r>
            <a:endParaRPr dirty="0"/>
          </a:p>
        </p:txBody>
      </p:sp>
      <p:sp>
        <p:nvSpPr>
          <p:cNvPr id="304" name="1">
            <a:extLst>
              <a:ext uri="{FF2B5EF4-FFF2-40B4-BE49-F238E27FC236}">
                <a16:creationId xmlns:a16="http://schemas.microsoft.com/office/drawing/2014/main" id="{3BFAE7BD-3BD5-BFFE-EC20-F9E9E37B842F}"/>
              </a:ext>
            </a:extLst>
          </p:cNvPr>
          <p:cNvSpPr txBox="1"/>
          <p:nvPr/>
        </p:nvSpPr>
        <p:spPr>
          <a:xfrm>
            <a:off x="2803686" y="6501734"/>
            <a:ext cx="1936428" cy="471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30000" spc="-900">
                <a:solidFill>
                  <a:srgbClr val="B5D6ED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dirty="0"/>
              <a:t>5</a:t>
            </a:r>
            <a:endParaRPr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B2E66F2F-DE29-107E-5D2C-8DC78F192C7B}"/>
              </a:ext>
            </a:extLst>
          </p:cNvPr>
          <p:cNvSpPr/>
          <p:nvPr/>
        </p:nvSpPr>
        <p:spPr>
          <a:xfrm>
            <a:off x="11724908" y="9909549"/>
            <a:ext cx="6046236" cy="8024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3C25D6E-7B2F-051F-D459-707CD712CC6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646"/>
          <a:stretch>
            <a:fillRect/>
          </a:stretch>
        </p:blipFill>
        <p:spPr>
          <a:xfrm>
            <a:off x="16645017" y="1556998"/>
            <a:ext cx="7063645" cy="7934439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86BC0F46-0FBB-19F4-7186-4AA4D5A875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8403" y="1556998"/>
            <a:ext cx="6607849" cy="7637442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4EE3ED0B-43A8-4F40-42DD-C6862ED4AB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8403" y="9293599"/>
            <a:ext cx="6607849" cy="2225632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28374519-0F1F-EFD7-767C-575408935C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88403" y="11607420"/>
            <a:ext cx="6607849" cy="2048161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9C29CDC2-F21A-80E4-8A0F-3159E00CDA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645017" y="9491437"/>
            <a:ext cx="7063644" cy="3298451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205933151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507DED-7494-FC36-4CB3-96D058C80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CB02534-2F46-2DA7-A6D5-ABCBD80EBCE6}"/>
              </a:ext>
            </a:extLst>
          </p:cNvPr>
          <p:cNvPicPr/>
          <p:nvPr/>
        </p:nvPicPr>
        <p:blipFill>
          <a:blip r:embed="rId3">
            <a:alphaModFix amt="85000"/>
          </a:blip>
          <a:srcRect b="20986"/>
          <a:stretch>
            <a:fillRect/>
          </a:stretch>
        </p:blipFill>
        <p:spPr>
          <a:xfrm>
            <a:off x="0" y="0"/>
            <a:ext cx="24384000" cy="12623800"/>
          </a:xfrm>
          <a:prstGeom prst="rect">
            <a:avLst/>
          </a:prstGeom>
        </p:spPr>
      </p:pic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FA6DA9B1-DB11-1E23-DA09-70D133E556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1F733B43-C0E2-6872-CB71-1F55E3745F3F}"/>
              </a:ext>
            </a:extLst>
          </p:cNvPr>
          <p:cNvSpPr txBox="1"/>
          <p:nvPr/>
        </p:nvSpPr>
        <p:spPr>
          <a:xfrm>
            <a:off x="9687693" y="351666"/>
            <a:ext cx="4313681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dirty="0"/>
              <a:t>Recursos en línea</a:t>
            </a:r>
            <a:endParaRPr dirty="0"/>
          </a:p>
        </p:txBody>
      </p:sp>
      <p:sp>
        <p:nvSpPr>
          <p:cNvPr id="242" name="Texto para subtítulo (40 pts)">
            <a:extLst>
              <a:ext uri="{FF2B5EF4-FFF2-40B4-BE49-F238E27FC236}">
                <a16:creationId xmlns:a16="http://schemas.microsoft.com/office/drawing/2014/main" id="{3C3FDEFA-D140-6E43-2D6E-F5F8551E2323}"/>
              </a:ext>
            </a:extLst>
          </p:cNvPr>
          <p:cNvSpPr txBox="1"/>
          <p:nvPr/>
        </p:nvSpPr>
        <p:spPr>
          <a:xfrm>
            <a:off x="10737919" y="1475167"/>
            <a:ext cx="2908168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dirty="0"/>
              <a:t>Características</a:t>
            </a:r>
            <a:endParaRPr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FA7B8F3A-1729-FFA2-F71B-DDE0F6A5C4E9}"/>
              </a:ext>
            </a:extLst>
          </p:cNvPr>
          <p:cNvSpPr txBox="1">
            <a:spLocks/>
          </p:cNvSpPr>
          <p:nvPr/>
        </p:nvSpPr>
        <p:spPr>
          <a:xfrm>
            <a:off x="2689148" y="2526900"/>
            <a:ext cx="8409635" cy="881088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</a:pPr>
            <a:r>
              <a:rPr lang="es-MX" sz="4800" b="1" dirty="0">
                <a:latin typeface="Indivisa Text Sans"/>
              </a:rPr>
              <a:t>Facilidad de acceso</a:t>
            </a:r>
          </a:p>
          <a:p>
            <a:pPr marL="285750" indent="-285750">
              <a:lnSpc>
                <a:spcPct val="150000"/>
              </a:lnSpc>
            </a:pPr>
            <a:r>
              <a:rPr lang="es-MX" sz="4800" b="1" dirty="0">
                <a:latin typeface="Indivisa Text Sans"/>
              </a:rPr>
              <a:t>Contenido actualizado</a:t>
            </a:r>
          </a:p>
          <a:p>
            <a:pPr marL="285750" indent="-285750">
              <a:lnSpc>
                <a:spcPct val="150000"/>
              </a:lnSpc>
            </a:pPr>
            <a:r>
              <a:rPr lang="es-MX" sz="4800" b="1" dirty="0">
                <a:latin typeface="Indivisa Text Sans"/>
              </a:rPr>
              <a:t>Multidisciplinarias</a:t>
            </a:r>
          </a:p>
          <a:p>
            <a:pPr marL="285750" indent="-285750">
              <a:lnSpc>
                <a:spcPct val="150000"/>
              </a:lnSpc>
            </a:pPr>
            <a:r>
              <a:rPr lang="es-MX" sz="4800" b="1" dirty="0">
                <a:latin typeface="Indivisa Text Sans"/>
              </a:rPr>
              <a:t>Descargables</a:t>
            </a:r>
          </a:p>
          <a:p>
            <a:pPr marL="285750" indent="-285750">
              <a:lnSpc>
                <a:spcPct val="150000"/>
              </a:lnSpc>
            </a:pPr>
            <a:r>
              <a:rPr lang="es-MX" sz="4800" b="1" dirty="0">
                <a:latin typeface="Indivisa Text Sans"/>
              </a:rPr>
              <a:t>Traducibles</a:t>
            </a:r>
          </a:p>
          <a:p>
            <a:pPr marL="285750" indent="-285750">
              <a:lnSpc>
                <a:spcPct val="150000"/>
              </a:lnSpc>
            </a:pPr>
            <a:r>
              <a:rPr lang="es-MX" sz="4800" b="1" dirty="0">
                <a:latin typeface="Indivisa Text Sans"/>
              </a:rPr>
              <a:t>Citables</a:t>
            </a:r>
            <a:endParaRPr lang="es-MX" sz="1400" b="1" dirty="0">
              <a:latin typeface="Indivisa Text Sans"/>
            </a:endParaRP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8F354A7F-3CD6-9631-91E3-43E68088BED2}"/>
              </a:ext>
            </a:extLst>
          </p:cNvPr>
          <p:cNvSpPr txBox="1">
            <a:spLocks/>
          </p:cNvSpPr>
          <p:nvPr/>
        </p:nvSpPr>
        <p:spPr>
          <a:xfrm>
            <a:off x="17175277" y="2819508"/>
            <a:ext cx="7061607" cy="8810880"/>
          </a:xfrm>
          <a:prstGeom prst="rect">
            <a:avLst/>
          </a:prstGeom>
        </p:spPr>
        <p:txBody>
          <a:bodyPr vert="horz" lIns="121899" tIns="60949" rIns="121899" bIns="60949" rtlCol="0">
            <a:noAutofit/>
          </a:bodyPr>
          <a:lstStyle>
            <a:lvl1pPr marL="0" indent="0" algn="l" defTabSz="1218987" rtl="0" eaLnBrk="1" latinLnBrk="0" hangingPunct="1">
              <a:lnSpc>
                <a:spcPct val="95000"/>
              </a:lnSpc>
              <a:spcBef>
                <a:spcPts val="1200"/>
              </a:spcBef>
              <a:buSzPct val="100000"/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4400" b="1" dirty="0">
                <a:latin typeface="Indivisa Text Sans"/>
              </a:rPr>
              <a:t>Cobertura temática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4400" b="1" dirty="0">
                <a:latin typeface="Indivisa Text Sans"/>
              </a:rPr>
              <a:t>Compatibles y exportables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4400" b="1" dirty="0">
                <a:latin typeface="Indivisa Text Sans"/>
              </a:rPr>
              <a:t>Inclusivo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4400" b="1" dirty="0">
                <a:latin typeface="Indivisa Text Sans"/>
              </a:rPr>
              <a:t>Estabilidad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4400" b="1" u="sng" dirty="0">
                <a:latin typeface="Indivisa Text Sans"/>
              </a:rPr>
              <a:t>Acceso  </a:t>
            </a:r>
            <a:r>
              <a:rPr lang="es-MX" sz="4400" b="1" dirty="0">
                <a:latin typeface="Indivisa Text Sans"/>
              </a:rPr>
              <a:t>24/7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4400" b="1" dirty="0">
                <a:latin typeface="Indivisa Text Sans"/>
              </a:rPr>
              <a:t>IA</a:t>
            </a:r>
          </a:p>
        </p:txBody>
      </p:sp>
    </p:spTree>
    <p:extLst>
      <p:ext uri="{BB962C8B-B14F-4D97-AF65-F5344CB8AC3E}">
        <p14:creationId xmlns:p14="http://schemas.microsoft.com/office/powerpoint/2010/main" val="2555975263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157D7A-E947-9114-1E4A-7E8E8F6291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La Salle.png" descr="La Salle.png">
            <a:extLst>
              <a:ext uri="{FF2B5EF4-FFF2-40B4-BE49-F238E27FC236}">
                <a16:creationId xmlns:a16="http://schemas.microsoft.com/office/drawing/2014/main" id="{ECB8BAB5-C59C-C90C-5E46-EEEEF2C6B8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sp>
        <p:nvSpPr>
          <p:cNvPr id="299" name="TÍTULO PARA SEPARADOR VERTICAL">
            <a:extLst>
              <a:ext uri="{FF2B5EF4-FFF2-40B4-BE49-F238E27FC236}">
                <a16:creationId xmlns:a16="http://schemas.microsoft.com/office/drawing/2014/main" id="{C275389E-F3CA-44A5-77D5-E7533BFB6F08}"/>
              </a:ext>
            </a:extLst>
          </p:cNvPr>
          <p:cNvSpPr txBox="1"/>
          <p:nvPr/>
        </p:nvSpPr>
        <p:spPr>
          <a:xfrm>
            <a:off x="1399176" y="1799166"/>
            <a:ext cx="4877938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ctr">
              <a:spcBef>
                <a:spcPts val="0"/>
              </a:spcBef>
              <a:defRPr sz="5000" spc="-150">
                <a:solidFill>
                  <a:srgbClr val="FFFFFF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pPr>
            <a:r>
              <a:rPr lang="es-MX" dirty="0"/>
              <a:t>¿QUIÉNES SOMOS?</a:t>
            </a:r>
            <a:endParaRPr dirty="0"/>
          </a:p>
        </p:txBody>
      </p:sp>
      <p:sp>
        <p:nvSpPr>
          <p:cNvPr id="300" name="Texto para subtítulo">
            <a:extLst>
              <a:ext uri="{FF2B5EF4-FFF2-40B4-BE49-F238E27FC236}">
                <a16:creationId xmlns:a16="http://schemas.microsoft.com/office/drawing/2014/main" id="{FC903B16-F759-E4D1-01D7-364D395CCF89}"/>
              </a:ext>
            </a:extLst>
          </p:cNvPr>
          <p:cNvSpPr txBox="1"/>
          <p:nvPr/>
        </p:nvSpPr>
        <p:spPr>
          <a:xfrm>
            <a:off x="895032" y="4988650"/>
            <a:ext cx="5886227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dirty="0"/>
              <a:t>TÚ BIBLIOTECARIO FAVORITO</a:t>
            </a:r>
            <a:endParaRPr dirty="0"/>
          </a:p>
        </p:txBody>
      </p:sp>
      <p:sp>
        <p:nvSpPr>
          <p:cNvPr id="304" name="1">
            <a:extLst>
              <a:ext uri="{FF2B5EF4-FFF2-40B4-BE49-F238E27FC236}">
                <a16:creationId xmlns:a16="http://schemas.microsoft.com/office/drawing/2014/main" id="{2D167588-4AF3-ECA0-2D4F-A9B210160CE1}"/>
              </a:ext>
            </a:extLst>
          </p:cNvPr>
          <p:cNvSpPr txBox="1"/>
          <p:nvPr/>
        </p:nvSpPr>
        <p:spPr>
          <a:xfrm>
            <a:off x="2803686" y="6501734"/>
            <a:ext cx="1936428" cy="471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30000" spc="-900">
                <a:solidFill>
                  <a:srgbClr val="B5D6ED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dirty="0"/>
              <a:t>6</a:t>
            </a:r>
            <a:endParaRPr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244C89E-40EE-B533-55D7-345008CBA7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60144" y="1689834"/>
            <a:ext cx="1326790" cy="121681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A80B916-70F5-8504-3DA3-4DB4534E97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60144" y="10856418"/>
            <a:ext cx="1312062" cy="1140509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9" name="Gráfico 8" descr="Héroe contorno">
            <a:extLst>
              <a:ext uri="{FF2B5EF4-FFF2-40B4-BE49-F238E27FC236}">
                <a16:creationId xmlns:a16="http://schemas.microsoft.com/office/drawing/2014/main" id="{F99C8619-7988-5D92-106C-55D0E927B53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65883" y="4460149"/>
            <a:ext cx="2129444" cy="2129444"/>
          </a:xfrm>
          <a:prstGeom prst="rect">
            <a:avLst/>
          </a:prstGeom>
        </p:spPr>
      </p:pic>
      <p:pic>
        <p:nvPicPr>
          <p:cNvPr id="13" name="Imagen 12" descr="Un hombre con una camisa azul&#10;&#10;El contenido generado por IA puede ser incorrecto.">
            <a:extLst>
              <a:ext uri="{FF2B5EF4-FFF2-40B4-BE49-F238E27FC236}">
                <a16:creationId xmlns:a16="http://schemas.microsoft.com/office/drawing/2014/main" id="{F1BF6103-E685-BADE-851F-19E7F740D6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72800" y="7555038"/>
            <a:ext cx="4224527" cy="5081970"/>
          </a:xfrm>
          <a:prstGeom prst="rect">
            <a:avLst/>
          </a:prstGeom>
          <a:ln w="5715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Imagen 14" descr="Mujer sonriendo con lentes&#10;&#10;El contenido generado por IA puede ser incorrecto.">
            <a:extLst>
              <a:ext uri="{FF2B5EF4-FFF2-40B4-BE49-F238E27FC236}">
                <a16:creationId xmlns:a16="http://schemas.microsoft.com/office/drawing/2014/main" id="{05B6BAC0-24A4-C626-55E2-67841A426296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12069"/>
          <a:stretch>
            <a:fillRect/>
          </a:stretch>
        </p:blipFill>
        <p:spPr>
          <a:xfrm>
            <a:off x="17369393" y="7555037"/>
            <a:ext cx="4210921" cy="4936907"/>
          </a:xfrm>
          <a:prstGeom prst="rect">
            <a:avLst/>
          </a:prstGeom>
          <a:ln w="38100" cap="sq">
            <a:solidFill>
              <a:srgbClr val="2D3F94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9B3FF3D-DC59-8DDE-F100-C4CD85E6C97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7392" y="1224056"/>
            <a:ext cx="4059935" cy="4936906"/>
          </a:xfrm>
          <a:prstGeom prst="rect">
            <a:avLst/>
          </a:prstGeom>
          <a:ln w="5715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636AC5A-4887-DAB4-CC9B-35763E73E85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4885" y="1224055"/>
            <a:ext cx="4135429" cy="4936907"/>
          </a:xfrm>
          <a:prstGeom prst="rect">
            <a:avLst/>
          </a:prstGeom>
          <a:ln w="5715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4664989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</TotalTime>
  <Words>217</Words>
  <Application>Microsoft Office PowerPoint</Application>
  <PresentationFormat>Personalizado</PresentationFormat>
  <Paragraphs>70</Paragraphs>
  <Slides>13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1" baseType="lpstr">
      <vt:lpstr>Arial</vt:lpstr>
      <vt:lpstr>Helvetica Neue</vt:lpstr>
      <vt:lpstr>Helvetica Neue Light</vt:lpstr>
      <vt:lpstr>Helvetica Neue Medium</vt:lpstr>
      <vt:lpstr>Indivisa Text Sans</vt:lpstr>
      <vt:lpstr>Open Sans</vt:lpstr>
      <vt:lpstr>Open Sans Bold</vt:lpstr>
      <vt:lpstr>White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Lorena Jazmin Fragoso Izquierdo</dc:creator>
  <cp:lastModifiedBy>Lorena Jazmin Fragoso Izquierdo</cp:lastModifiedBy>
  <cp:revision>12</cp:revision>
  <dcterms:modified xsi:type="dcterms:W3CDTF">2026-06-18T15:59:27Z</dcterms:modified>
</cp:coreProperties>
</file>