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7" r:id="rId2"/>
    <p:sldId id="261" r:id="rId3"/>
    <p:sldId id="277" r:id="rId4"/>
    <p:sldId id="278" r:id="rId5"/>
    <p:sldId id="279" r:id="rId6"/>
    <p:sldId id="280" r:id="rId7"/>
    <p:sldId id="281" r:id="rId8"/>
    <p:sldId id="276" r:id="rId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311359-AF21-4201-AE87-9B5A625D08D9}" v="7" dt="2026-06-15T21:58:20.67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>
        <p:scale>
          <a:sx n="50" d="100"/>
          <a:sy n="50" d="100"/>
        </p:scale>
        <p:origin x="95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adalupe Concepcion" userId="0c92b095-52f9-4da0-930a-85470571b88c" providerId="ADAL" clId="{FB2592B7-38A8-4B91-A3C9-5656246F9585}"/>
    <pc:docChg chg="custSel delSld modSld sldOrd">
      <pc:chgData name="Guadalupe Concepcion" userId="0c92b095-52f9-4da0-930a-85470571b88c" providerId="ADAL" clId="{FB2592B7-38A8-4B91-A3C9-5656246F9585}" dt="2026-06-15T22:11:09.108" v="2330" actId="20577"/>
      <pc:docMkLst>
        <pc:docMk/>
      </pc:docMkLst>
      <pc:sldChg chg="delSp modSp mod">
        <pc:chgData name="Guadalupe Concepcion" userId="0c92b095-52f9-4da0-930a-85470571b88c" providerId="ADAL" clId="{FB2592B7-38A8-4B91-A3C9-5656246F9585}" dt="2026-06-12T17:42:39.324" v="71" actId="1076"/>
        <pc:sldMkLst>
          <pc:docMk/>
          <pc:sldMk cId="0" sldId="257"/>
        </pc:sldMkLst>
        <pc:spChg chg="mod">
          <ac:chgData name="Guadalupe Concepcion" userId="0c92b095-52f9-4da0-930a-85470571b88c" providerId="ADAL" clId="{FB2592B7-38A8-4B91-A3C9-5656246F9585}" dt="2026-06-12T17:42:13.201" v="68" actId="1076"/>
          <ac:spMkLst>
            <pc:docMk/>
            <pc:sldMk cId="0" sldId="257"/>
            <ac:spMk id="171" creationId="{00000000-0000-0000-0000-000000000000}"/>
          </ac:spMkLst>
        </pc:spChg>
        <pc:spChg chg="mod">
          <ac:chgData name="Guadalupe Concepcion" userId="0c92b095-52f9-4da0-930a-85470571b88c" providerId="ADAL" clId="{FB2592B7-38A8-4B91-A3C9-5656246F9585}" dt="2026-06-12T17:42:39.324" v="71" actId="1076"/>
          <ac:spMkLst>
            <pc:docMk/>
            <pc:sldMk cId="0" sldId="257"/>
            <ac:spMk id="172" creationId="{00000000-0000-0000-0000-000000000000}"/>
          </ac:spMkLst>
        </pc:spChg>
      </pc:sldChg>
      <pc:sldChg chg="addSp delSp modSp mod ord">
        <pc:chgData name="Guadalupe Concepcion" userId="0c92b095-52f9-4da0-930a-85470571b88c" providerId="ADAL" clId="{FB2592B7-38A8-4B91-A3C9-5656246F9585}" dt="2026-06-15T21:44:58.720" v="1941" actId="1076"/>
        <pc:sldMkLst>
          <pc:docMk/>
          <pc:sldMk cId="0" sldId="261"/>
        </pc:sldMkLst>
        <pc:spChg chg="add mod">
          <ac:chgData name="Guadalupe Concepcion" userId="0c92b095-52f9-4da0-930a-85470571b88c" providerId="ADAL" clId="{FB2592B7-38A8-4B91-A3C9-5656246F9585}" dt="2026-06-15T21:44:58.720" v="1941" actId="1076"/>
          <ac:spMkLst>
            <pc:docMk/>
            <pc:sldMk cId="0" sldId="261"/>
            <ac:spMk id="2" creationId="{0148B888-F4A8-8ED3-A953-423EFD4B3FEC}"/>
          </ac:spMkLst>
        </pc:spChg>
        <pc:spChg chg="add mod">
          <ac:chgData name="Guadalupe Concepcion" userId="0c92b095-52f9-4da0-930a-85470571b88c" providerId="ADAL" clId="{FB2592B7-38A8-4B91-A3C9-5656246F9585}" dt="2026-06-15T21:44:56.050" v="1940" actId="1076"/>
          <ac:spMkLst>
            <pc:docMk/>
            <pc:sldMk cId="0" sldId="261"/>
            <ac:spMk id="3" creationId="{3EE182A1-0B64-0CD2-FEC4-3C776094BBA1}"/>
          </ac:spMkLst>
        </pc:spChg>
        <pc:spChg chg="mod">
          <ac:chgData name="Guadalupe Concepcion" userId="0c92b095-52f9-4da0-930a-85470571b88c" providerId="ADAL" clId="{FB2592B7-38A8-4B91-A3C9-5656246F9585}" dt="2026-06-12T17:38:28.148" v="24" actId="20577"/>
          <ac:spMkLst>
            <pc:docMk/>
            <pc:sldMk cId="0" sldId="261"/>
            <ac:spMk id="241" creationId="{00000000-0000-0000-0000-000000000000}"/>
          </ac:spMkLst>
        </pc:spChg>
        <pc:spChg chg="mod">
          <ac:chgData name="Guadalupe Concepcion" userId="0c92b095-52f9-4da0-930a-85470571b88c" providerId="ADAL" clId="{FB2592B7-38A8-4B91-A3C9-5656246F9585}" dt="2026-06-15T21:44:50.968" v="1939"/>
          <ac:spMkLst>
            <pc:docMk/>
            <pc:sldMk cId="0" sldId="261"/>
            <ac:spMk id="242" creationId="{00000000-0000-0000-0000-000000000000}"/>
          </ac:spMkLst>
        </pc:spChg>
        <pc:picChg chg="add mod">
          <ac:chgData name="Guadalupe Concepcion" userId="0c92b095-52f9-4da0-930a-85470571b88c" providerId="ADAL" clId="{FB2592B7-38A8-4B91-A3C9-5656246F9585}" dt="2026-06-12T17:45:29.224" v="194" actId="1076"/>
          <ac:picMkLst>
            <pc:docMk/>
            <pc:sldMk cId="0" sldId="261"/>
            <ac:picMk id="4" creationId="{2F762400-24B9-DDDC-BC52-CCDB3F02DE3D}"/>
          </ac:picMkLst>
        </pc:picChg>
      </pc:sldChg>
      <pc:sldChg chg="addSp delSp modSp mod">
        <pc:chgData name="Guadalupe Concepcion" userId="0c92b095-52f9-4da0-930a-85470571b88c" providerId="ADAL" clId="{FB2592B7-38A8-4B91-A3C9-5656246F9585}" dt="2026-06-15T21:57:43.476" v="2037" actId="20577"/>
        <pc:sldMkLst>
          <pc:docMk/>
          <pc:sldMk cId="1830723398" sldId="277"/>
        </pc:sldMkLst>
        <pc:spChg chg="mod">
          <ac:chgData name="Guadalupe Concepcion" userId="0c92b095-52f9-4da0-930a-85470571b88c" providerId="ADAL" clId="{FB2592B7-38A8-4B91-A3C9-5656246F9585}" dt="2026-06-12T17:48:40.338" v="229" actId="20577"/>
          <ac:spMkLst>
            <pc:docMk/>
            <pc:sldMk cId="1830723398" sldId="277"/>
            <ac:spMk id="241" creationId="{A6F85CA0-22C1-EF7C-B23F-7DF8735F91C0}"/>
          </ac:spMkLst>
        </pc:spChg>
        <pc:spChg chg="mod">
          <ac:chgData name="Guadalupe Concepcion" userId="0c92b095-52f9-4da0-930a-85470571b88c" providerId="ADAL" clId="{FB2592B7-38A8-4B91-A3C9-5656246F9585}" dt="2026-06-15T21:49:03.756" v="1974" actId="33524"/>
          <ac:spMkLst>
            <pc:docMk/>
            <pc:sldMk cId="1830723398" sldId="277"/>
            <ac:spMk id="242" creationId="{75F143E7-A83D-993F-DAF2-881D2DFC7663}"/>
          </ac:spMkLst>
        </pc:spChg>
        <pc:spChg chg="mod">
          <ac:chgData name="Guadalupe Concepcion" userId="0c92b095-52f9-4da0-930a-85470571b88c" providerId="ADAL" clId="{FB2592B7-38A8-4B91-A3C9-5656246F9585}" dt="2026-06-15T21:54:23.249" v="1999" actId="1076"/>
          <ac:spMkLst>
            <pc:docMk/>
            <pc:sldMk cId="1830723398" sldId="277"/>
            <ac:spMk id="243" creationId="{CAC1C1F9-B408-9718-1439-FB7CAC424467}"/>
          </ac:spMkLst>
        </pc:spChg>
        <pc:spChg chg="mod">
          <ac:chgData name="Guadalupe Concepcion" userId="0c92b095-52f9-4da0-930a-85470571b88c" providerId="ADAL" clId="{FB2592B7-38A8-4B91-A3C9-5656246F9585}" dt="2026-06-15T21:57:43.476" v="2037" actId="20577"/>
          <ac:spMkLst>
            <pc:docMk/>
            <pc:sldMk cId="1830723398" sldId="277"/>
            <ac:spMk id="244" creationId="{4FEB1D38-9676-9718-5B10-E6FF30C54E68}"/>
          </ac:spMkLst>
        </pc:spChg>
        <pc:picChg chg="add del mod">
          <ac:chgData name="Guadalupe Concepcion" userId="0c92b095-52f9-4da0-930a-85470571b88c" providerId="ADAL" clId="{FB2592B7-38A8-4B91-A3C9-5656246F9585}" dt="2026-06-15T21:51:14.417" v="1977" actId="478"/>
          <ac:picMkLst>
            <pc:docMk/>
            <pc:sldMk cId="1830723398" sldId="277"/>
            <ac:picMk id="2" creationId="{25AF3800-CBA6-9943-C5AD-43D2A46C023D}"/>
          </ac:picMkLst>
        </pc:picChg>
        <pc:picChg chg="add del mod">
          <ac:chgData name="Guadalupe Concepcion" userId="0c92b095-52f9-4da0-930a-85470571b88c" providerId="ADAL" clId="{FB2592B7-38A8-4B91-A3C9-5656246F9585}" dt="2026-06-15T21:52:38.242" v="1982" actId="478"/>
          <ac:picMkLst>
            <pc:docMk/>
            <pc:sldMk cId="1830723398" sldId="277"/>
            <ac:picMk id="4" creationId="{6BD12F92-61C4-3AA7-333E-CC3E0EA74CCA}"/>
          </ac:picMkLst>
        </pc:picChg>
        <pc:picChg chg="add mod">
          <ac:chgData name="Guadalupe Concepcion" userId="0c92b095-52f9-4da0-930a-85470571b88c" providerId="ADAL" clId="{FB2592B7-38A8-4B91-A3C9-5656246F9585}" dt="2026-06-15T21:57:00.710" v="2011" actId="1076"/>
          <ac:picMkLst>
            <pc:docMk/>
            <pc:sldMk cId="1830723398" sldId="277"/>
            <ac:picMk id="6" creationId="{D29A7455-CA9C-EDD4-8586-B1D91CF29871}"/>
          </ac:picMkLst>
        </pc:picChg>
        <pc:picChg chg="add mod">
          <ac:chgData name="Guadalupe Concepcion" userId="0c92b095-52f9-4da0-930a-85470571b88c" providerId="ADAL" clId="{FB2592B7-38A8-4B91-A3C9-5656246F9585}" dt="2026-06-15T21:56:53.413" v="2008" actId="1076"/>
          <ac:picMkLst>
            <pc:docMk/>
            <pc:sldMk cId="1830723398" sldId="277"/>
            <ac:picMk id="8" creationId="{30339DBC-FCD3-47D8-9967-75998966D609}"/>
          </ac:picMkLst>
        </pc:picChg>
        <pc:picChg chg="add mod">
          <ac:chgData name="Guadalupe Concepcion" userId="0c92b095-52f9-4da0-930a-85470571b88c" providerId="ADAL" clId="{FB2592B7-38A8-4B91-A3C9-5656246F9585}" dt="2026-06-15T21:56:58.698" v="2010" actId="14100"/>
          <ac:picMkLst>
            <pc:docMk/>
            <pc:sldMk cId="1830723398" sldId="277"/>
            <ac:picMk id="10" creationId="{74F6DD83-F65C-8755-B995-B8A40519E25C}"/>
          </ac:picMkLst>
        </pc:picChg>
      </pc:sldChg>
      <pc:sldChg chg="addSp delSp modSp mod">
        <pc:chgData name="Guadalupe Concepcion" userId="0c92b095-52f9-4da0-930a-85470571b88c" providerId="ADAL" clId="{FB2592B7-38A8-4B91-A3C9-5656246F9585}" dt="2026-06-15T22:09:51.176" v="2232" actId="14100"/>
        <pc:sldMkLst>
          <pc:docMk/>
          <pc:sldMk cId="1898400738" sldId="278"/>
        </pc:sldMkLst>
        <pc:spChg chg="mod">
          <ac:chgData name="Guadalupe Concepcion" userId="0c92b095-52f9-4da0-930a-85470571b88c" providerId="ADAL" clId="{FB2592B7-38A8-4B91-A3C9-5656246F9585}" dt="2026-06-12T17:52:37.115" v="628" actId="20577"/>
          <ac:spMkLst>
            <pc:docMk/>
            <pc:sldMk cId="1898400738" sldId="278"/>
            <ac:spMk id="241" creationId="{5AF9E0F9-D55A-E0F8-327D-0E0E18E19889}"/>
          </ac:spMkLst>
        </pc:spChg>
        <pc:spChg chg="del">
          <ac:chgData name="Guadalupe Concepcion" userId="0c92b095-52f9-4da0-930a-85470571b88c" providerId="ADAL" clId="{FB2592B7-38A8-4B91-A3C9-5656246F9585}" dt="2026-06-15T21:49:27.271" v="1976" actId="478"/>
          <ac:spMkLst>
            <pc:docMk/>
            <pc:sldMk cId="1898400738" sldId="278"/>
            <ac:spMk id="242" creationId="{8482AF10-370E-8F4E-0E30-312CCF390F03}"/>
          </ac:spMkLst>
        </pc:spChg>
        <pc:spChg chg="mod">
          <ac:chgData name="Guadalupe Concepcion" userId="0c92b095-52f9-4da0-930a-85470571b88c" providerId="ADAL" clId="{FB2592B7-38A8-4B91-A3C9-5656246F9585}" dt="2026-06-15T22:07:31.187" v="2205" actId="20577"/>
          <ac:spMkLst>
            <pc:docMk/>
            <pc:sldMk cId="1898400738" sldId="278"/>
            <ac:spMk id="243" creationId="{C7BFF562-1E81-EB07-5088-67A5E6A17305}"/>
          </ac:spMkLst>
        </pc:spChg>
        <pc:spChg chg="del">
          <ac:chgData name="Guadalupe Concepcion" userId="0c92b095-52f9-4da0-930a-85470571b88c" providerId="ADAL" clId="{FB2592B7-38A8-4B91-A3C9-5656246F9585}" dt="2026-06-15T20:46:18.600" v="962" actId="478"/>
          <ac:spMkLst>
            <pc:docMk/>
            <pc:sldMk cId="1898400738" sldId="278"/>
            <ac:spMk id="244" creationId="{F34F4B53-DD56-91DB-1B8D-D0448B736DF5}"/>
          </ac:spMkLst>
        </pc:spChg>
        <pc:picChg chg="add mod">
          <ac:chgData name="Guadalupe Concepcion" userId="0c92b095-52f9-4da0-930a-85470571b88c" providerId="ADAL" clId="{FB2592B7-38A8-4B91-A3C9-5656246F9585}" dt="2026-06-15T22:07:59.781" v="2210" actId="14100"/>
          <ac:picMkLst>
            <pc:docMk/>
            <pc:sldMk cId="1898400738" sldId="278"/>
            <ac:picMk id="3" creationId="{DF320712-4148-58F1-29C8-E9BAB9596101}"/>
          </ac:picMkLst>
        </pc:picChg>
        <pc:picChg chg="add mod">
          <ac:chgData name="Guadalupe Concepcion" userId="0c92b095-52f9-4da0-930a-85470571b88c" providerId="ADAL" clId="{FB2592B7-38A8-4B91-A3C9-5656246F9585}" dt="2026-06-15T22:08:24.343" v="2217" actId="14100"/>
          <ac:picMkLst>
            <pc:docMk/>
            <pc:sldMk cId="1898400738" sldId="278"/>
            <ac:picMk id="5" creationId="{DFF6F196-29E0-F196-D033-93A6387E7190}"/>
          </ac:picMkLst>
        </pc:picChg>
        <pc:picChg chg="add mod">
          <ac:chgData name="Guadalupe Concepcion" userId="0c92b095-52f9-4da0-930a-85470571b88c" providerId="ADAL" clId="{FB2592B7-38A8-4B91-A3C9-5656246F9585}" dt="2026-06-15T22:09:17.595" v="2226" actId="14100"/>
          <ac:picMkLst>
            <pc:docMk/>
            <pc:sldMk cId="1898400738" sldId="278"/>
            <ac:picMk id="7" creationId="{3989BC7B-D1DE-C810-F3F7-96D394ACBA5B}"/>
          </ac:picMkLst>
        </pc:picChg>
        <pc:picChg chg="add mod">
          <ac:chgData name="Guadalupe Concepcion" userId="0c92b095-52f9-4da0-930a-85470571b88c" providerId="ADAL" clId="{FB2592B7-38A8-4B91-A3C9-5656246F9585}" dt="2026-06-15T22:09:51.176" v="2232" actId="14100"/>
          <ac:picMkLst>
            <pc:docMk/>
            <pc:sldMk cId="1898400738" sldId="278"/>
            <ac:picMk id="9" creationId="{09C44EE5-3D9A-6C9D-CE78-5985322020A0}"/>
          </ac:picMkLst>
        </pc:picChg>
      </pc:sldChg>
      <pc:sldChg chg="addSp delSp modSp mod">
        <pc:chgData name="Guadalupe Concepcion" userId="0c92b095-52f9-4da0-930a-85470571b88c" providerId="ADAL" clId="{FB2592B7-38A8-4B91-A3C9-5656246F9585}" dt="2026-06-15T21:59:49.097" v="2093" actId="14100"/>
        <pc:sldMkLst>
          <pc:docMk/>
          <pc:sldMk cId="1726409224" sldId="279"/>
        </pc:sldMkLst>
        <pc:spChg chg="add mod">
          <ac:chgData name="Guadalupe Concepcion" userId="0c92b095-52f9-4da0-930a-85470571b88c" providerId="ADAL" clId="{FB2592B7-38A8-4B91-A3C9-5656246F9585}" dt="2026-06-15T21:59:49.097" v="2093" actId="14100"/>
          <ac:spMkLst>
            <pc:docMk/>
            <pc:sldMk cId="1726409224" sldId="279"/>
            <ac:spMk id="6" creationId="{A3F84A3C-4F3C-3956-42E1-4F5D774FC85B}"/>
          </ac:spMkLst>
        </pc:spChg>
        <pc:spChg chg="mod">
          <ac:chgData name="Guadalupe Concepcion" userId="0c92b095-52f9-4da0-930a-85470571b88c" providerId="ADAL" clId="{FB2592B7-38A8-4B91-A3C9-5656246F9585}" dt="2026-06-15T21:58:52.365" v="2083" actId="21"/>
          <ac:spMkLst>
            <pc:docMk/>
            <pc:sldMk cId="1726409224" sldId="279"/>
            <ac:spMk id="243" creationId="{84F1457D-BA68-1A2A-A1A8-3A029ECB7AE6}"/>
          </ac:spMkLst>
        </pc:spChg>
        <pc:spChg chg="del">
          <ac:chgData name="Guadalupe Concepcion" userId="0c92b095-52f9-4da0-930a-85470571b88c" providerId="ADAL" clId="{FB2592B7-38A8-4B91-A3C9-5656246F9585}" dt="2026-06-15T21:30:45.433" v="1393" actId="478"/>
          <ac:spMkLst>
            <pc:docMk/>
            <pc:sldMk cId="1726409224" sldId="279"/>
            <ac:spMk id="244" creationId="{B7291F8E-6CC9-7F89-4BFE-514058DB8AB5}"/>
          </ac:spMkLst>
        </pc:spChg>
        <pc:picChg chg="add mod">
          <ac:chgData name="Guadalupe Concepcion" userId="0c92b095-52f9-4da0-930a-85470571b88c" providerId="ADAL" clId="{FB2592B7-38A8-4B91-A3C9-5656246F9585}" dt="2026-06-15T21:32:16.661" v="1621" actId="14100"/>
          <ac:picMkLst>
            <pc:docMk/>
            <pc:sldMk cId="1726409224" sldId="279"/>
            <ac:picMk id="2" creationId="{5DDEB8F3-0756-B078-7BED-BC9AD394C6AA}"/>
          </ac:picMkLst>
        </pc:picChg>
        <pc:picChg chg="add mod">
          <ac:chgData name="Guadalupe Concepcion" userId="0c92b095-52f9-4da0-930a-85470571b88c" providerId="ADAL" clId="{FB2592B7-38A8-4B91-A3C9-5656246F9585}" dt="2026-06-15T21:32:30.559" v="1625" actId="14100"/>
          <ac:picMkLst>
            <pc:docMk/>
            <pc:sldMk cId="1726409224" sldId="279"/>
            <ac:picMk id="3" creationId="{FC0215B8-A623-0A51-3E5E-74578D651520}"/>
          </ac:picMkLst>
        </pc:picChg>
        <pc:picChg chg="add mod">
          <ac:chgData name="Guadalupe Concepcion" userId="0c92b095-52f9-4da0-930a-85470571b88c" providerId="ADAL" clId="{FB2592B7-38A8-4B91-A3C9-5656246F9585}" dt="2026-06-15T21:32:42.887" v="1630" actId="14100"/>
          <ac:picMkLst>
            <pc:docMk/>
            <pc:sldMk cId="1726409224" sldId="279"/>
            <ac:picMk id="4" creationId="{581189A9-0046-2DB0-5CE5-E949D96C9B66}"/>
          </ac:picMkLst>
        </pc:picChg>
      </pc:sldChg>
      <pc:sldChg chg="delSp modSp mod">
        <pc:chgData name="Guadalupe Concepcion" userId="0c92b095-52f9-4da0-930a-85470571b88c" providerId="ADAL" clId="{FB2592B7-38A8-4B91-A3C9-5656246F9585}" dt="2026-06-15T22:11:09.108" v="2330" actId="20577"/>
        <pc:sldMkLst>
          <pc:docMk/>
          <pc:sldMk cId="828647225" sldId="280"/>
        </pc:sldMkLst>
        <pc:spChg chg="mod">
          <ac:chgData name="Guadalupe Concepcion" userId="0c92b095-52f9-4da0-930a-85470571b88c" providerId="ADAL" clId="{FB2592B7-38A8-4B91-A3C9-5656246F9585}" dt="2026-06-15T22:11:09.108" v="2330" actId="20577"/>
          <ac:spMkLst>
            <pc:docMk/>
            <pc:sldMk cId="828647225" sldId="280"/>
            <ac:spMk id="243" creationId="{A7D5C99B-0455-D732-1C92-3AD50B869862}"/>
          </ac:spMkLst>
        </pc:spChg>
        <pc:spChg chg="del">
          <ac:chgData name="Guadalupe Concepcion" userId="0c92b095-52f9-4da0-930a-85470571b88c" providerId="ADAL" clId="{FB2592B7-38A8-4B91-A3C9-5656246F9585}" dt="2026-06-15T21:33:16.473" v="1634" actId="478"/>
          <ac:spMkLst>
            <pc:docMk/>
            <pc:sldMk cId="828647225" sldId="280"/>
            <ac:spMk id="244" creationId="{CF33A8DE-3184-E8B5-A011-6722A07AB3D3}"/>
          </ac:spMkLst>
        </pc:spChg>
      </pc:sldChg>
      <pc:sldChg chg="addSp delSp modSp mod">
        <pc:chgData name="Guadalupe Concepcion" userId="0c92b095-52f9-4da0-930a-85470571b88c" providerId="ADAL" clId="{FB2592B7-38A8-4B91-A3C9-5656246F9585}" dt="2026-06-15T22:07:17.933" v="2203" actId="6549"/>
        <pc:sldMkLst>
          <pc:docMk/>
          <pc:sldMk cId="2975360019" sldId="281"/>
        </pc:sldMkLst>
        <pc:spChg chg="mod">
          <ac:chgData name="Guadalupe Concepcion" userId="0c92b095-52f9-4da0-930a-85470571b88c" providerId="ADAL" clId="{FB2592B7-38A8-4B91-A3C9-5656246F9585}" dt="2026-06-15T22:07:17.933" v="2203" actId="6549"/>
          <ac:spMkLst>
            <pc:docMk/>
            <pc:sldMk cId="2975360019" sldId="281"/>
            <ac:spMk id="243" creationId="{8E16CC74-2546-270D-D342-C2342A41FEA6}"/>
          </ac:spMkLst>
        </pc:spChg>
        <pc:spChg chg="del">
          <ac:chgData name="Guadalupe Concepcion" userId="0c92b095-52f9-4da0-930a-85470571b88c" providerId="ADAL" clId="{FB2592B7-38A8-4B91-A3C9-5656246F9585}" dt="2026-06-15T21:41:42.739" v="1927" actId="478"/>
          <ac:spMkLst>
            <pc:docMk/>
            <pc:sldMk cId="2975360019" sldId="281"/>
            <ac:spMk id="244" creationId="{C13FC76C-4C3D-2507-23F4-396758FC96E9}"/>
          </ac:spMkLst>
        </pc:spChg>
        <pc:picChg chg="add mod">
          <ac:chgData name="Guadalupe Concepcion" userId="0c92b095-52f9-4da0-930a-85470571b88c" providerId="ADAL" clId="{FB2592B7-38A8-4B91-A3C9-5656246F9585}" dt="2026-06-15T21:43:37.787" v="1935" actId="14100"/>
          <ac:picMkLst>
            <pc:docMk/>
            <pc:sldMk cId="2975360019" sldId="281"/>
            <ac:picMk id="3" creationId="{FFA92B61-74E4-8A1E-7761-A61BFD78D8B5}"/>
          </ac:picMkLst>
        </pc:picChg>
      </pc:sldChg>
      <pc:sldMasterChg chg="delSldLayout">
        <pc:chgData name="Guadalupe Concepcion" userId="0c92b095-52f9-4da0-930a-85470571b88c" providerId="ADAL" clId="{FB2592B7-38A8-4B91-A3C9-5656246F9585}" dt="2026-06-12T17:48:19.720" v="197" actId="2696"/>
        <pc:sldMasterMkLst>
          <pc:docMk/>
          <pc:sldMasterMk cId="0" sldId="2147483648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RIOR (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9878" y="11271557"/>
            <a:ext cx="2690113" cy="115082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ORTADA.png" descr="PORT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RACIAS"/>
          <p:cNvSpPr txBox="1"/>
          <p:nvPr/>
        </p:nvSpPr>
        <p:spPr>
          <a:xfrm>
            <a:off x="9800589" y="6845300"/>
            <a:ext cx="4782821" cy="162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GRACIAS</a:t>
            </a:r>
          </a:p>
        </p:txBody>
      </p:sp>
      <p:pic>
        <p:nvPicPr>
          <p:cNvPr id="156" name="INDIVISA MANENT.png" descr="INDIVISA MAN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590" y="11653638"/>
            <a:ext cx="4782821" cy="266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090" y="746467"/>
            <a:ext cx="3885820" cy="3891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RTADA.png" descr="PORTAD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" descr="Imag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7083" y="1087160"/>
            <a:ext cx="9429834" cy="240614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64" r:id="rId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/>
          <p:cNvSpPr txBox="1"/>
          <p:nvPr/>
        </p:nvSpPr>
        <p:spPr>
          <a:xfrm>
            <a:off x="6602329" y="4344491"/>
            <a:ext cx="11179342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dirty="0"/>
              <a:t>CURSO DE INDUCCIÓN</a:t>
            </a:r>
            <a:endParaRPr dirty="0"/>
          </a:p>
        </p:txBody>
      </p:sp>
      <p:sp>
        <p:nvSpPr>
          <p:cNvPr id="172" name="EN SUS VARIENTES (Regular) y (Bold)"/>
          <p:cNvSpPr txBox="1"/>
          <p:nvPr/>
        </p:nvSpPr>
        <p:spPr>
          <a:xfrm>
            <a:off x="10444727" y="6421983"/>
            <a:ext cx="3494546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dirty="0"/>
              <a:t>BIENVENIDOS</a:t>
            </a: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/>
          <p:cNvSpPr txBox="1"/>
          <p:nvPr/>
        </p:nvSpPr>
        <p:spPr>
          <a:xfrm>
            <a:off x="8540364" y="901700"/>
            <a:ext cx="7303282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dirty="0"/>
              <a:t>JEFATURA DE ACCIÓN SOCIAL</a:t>
            </a:r>
            <a:endParaRPr dirty="0"/>
          </a:p>
        </p:txBody>
      </p:sp>
      <p:sp>
        <p:nvSpPr>
          <p:cNvPr id="242" name="Texto para subtítulo (40 pts)"/>
          <p:cNvSpPr txBox="1"/>
          <p:nvPr/>
        </p:nvSpPr>
        <p:spPr>
          <a:xfrm>
            <a:off x="9433656" y="1866900"/>
            <a:ext cx="5516702" cy="194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dirty="0"/>
              <a:t>Lic. Guadalupe Ceme Zapot.</a:t>
            </a:r>
          </a:p>
          <a:p>
            <a:r>
              <a:rPr lang="es-MX" b="1" dirty="0"/>
              <a:t>Tel: 998 8862201 ext.516</a:t>
            </a:r>
          </a:p>
          <a:p>
            <a:endParaRPr dirty="0"/>
          </a:p>
        </p:txBody>
      </p:sp>
      <p:sp>
        <p:nvSpPr>
          <p:cNvPr id="2" name="Texto para subtítulo (40 pts)">
            <a:extLst>
              <a:ext uri="{FF2B5EF4-FFF2-40B4-BE49-F238E27FC236}">
                <a16:creationId xmlns:a16="http://schemas.microsoft.com/office/drawing/2014/main" id="{0148B888-F4A8-8ED3-A953-423EFD4B3FEC}"/>
              </a:ext>
            </a:extLst>
          </p:cNvPr>
          <p:cNvSpPr txBox="1"/>
          <p:nvPr/>
        </p:nvSpPr>
        <p:spPr>
          <a:xfrm>
            <a:off x="8965005" y="3457079"/>
            <a:ext cx="6697154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dirty="0"/>
              <a:t>accionsocial@sallecancun.edu.mx</a:t>
            </a:r>
            <a:endParaRPr dirty="0"/>
          </a:p>
        </p:txBody>
      </p:sp>
      <p:sp>
        <p:nvSpPr>
          <p:cNvPr id="3" name="Texto para subtítulo (40 pts)">
            <a:extLst>
              <a:ext uri="{FF2B5EF4-FFF2-40B4-BE49-F238E27FC236}">
                <a16:creationId xmlns:a16="http://schemas.microsoft.com/office/drawing/2014/main" id="{3EE182A1-0B64-0CD2-FEC4-3C776094BBA1}"/>
              </a:ext>
            </a:extLst>
          </p:cNvPr>
          <p:cNvSpPr txBox="1"/>
          <p:nvPr/>
        </p:nvSpPr>
        <p:spPr>
          <a:xfrm>
            <a:off x="8049263" y="3928733"/>
            <a:ext cx="8285474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dirty="0"/>
              <a:t>accionsocial@prepa.lasallecancun.edu.mx</a:t>
            </a:r>
            <a:endParaRPr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F762400-24B9-DDDC-BC52-CCDB3F02D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3416" y="6350594"/>
            <a:ext cx="5947161" cy="554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6C34C-9F61-0017-AEC8-612D3B2D4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0E3A9CFA-BFEF-E785-7C64-846ADAC2E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A6F85CA0-22C1-EF7C-B23F-7DF8735F91C0}"/>
              </a:ext>
            </a:extLst>
          </p:cNvPr>
          <p:cNvSpPr txBox="1"/>
          <p:nvPr/>
        </p:nvSpPr>
        <p:spPr>
          <a:xfrm>
            <a:off x="9131069" y="901700"/>
            <a:ext cx="6121869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dirty="0"/>
              <a:t>Créditos de Acción Social</a:t>
            </a:r>
            <a:endParaRPr dirty="0"/>
          </a:p>
        </p:txBody>
      </p:sp>
      <p:sp>
        <p:nvSpPr>
          <p:cNvPr id="242" name="Texto para subtítulo (40 pts)">
            <a:extLst>
              <a:ext uri="{FF2B5EF4-FFF2-40B4-BE49-F238E27FC236}">
                <a16:creationId xmlns:a16="http://schemas.microsoft.com/office/drawing/2014/main" id="{75F143E7-A83D-993F-DAF2-881D2DFC7663}"/>
              </a:ext>
            </a:extLst>
          </p:cNvPr>
          <p:cNvSpPr txBox="1"/>
          <p:nvPr/>
        </p:nvSpPr>
        <p:spPr>
          <a:xfrm>
            <a:off x="9958188" y="1866900"/>
            <a:ext cx="4467634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ES" dirty="0"/>
              <a:t>20 créditos para cubrir</a:t>
            </a:r>
            <a:endParaRPr dirty="0"/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CAC1C1F9-B408-9718-1439-FB7CAC424467}"/>
              </a:ext>
            </a:extLst>
          </p:cNvPr>
          <p:cNvSpPr txBox="1"/>
          <p:nvPr/>
        </p:nvSpPr>
        <p:spPr>
          <a:xfrm>
            <a:off x="2145432" y="3343871"/>
            <a:ext cx="6985637" cy="2410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b="1" dirty="0"/>
              <a:t>Objetivos:</a:t>
            </a: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dirty="0"/>
              <a:t>Sensibilizar a las y los alumnos de su responsabilidad y compromiso con las comunidades menos favorecida, así como a la sociedad.</a:t>
            </a:r>
            <a:endParaRPr dirty="0"/>
          </a:p>
        </p:txBody>
      </p:sp>
      <p:sp>
        <p:nvSpPr>
          <p:cNvPr id="244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4FEB1D38-9676-9718-5B10-E6FF30C54E68}"/>
              </a:ext>
            </a:extLst>
          </p:cNvPr>
          <p:cNvSpPr txBox="1"/>
          <p:nvPr/>
        </p:nvSpPr>
        <p:spPr>
          <a:xfrm>
            <a:off x="14860523" y="3343871"/>
            <a:ext cx="6985637" cy="2410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b="1" dirty="0"/>
              <a:t>Meta: </a:t>
            </a: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dirty="0"/>
              <a:t>Obtener los 20 créditos sociales a partir del  5° semestre, con sus participaciones en los eventos y/o voluntariado en fundaciones y/o a las comunidades.</a:t>
            </a:r>
            <a:endParaRPr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29A7455-CA9C-EDD4-8586-B1D91CF29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24" y="6168827"/>
            <a:ext cx="4133850" cy="527050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0339DBC-FCD3-47D8-9967-75998966D6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6168827"/>
            <a:ext cx="4133850" cy="55118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4F6DD83-F65C-8755-B995-B8A40519E2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5823" y="6168827"/>
            <a:ext cx="4467634" cy="539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72339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F07FA-1D10-48E8-B290-CABA1589A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28E35CE9-5999-8D13-C3E3-2EEA8B362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5AF9E0F9-D55A-E0F8-327D-0E0E18E19889}"/>
              </a:ext>
            </a:extLst>
          </p:cNvPr>
          <p:cNvSpPr txBox="1"/>
          <p:nvPr/>
        </p:nvSpPr>
        <p:spPr>
          <a:xfrm>
            <a:off x="8335182" y="901700"/>
            <a:ext cx="7713651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" dirty="0"/>
              <a:t>Comprometido con uno mismo</a:t>
            </a:r>
            <a:endParaRPr dirty="0"/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C7BFF562-1E81-EB07-5088-67A5E6A17305}"/>
              </a:ext>
            </a:extLst>
          </p:cNvPr>
          <p:cNvSpPr txBox="1"/>
          <p:nvPr/>
        </p:nvSpPr>
        <p:spPr>
          <a:xfrm>
            <a:off x="2890773" y="4267200"/>
            <a:ext cx="6985637" cy="2872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dirty="0"/>
              <a:t>Obedeciendo a nuestro modelo educativo los créditos de Acción social son una respuesta a la responsabilidad social que se tiene hacia la comunidad y en especial hacia las personas en situaciones vulnerables, en apoyo con fundaciones de voluntariado</a:t>
            </a:r>
            <a:endParaRPr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F320712-4148-58F1-29C8-E9BAB9596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092" y="2341017"/>
            <a:ext cx="5794044" cy="434553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FF6F196-29E0-F196-D033-93A6387E7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787391" y="1616762"/>
            <a:ext cx="4345532" cy="579404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989BC7B-D1DE-C810-F3F7-96D394ACBA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092" y="6686550"/>
            <a:ext cx="5794042" cy="413385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9C44EE5-3D9A-6C9D-CE78-5985322020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3134" y="6650707"/>
            <a:ext cx="5794042" cy="416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40073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C85A4-32B7-6295-314E-2CF1E6884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F5843B85-281A-2451-6765-EF5C569AC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5FBB7752-4C20-CC74-8857-60EFDE6EEFED}"/>
              </a:ext>
            </a:extLst>
          </p:cNvPr>
          <p:cNvSpPr txBox="1"/>
          <p:nvPr/>
        </p:nvSpPr>
        <p:spPr>
          <a:xfrm>
            <a:off x="7534592" y="901700"/>
            <a:ext cx="9314816" cy="86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TÍTULO PRIMER INTERIOR (50 pts)</a:t>
            </a:r>
          </a:p>
        </p:txBody>
      </p:sp>
      <p:sp>
        <p:nvSpPr>
          <p:cNvPr id="242" name="Texto para subtítulo (40 pts)">
            <a:extLst>
              <a:ext uri="{FF2B5EF4-FFF2-40B4-BE49-F238E27FC236}">
                <a16:creationId xmlns:a16="http://schemas.microsoft.com/office/drawing/2014/main" id="{D4383738-47D0-10F0-6F5F-63F6309D85FA}"/>
              </a:ext>
            </a:extLst>
          </p:cNvPr>
          <p:cNvSpPr txBox="1"/>
          <p:nvPr/>
        </p:nvSpPr>
        <p:spPr>
          <a:xfrm>
            <a:off x="9178543" y="1866900"/>
            <a:ext cx="6026913" cy="711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t>Texto para subtítulo (40 pts)</a:t>
            </a:r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84F1457D-BA68-1A2A-A1A8-3A029ECB7AE6}"/>
              </a:ext>
            </a:extLst>
          </p:cNvPr>
          <p:cNvSpPr txBox="1"/>
          <p:nvPr/>
        </p:nvSpPr>
        <p:spPr>
          <a:xfrm>
            <a:off x="2890773" y="4267200"/>
            <a:ext cx="6985637" cy="3795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dirty="0"/>
              <a:t>En la Universidad la Salle Cancún, trabajamos con cuatro enfoques son:</a:t>
            </a:r>
            <a:endParaRPr lang="es-ES" b="1" dirty="0"/>
          </a:p>
          <a:p>
            <a:pPr marL="457200" indent="-457200" algn="just">
              <a:spcBef>
                <a:spcPts val="0"/>
              </a:spcBef>
              <a:buFont typeface="Wingdings" panose="05000000000000000000" pitchFamily="2" charset="2"/>
              <a:buChar char="Ø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b="1" dirty="0"/>
              <a:t>Ambiente, </a:t>
            </a:r>
          </a:p>
          <a:p>
            <a:pPr marL="457200" indent="-457200" algn="just">
              <a:spcBef>
                <a:spcPts val="0"/>
              </a:spcBef>
              <a:buFont typeface="Wingdings" panose="05000000000000000000" pitchFamily="2" charset="2"/>
              <a:buChar char="Ø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b="1" dirty="0"/>
              <a:t>Educación, </a:t>
            </a:r>
          </a:p>
          <a:p>
            <a:pPr marL="457200" indent="-457200" algn="just">
              <a:spcBef>
                <a:spcPts val="0"/>
              </a:spcBef>
              <a:buFont typeface="Wingdings" panose="05000000000000000000" pitchFamily="2" charset="2"/>
              <a:buChar char="Ø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b="1" dirty="0"/>
              <a:t>Derechos humanos y </a:t>
            </a:r>
          </a:p>
          <a:p>
            <a:pPr marL="457200" indent="-457200" algn="just">
              <a:spcBef>
                <a:spcPts val="0"/>
              </a:spcBef>
              <a:buFont typeface="Wingdings" panose="05000000000000000000" pitchFamily="2" charset="2"/>
              <a:buChar char="Ø"/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b="1" dirty="0"/>
              <a:t>Salud.</a:t>
            </a: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dirty="0"/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dirty="0"/>
          </a:p>
        </p:txBody>
      </p:sp>
      <p:pic>
        <p:nvPicPr>
          <p:cNvPr id="2" name="Imagen 1" descr="Un grupo de personas de pie&#10;&#10;Descripción generada automáticamente">
            <a:extLst>
              <a:ext uri="{FF2B5EF4-FFF2-40B4-BE49-F238E27FC236}">
                <a16:creationId xmlns:a16="http://schemas.microsoft.com/office/drawing/2014/main" id="{5DDEB8F3-0756-B078-7BED-BC9AD394C6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1998" y="3239814"/>
            <a:ext cx="4355691" cy="3266768"/>
          </a:xfrm>
          <a:prstGeom prst="rect">
            <a:avLst/>
          </a:prstGeom>
        </p:spPr>
      </p:pic>
      <p:pic>
        <p:nvPicPr>
          <p:cNvPr id="3" name="Imagen 2" descr="Imagen que contiene exterior, persona, comida, tabla&#10;&#10;Descripción generada automáticamente">
            <a:extLst>
              <a:ext uri="{FF2B5EF4-FFF2-40B4-BE49-F238E27FC236}">
                <a16:creationId xmlns:a16="http://schemas.microsoft.com/office/drawing/2014/main" id="{FC0215B8-A623-0A51-3E5E-74578D6515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49407" y="3239813"/>
            <a:ext cx="3886825" cy="3236495"/>
          </a:xfrm>
          <a:prstGeom prst="rect">
            <a:avLst/>
          </a:prstGeom>
        </p:spPr>
      </p:pic>
      <p:pic>
        <p:nvPicPr>
          <p:cNvPr id="4" name="Imagen 3" descr="Imagen que contiene interior, refrigerador, cocina, parado&#10;&#10;Descripción generada automáticamente">
            <a:extLst>
              <a:ext uri="{FF2B5EF4-FFF2-40B4-BE49-F238E27FC236}">
                <a16:creationId xmlns:a16="http://schemas.microsoft.com/office/drawing/2014/main" id="{581189A9-0046-2DB0-5CE5-E949D96C9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26641" y="7168296"/>
            <a:ext cx="5050504" cy="35685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84A3C-4F3C-3956-42E1-4F5D774FC85B}"/>
              </a:ext>
            </a:extLst>
          </p:cNvPr>
          <p:cNvSpPr txBox="1"/>
          <p:nvPr/>
        </p:nvSpPr>
        <p:spPr>
          <a:xfrm>
            <a:off x="2724150" y="8063111"/>
            <a:ext cx="9182100" cy="1938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dirty="0"/>
              <a:t>Los estudiantes apoyan a las instituciones con 40hrs de trabajo comunitarios. Apegándonos a nuestro modelo educativo, los estudiantes lasallistas de licenciatura ven a su profesión como un servicio a la comunidad mas necesitada.</a:t>
            </a:r>
          </a:p>
        </p:txBody>
      </p:sp>
    </p:spTree>
    <p:extLst>
      <p:ext uri="{BB962C8B-B14F-4D97-AF65-F5344CB8AC3E}">
        <p14:creationId xmlns:p14="http://schemas.microsoft.com/office/powerpoint/2010/main" val="172640922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2B25F-CAEC-3B8F-F7CA-05254E2B9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F2194D38-4404-C610-FEAB-A810F11A2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8586B486-79D0-959A-7396-CD2A04537877}"/>
              </a:ext>
            </a:extLst>
          </p:cNvPr>
          <p:cNvSpPr txBox="1"/>
          <p:nvPr/>
        </p:nvSpPr>
        <p:spPr>
          <a:xfrm>
            <a:off x="7534592" y="901700"/>
            <a:ext cx="9314816" cy="86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TÍTULO PRIMER INTERIOR (50 pts)</a:t>
            </a:r>
          </a:p>
        </p:txBody>
      </p:sp>
      <p:sp>
        <p:nvSpPr>
          <p:cNvPr id="242" name="Texto para subtítulo (40 pts)">
            <a:extLst>
              <a:ext uri="{FF2B5EF4-FFF2-40B4-BE49-F238E27FC236}">
                <a16:creationId xmlns:a16="http://schemas.microsoft.com/office/drawing/2014/main" id="{0819FA38-E541-E537-376A-8A7746F23CAA}"/>
              </a:ext>
            </a:extLst>
          </p:cNvPr>
          <p:cNvSpPr txBox="1"/>
          <p:nvPr/>
        </p:nvSpPr>
        <p:spPr>
          <a:xfrm>
            <a:off x="9178543" y="1866900"/>
            <a:ext cx="6026913" cy="711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t>Texto para subtítulo (40 pts)</a:t>
            </a:r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A7D5C99B-0455-D732-1C92-3AD50B869862}"/>
              </a:ext>
            </a:extLst>
          </p:cNvPr>
          <p:cNvSpPr txBox="1"/>
          <p:nvPr/>
        </p:nvSpPr>
        <p:spPr>
          <a:xfrm>
            <a:off x="1061973" y="3713549"/>
            <a:ext cx="18346905" cy="73661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4320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1.- PROYECTO RECICLAPET </a:t>
            </a:r>
            <a:endParaRPr lang="es-MX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20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2.- PROYECTO APOYO AL PROGRAMA IMPÚLSALOS DE PROCURACIÓN DE FONDOS(venta de boletos)</a:t>
            </a:r>
            <a:endParaRPr lang="es-MX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20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3.- CAMPAÑA DE DONACIÓN DE SANGRE</a:t>
            </a:r>
            <a:endParaRPr lang="es-MX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20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4.-BOTEO DE LA CRUZ ROJA </a:t>
            </a:r>
            <a:endParaRPr lang="es-MX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20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5.-OBSERVADOR ELECTORAL. </a:t>
            </a:r>
            <a:endParaRPr lang="es-MX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20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6.-DONACIÓN DE VÍVERES A PERSONAS EN SITUACIÓN VULNERABLE </a:t>
            </a:r>
            <a:endParaRPr lang="es-MX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20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7.-FERIAS Y TALLERES </a:t>
            </a:r>
            <a:endParaRPr lang="es-MX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20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8.-PROGRAMAS ESPECIALES ESTUDIANTILES </a:t>
            </a:r>
            <a:endParaRPr lang="es-MX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20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9.-DONACIÓN DE JUGUETES PARA EL DÍA DEL NIÑO Y NAVIDAD</a:t>
            </a:r>
            <a:endParaRPr lang="es-MX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20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10.- VOLUNTARIADO EN CAMPAÑAS DE VACUNACIÓN</a:t>
            </a:r>
            <a:endParaRPr lang="es-MX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20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11.-VOLUNTARIADO EN EVENTOS NACIONALES DEPORTIVOS (GESTIÓN DE VOLUNTARIADO.)</a:t>
            </a:r>
          </a:p>
          <a:p>
            <a:pPr marL="4320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12.- BOTEO TELETON</a:t>
            </a:r>
          </a:p>
          <a:p>
            <a:pPr marL="4320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MX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13.- VISITA A CASAS DE RETIRO.</a:t>
            </a:r>
            <a:endParaRPr lang="es-MX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64722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F6163-C111-2CEC-8663-8B87A50BD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D9425293-6DCF-0909-1BAC-00806EBC1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B1AAB560-3BAA-28DE-45E0-DFB253E33DAB}"/>
              </a:ext>
            </a:extLst>
          </p:cNvPr>
          <p:cNvSpPr txBox="1"/>
          <p:nvPr/>
        </p:nvSpPr>
        <p:spPr>
          <a:xfrm>
            <a:off x="7534592" y="901700"/>
            <a:ext cx="9314816" cy="86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TÍTULO PRIMER INTERIOR (50 pts)</a:t>
            </a:r>
          </a:p>
        </p:txBody>
      </p:sp>
      <p:sp>
        <p:nvSpPr>
          <p:cNvPr id="242" name="Texto para subtítulo (40 pts)">
            <a:extLst>
              <a:ext uri="{FF2B5EF4-FFF2-40B4-BE49-F238E27FC236}">
                <a16:creationId xmlns:a16="http://schemas.microsoft.com/office/drawing/2014/main" id="{5E51B95F-E6ED-2E8B-D559-3CB56A7DB11B}"/>
              </a:ext>
            </a:extLst>
          </p:cNvPr>
          <p:cNvSpPr txBox="1"/>
          <p:nvPr/>
        </p:nvSpPr>
        <p:spPr>
          <a:xfrm>
            <a:off x="9178543" y="1866900"/>
            <a:ext cx="6026913" cy="711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t>Texto para subtítulo (40 pts)</a:t>
            </a:r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8E16CC74-2546-270D-D342-C2342A41FEA6}"/>
              </a:ext>
            </a:extLst>
          </p:cNvPr>
          <p:cNvSpPr txBox="1"/>
          <p:nvPr/>
        </p:nvSpPr>
        <p:spPr>
          <a:xfrm>
            <a:off x="2890773" y="4267200"/>
            <a:ext cx="6985637" cy="4257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dirty="0"/>
              <a:t>La Universidad la Salle cuenta con el proyecto “UNIENDO ESTRELLAS”.</a:t>
            </a:r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endParaRPr lang="es-ES" dirty="0"/>
          </a:p>
          <a:p>
            <a: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ES" dirty="0"/>
              <a:t>En donde los alumnos de las diferentes licenciaturas son voluntarios fijos que participan en eventos que sean requeridos y/o propuestos por ellos mismos para aporte a la sociedad, pero junto con los valores otorgados durante su formación.</a:t>
            </a:r>
            <a:endParaRPr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FA92B61-74E4-8A1E-7761-A61BFD78D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170" y="3053991"/>
            <a:ext cx="11428849" cy="780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36001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401</Words>
  <Application>Microsoft Office PowerPoint</Application>
  <PresentationFormat>Personalizado</PresentationFormat>
  <Paragraphs>43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Arial</vt:lpstr>
      <vt:lpstr>Calibri</vt:lpstr>
      <vt:lpstr>Helvetica Neue</vt:lpstr>
      <vt:lpstr>Helvetica Neue Light</vt:lpstr>
      <vt:lpstr>Helvetica Neue Medium</vt:lpstr>
      <vt:lpstr>Wingdings</vt:lpstr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Guadalupe Concepcion Ceme Zapot</dc:creator>
  <cp:lastModifiedBy>Guadalupe Concepcion</cp:lastModifiedBy>
  <cp:revision>6</cp:revision>
  <dcterms:modified xsi:type="dcterms:W3CDTF">2026-06-15T22:11:19Z</dcterms:modified>
</cp:coreProperties>
</file>