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7" r:id="rId2"/>
    <p:sldId id="277" r:id="rId3"/>
    <p:sldId id="261" r:id="rId4"/>
    <p:sldId id="278" r:id="rId5"/>
    <p:sldId id="280" r:id="rId6"/>
    <p:sldId id="279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9" r:id="rId15"/>
    <p:sldId id="290" r:id="rId16"/>
    <p:sldId id="291" r:id="rId17"/>
    <p:sldId id="292" r:id="rId18"/>
    <p:sldId id="293" r:id="rId19"/>
    <p:sldId id="294" r:id="rId20"/>
    <p:sldId id="299" r:id="rId21"/>
    <p:sldId id="297" r:id="rId22"/>
    <p:sldId id="295" r:id="rId23"/>
    <p:sldId id="296" r:id="rId24"/>
    <p:sldId id="298" r:id="rId25"/>
    <p:sldId id="302" r:id="rId26"/>
    <p:sldId id="303" r:id="rId27"/>
    <p:sldId id="301" r:id="rId28"/>
    <p:sldId id="305" r:id="rId29"/>
    <p:sldId id="300" r:id="rId30"/>
    <p:sldId id="304" r:id="rId31"/>
    <p:sldId id="307" r:id="rId32"/>
    <p:sldId id="276" r:id="rId3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1DFF"/>
    <a:srgbClr val="001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15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a Nayeli Chan Ek" userId="dbf292dd-6397-4a05-a7c7-12d617479431" providerId="ADAL" clId="{A46A9D77-0814-4BDD-8252-BF6DD72038A5}"/>
    <pc:docChg chg="custSel modSld">
      <pc:chgData name="Katia Nayeli Chan Ek" userId="dbf292dd-6397-4a05-a7c7-12d617479431" providerId="ADAL" clId="{A46A9D77-0814-4BDD-8252-BF6DD72038A5}" dt="2026-06-23T22:10:48.271" v="20" actId="14100"/>
      <pc:docMkLst>
        <pc:docMk/>
      </pc:docMkLst>
      <pc:sldChg chg="addSp delSp modSp mod">
        <pc:chgData name="Katia Nayeli Chan Ek" userId="dbf292dd-6397-4a05-a7c7-12d617479431" providerId="ADAL" clId="{A46A9D77-0814-4BDD-8252-BF6DD72038A5}" dt="2026-06-23T22:10:48.271" v="20" actId="14100"/>
        <pc:sldMkLst>
          <pc:docMk/>
          <pc:sldMk cId="338959915" sldId="282"/>
        </pc:sldMkLst>
        <pc:picChg chg="add mod">
          <ac:chgData name="Katia Nayeli Chan Ek" userId="dbf292dd-6397-4a05-a7c7-12d617479431" providerId="ADAL" clId="{A46A9D77-0814-4BDD-8252-BF6DD72038A5}" dt="2026-06-23T22:10:48.271" v="20" actId="14100"/>
          <ac:picMkLst>
            <pc:docMk/>
            <pc:sldMk cId="338959915" sldId="282"/>
            <ac:picMk id="11" creationId="{ED7003F6-8FC9-7D85-E592-B62C57F49C94}"/>
          </ac:picMkLst>
        </pc:picChg>
      </pc:sldChg>
      <pc:sldChg chg="addSp modSp mod">
        <pc:chgData name="Katia Nayeli Chan Ek" userId="dbf292dd-6397-4a05-a7c7-12d617479431" providerId="ADAL" clId="{A46A9D77-0814-4BDD-8252-BF6DD72038A5}" dt="2026-06-23T22:10:25.423" v="19" actId="1076"/>
        <pc:sldMkLst>
          <pc:docMk/>
          <pc:sldMk cId="4174602136" sldId="287"/>
        </pc:sldMkLst>
        <pc:picChg chg="add mod">
          <ac:chgData name="Katia Nayeli Chan Ek" userId="dbf292dd-6397-4a05-a7c7-12d617479431" providerId="ADAL" clId="{A46A9D77-0814-4BDD-8252-BF6DD72038A5}" dt="2026-06-23T22:10:25.423" v="19" actId="1076"/>
          <ac:picMkLst>
            <pc:docMk/>
            <pc:sldMk cId="4174602136" sldId="287"/>
            <ac:picMk id="4" creationId="{39F22942-2DEC-56D0-D3B4-C64340007ABE}"/>
          </ac:picMkLst>
        </pc:picChg>
      </pc:sldChg>
    </pc:docChg>
  </pc:docChgLst>
  <pc:docChgLst>
    <pc:chgData name="Karla Carolina Carrillo Nieblas" userId="5b8b2bb2-658a-453e-92a7-eca8ea6c82ca" providerId="ADAL" clId="{409C0681-B3CF-4CA8-9A5B-6243AB5042F5}"/>
    <pc:docChg chg="undo custSel delSld modSld sldOrd">
      <pc:chgData name="Karla Carolina Carrillo Nieblas" userId="5b8b2bb2-658a-453e-92a7-eca8ea6c82ca" providerId="ADAL" clId="{409C0681-B3CF-4CA8-9A5B-6243AB5042F5}" dt="2026-07-01T18:06:13.939" v="1642"/>
      <pc:docMkLst>
        <pc:docMk/>
      </pc:docMkLst>
      <pc:sldChg chg="modSp mod">
        <pc:chgData name="Karla Carolina Carrillo Nieblas" userId="5b8b2bb2-658a-453e-92a7-eca8ea6c82ca" providerId="ADAL" clId="{409C0681-B3CF-4CA8-9A5B-6243AB5042F5}" dt="2026-06-17T20:29:07.739" v="343" actId="113"/>
        <pc:sldMkLst>
          <pc:docMk/>
          <pc:sldMk cId="0" sldId="257"/>
        </pc:sldMkLst>
        <pc:spChg chg="mod">
          <ac:chgData name="Karla Carolina Carrillo Nieblas" userId="5b8b2bb2-658a-453e-92a7-eca8ea6c82ca" providerId="ADAL" clId="{409C0681-B3CF-4CA8-9A5B-6243AB5042F5}" dt="2026-06-17T20:29:03.291" v="342" actId="113"/>
          <ac:spMkLst>
            <pc:docMk/>
            <pc:sldMk cId="0" sldId="257"/>
            <ac:spMk id="171" creationId="{00000000-0000-0000-0000-000000000000}"/>
          </ac:spMkLst>
        </pc:spChg>
        <pc:spChg chg="mod">
          <ac:chgData name="Karla Carolina Carrillo Nieblas" userId="5b8b2bb2-658a-453e-92a7-eca8ea6c82ca" providerId="ADAL" clId="{409C0681-B3CF-4CA8-9A5B-6243AB5042F5}" dt="2026-06-17T20:29:07.739" v="343" actId="113"/>
          <ac:spMkLst>
            <pc:docMk/>
            <pc:sldMk cId="0" sldId="257"/>
            <ac:spMk id="172" creationId="{00000000-0000-0000-0000-000000000000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17T22:03:11.833" v="346" actId="20577"/>
        <pc:sldMkLst>
          <pc:docMk/>
          <pc:sldMk cId="0" sldId="261"/>
        </pc:sldMkLst>
        <pc:spChg chg="mod">
          <ac:chgData name="Karla Carolina Carrillo Nieblas" userId="5b8b2bb2-658a-453e-92a7-eca8ea6c82ca" providerId="ADAL" clId="{409C0681-B3CF-4CA8-9A5B-6243AB5042F5}" dt="2026-06-17T18:53:53.465" v="22" actId="255"/>
          <ac:spMkLst>
            <pc:docMk/>
            <pc:sldMk cId="0" sldId="261"/>
            <ac:spMk id="241" creationId="{00000000-0000-0000-0000-000000000000}"/>
          </ac:spMkLst>
        </pc:spChg>
        <pc:spChg chg="mod">
          <ac:chgData name="Karla Carolina Carrillo Nieblas" userId="5b8b2bb2-658a-453e-92a7-eca8ea6c82ca" providerId="ADAL" clId="{409C0681-B3CF-4CA8-9A5B-6243AB5042F5}" dt="2026-06-17T22:03:11.833" v="346" actId="20577"/>
          <ac:spMkLst>
            <pc:docMk/>
            <pc:sldMk cId="0" sldId="261"/>
            <ac:spMk id="243" creationId="{00000000-0000-0000-0000-000000000000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17T22:03:30.761" v="349" actId="1076"/>
        <pc:sldMkLst>
          <pc:docMk/>
          <pc:sldMk cId="1283173958" sldId="277"/>
        </pc:sldMkLst>
        <pc:spChg chg="mod">
          <ac:chgData name="Karla Carolina Carrillo Nieblas" userId="5b8b2bb2-658a-453e-92a7-eca8ea6c82ca" providerId="ADAL" clId="{409C0681-B3CF-4CA8-9A5B-6243AB5042F5}" dt="2026-06-17T22:03:21.673" v="347" actId="1076"/>
          <ac:spMkLst>
            <pc:docMk/>
            <pc:sldMk cId="1283173958" sldId="277"/>
            <ac:spMk id="2" creationId="{9F2E18FC-0A6C-DDFE-B707-2DA436633BA7}"/>
          </ac:spMkLst>
        </pc:spChg>
        <pc:spChg chg="mod">
          <ac:chgData name="Karla Carolina Carrillo Nieblas" userId="5b8b2bb2-658a-453e-92a7-eca8ea6c82ca" providerId="ADAL" clId="{409C0681-B3CF-4CA8-9A5B-6243AB5042F5}" dt="2026-06-17T22:03:27.049" v="348" actId="1076"/>
          <ac:spMkLst>
            <pc:docMk/>
            <pc:sldMk cId="1283173958" sldId="277"/>
            <ac:spMk id="241" creationId="{F8A87AE9-A1DA-BBEE-A84F-6A409A08E658}"/>
          </ac:spMkLst>
        </pc:spChg>
        <pc:spChg chg="mod">
          <ac:chgData name="Karla Carolina Carrillo Nieblas" userId="5b8b2bb2-658a-453e-92a7-eca8ea6c82ca" providerId="ADAL" clId="{409C0681-B3CF-4CA8-9A5B-6243AB5042F5}" dt="2026-06-17T22:03:30.761" v="349" actId="1076"/>
          <ac:spMkLst>
            <pc:docMk/>
            <pc:sldMk cId="1283173958" sldId="277"/>
            <ac:spMk id="242" creationId="{4F214B7E-85CB-4EAD-305C-7FCE9D0044B2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26T19:47:17.128" v="841" actId="1076"/>
        <pc:sldMkLst>
          <pc:docMk/>
          <pc:sldMk cId="219664407" sldId="278"/>
        </pc:sldMkLst>
        <pc:spChg chg="mod">
          <ac:chgData name="Karla Carolina Carrillo Nieblas" userId="5b8b2bb2-658a-453e-92a7-eca8ea6c82ca" providerId="ADAL" clId="{409C0681-B3CF-4CA8-9A5B-6243AB5042F5}" dt="2026-06-26T19:47:14.093" v="840" actId="1076"/>
          <ac:spMkLst>
            <pc:docMk/>
            <pc:sldMk cId="219664407" sldId="278"/>
            <ac:spMk id="241" creationId="{C6A23C1D-1960-D0F1-35F8-75D72B11D535}"/>
          </ac:spMkLst>
        </pc:spChg>
        <pc:spChg chg="mod">
          <ac:chgData name="Karla Carolina Carrillo Nieblas" userId="5b8b2bb2-658a-453e-92a7-eca8ea6c82ca" providerId="ADAL" clId="{409C0681-B3CF-4CA8-9A5B-6243AB5042F5}" dt="2026-06-17T20:03:06.010" v="93" actId="255"/>
          <ac:spMkLst>
            <pc:docMk/>
            <pc:sldMk cId="219664407" sldId="278"/>
            <ac:spMk id="243" creationId="{9D31D8FC-7B47-B589-8255-184D382FFB2A}"/>
          </ac:spMkLst>
        </pc:spChg>
        <pc:picChg chg="mod">
          <ac:chgData name="Karla Carolina Carrillo Nieblas" userId="5b8b2bb2-658a-453e-92a7-eca8ea6c82ca" providerId="ADAL" clId="{409C0681-B3CF-4CA8-9A5B-6243AB5042F5}" dt="2026-06-26T19:47:17.128" v="841" actId="1076"/>
          <ac:picMkLst>
            <pc:docMk/>
            <pc:sldMk cId="219664407" sldId="278"/>
            <ac:picMk id="5" creationId="{83DD0FAB-4317-F231-307D-DEA1C3FF28C1}"/>
          </ac:picMkLst>
        </pc:picChg>
      </pc:sldChg>
      <pc:sldChg chg="modSp mod">
        <pc:chgData name="Karla Carolina Carrillo Nieblas" userId="5b8b2bb2-658a-453e-92a7-eca8ea6c82ca" providerId="ADAL" clId="{409C0681-B3CF-4CA8-9A5B-6243AB5042F5}" dt="2026-07-01T17:08:18.540" v="961" actId="20577"/>
        <pc:sldMkLst>
          <pc:docMk/>
          <pc:sldMk cId="3419266310" sldId="279"/>
        </pc:sldMkLst>
        <pc:spChg chg="mod">
          <ac:chgData name="Karla Carolina Carrillo Nieblas" userId="5b8b2bb2-658a-453e-92a7-eca8ea6c82ca" providerId="ADAL" clId="{409C0681-B3CF-4CA8-9A5B-6243AB5042F5}" dt="2026-06-17T22:05:18.394" v="351" actId="14100"/>
          <ac:spMkLst>
            <pc:docMk/>
            <pc:sldMk cId="3419266310" sldId="279"/>
            <ac:spMk id="4" creationId="{A91030BB-4622-F473-ED0D-EB8269263C06}"/>
          </ac:spMkLst>
        </pc:spChg>
        <pc:spChg chg="mod">
          <ac:chgData name="Karla Carolina Carrillo Nieblas" userId="5b8b2bb2-658a-453e-92a7-eca8ea6c82ca" providerId="ADAL" clId="{409C0681-B3CF-4CA8-9A5B-6243AB5042F5}" dt="2026-06-17T20:03:59.521" v="105" actId="113"/>
          <ac:spMkLst>
            <pc:docMk/>
            <pc:sldMk cId="3419266310" sldId="279"/>
            <ac:spMk id="12" creationId="{2FAE704B-CDAE-A82F-0EEE-D75AF1BE463D}"/>
          </ac:spMkLst>
        </pc:spChg>
        <pc:spChg chg="mod">
          <ac:chgData name="Karla Carolina Carrillo Nieblas" userId="5b8b2bb2-658a-453e-92a7-eca8ea6c82ca" providerId="ADAL" clId="{409C0681-B3CF-4CA8-9A5B-6243AB5042F5}" dt="2026-07-01T17:08:14.011" v="960" actId="20577"/>
          <ac:spMkLst>
            <pc:docMk/>
            <pc:sldMk cId="3419266310" sldId="279"/>
            <ac:spMk id="13" creationId="{B661875A-D54E-CE71-640A-F50C1E61A79D}"/>
          </ac:spMkLst>
        </pc:spChg>
        <pc:spChg chg="mod">
          <ac:chgData name="Karla Carolina Carrillo Nieblas" userId="5b8b2bb2-658a-453e-92a7-eca8ea6c82ca" providerId="ADAL" clId="{409C0681-B3CF-4CA8-9A5B-6243AB5042F5}" dt="2026-06-17T20:04:11.945" v="107" actId="113"/>
          <ac:spMkLst>
            <pc:docMk/>
            <pc:sldMk cId="3419266310" sldId="279"/>
            <ac:spMk id="14" creationId="{83DC3730-EFE4-5748-A7F9-CC23607A6C90}"/>
          </ac:spMkLst>
        </pc:spChg>
        <pc:spChg chg="mod">
          <ac:chgData name="Karla Carolina Carrillo Nieblas" userId="5b8b2bb2-658a-453e-92a7-eca8ea6c82ca" providerId="ADAL" clId="{409C0681-B3CF-4CA8-9A5B-6243AB5042F5}" dt="2026-07-01T17:08:18.540" v="961" actId="20577"/>
          <ac:spMkLst>
            <pc:docMk/>
            <pc:sldMk cId="3419266310" sldId="279"/>
            <ac:spMk id="15" creationId="{3084DD6B-C09F-5547-6765-20F4BBF69688}"/>
          </ac:spMkLst>
        </pc:spChg>
        <pc:spChg chg="mod">
          <ac:chgData name="Karla Carolina Carrillo Nieblas" userId="5b8b2bb2-658a-453e-92a7-eca8ea6c82ca" providerId="ADAL" clId="{409C0681-B3CF-4CA8-9A5B-6243AB5042F5}" dt="2026-06-17T22:05:23.346" v="352" actId="14100"/>
          <ac:spMkLst>
            <pc:docMk/>
            <pc:sldMk cId="3419266310" sldId="279"/>
            <ac:spMk id="16" creationId="{68821950-3A6B-DA36-E402-658B3F8FE8C6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17T22:05:07.874" v="350" actId="113"/>
        <pc:sldMkLst>
          <pc:docMk/>
          <pc:sldMk cId="2552191627" sldId="280"/>
        </pc:sldMkLst>
        <pc:spChg chg="mod">
          <ac:chgData name="Karla Carolina Carrillo Nieblas" userId="5b8b2bb2-658a-453e-92a7-eca8ea6c82ca" providerId="ADAL" clId="{409C0681-B3CF-4CA8-9A5B-6243AB5042F5}" dt="2026-06-17T22:05:07.874" v="350" actId="113"/>
          <ac:spMkLst>
            <pc:docMk/>
            <pc:sldMk cId="2552191627" sldId="280"/>
            <ac:spMk id="172" creationId="{ABFE2B2C-9729-DC86-EA58-5489922E5A10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17T20:04:55.656" v="132" actId="20577"/>
        <pc:sldMkLst>
          <pc:docMk/>
          <pc:sldMk cId="1695187072" sldId="281"/>
        </pc:sldMkLst>
        <pc:spChg chg="mod">
          <ac:chgData name="Karla Carolina Carrillo Nieblas" userId="5b8b2bb2-658a-453e-92a7-eca8ea6c82ca" providerId="ADAL" clId="{409C0681-B3CF-4CA8-9A5B-6243AB5042F5}" dt="2026-06-17T20:04:55.656" v="132" actId="20577"/>
          <ac:spMkLst>
            <pc:docMk/>
            <pc:sldMk cId="1695187072" sldId="281"/>
            <ac:spMk id="12" creationId="{644CC357-45E8-BDDE-9021-1BF21A78E7A5}"/>
          </ac:spMkLst>
        </pc:spChg>
        <pc:spChg chg="mod">
          <ac:chgData name="Karla Carolina Carrillo Nieblas" userId="5b8b2bb2-658a-453e-92a7-eca8ea6c82ca" providerId="ADAL" clId="{409C0681-B3CF-4CA8-9A5B-6243AB5042F5}" dt="2026-06-17T20:04:26.689" v="108" actId="113"/>
          <ac:spMkLst>
            <pc:docMk/>
            <pc:sldMk cId="1695187072" sldId="281"/>
            <ac:spMk id="13" creationId="{7B234046-6AEE-5728-F751-E5CB51D0C038}"/>
          </ac:spMkLst>
        </pc:spChg>
        <pc:spChg chg="mod">
          <ac:chgData name="Karla Carolina Carrillo Nieblas" userId="5b8b2bb2-658a-453e-92a7-eca8ea6c82ca" providerId="ADAL" clId="{409C0681-B3CF-4CA8-9A5B-6243AB5042F5}" dt="2026-06-17T20:04:49.362" v="130" actId="113"/>
          <ac:spMkLst>
            <pc:docMk/>
            <pc:sldMk cId="1695187072" sldId="281"/>
            <ac:spMk id="14" creationId="{22C1F45D-3FE4-E89E-229C-DEA201929925}"/>
          </ac:spMkLst>
        </pc:spChg>
        <pc:spChg chg="mod">
          <ac:chgData name="Karla Carolina Carrillo Nieblas" userId="5b8b2bb2-658a-453e-92a7-eca8ea6c82ca" providerId="ADAL" clId="{409C0681-B3CF-4CA8-9A5B-6243AB5042F5}" dt="2026-06-17T20:04:44.960" v="129" actId="113"/>
          <ac:spMkLst>
            <pc:docMk/>
            <pc:sldMk cId="1695187072" sldId="281"/>
            <ac:spMk id="15" creationId="{80E855FA-098D-B3EC-AD2E-F00989372B0D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23T22:11:54.664" v="839" actId="14100"/>
        <pc:sldMkLst>
          <pc:docMk/>
          <pc:sldMk cId="338959915" sldId="282"/>
        </pc:sldMkLst>
        <pc:spChg chg="mod">
          <ac:chgData name="Karla Carolina Carrillo Nieblas" userId="5b8b2bb2-658a-453e-92a7-eca8ea6c82ca" providerId="ADAL" clId="{409C0681-B3CF-4CA8-9A5B-6243AB5042F5}" dt="2026-06-17T20:07:31.760" v="194" actId="1076"/>
          <ac:spMkLst>
            <pc:docMk/>
            <pc:sldMk cId="338959915" sldId="282"/>
            <ac:spMk id="12" creationId="{1BFEA375-9DE0-8CBF-4CAB-03E458E0140F}"/>
          </ac:spMkLst>
        </pc:spChg>
        <pc:spChg chg="mod">
          <ac:chgData name="Karla Carolina Carrillo Nieblas" userId="5b8b2bb2-658a-453e-92a7-eca8ea6c82ca" providerId="ADAL" clId="{409C0681-B3CF-4CA8-9A5B-6243AB5042F5}" dt="2026-06-17T20:07:27.129" v="193" actId="1076"/>
          <ac:spMkLst>
            <pc:docMk/>
            <pc:sldMk cId="338959915" sldId="282"/>
            <ac:spMk id="13" creationId="{DD3FFC48-8755-BD30-47D3-9B49A548EF6D}"/>
          </ac:spMkLst>
        </pc:spChg>
        <pc:spChg chg="mod">
          <ac:chgData name="Karla Carolina Carrillo Nieblas" userId="5b8b2bb2-658a-453e-92a7-eca8ea6c82ca" providerId="ADAL" clId="{409C0681-B3CF-4CA8-9A5B-6243AB5042F5}" dt="2026-06-17T20:05:24.578" v="138" actId="113"/>
          <ac:spMkLst>
            <pc:docMk/>
            <pc:sldMk cId="338959915" sldId="282"/>
            <ac:spMk id="14" creationId="{D7836BEF-ABDD-E8F5-7631-6C28C1AF2083}"/>
          </ac:spMkLst>
        </pc:spChg>
        <pc:spChg chg="mod">
          <ac:chgData name="Karla Carolina Carrillo Nieblas" userId="5b8b2bb2-658a-453e-92a7-eca8ea6c82ca" providerId="ADAL" clId="{409C0681-B3CF-4CA8-9A5B-6243AB5042F5}" dt="2026-06-17T20:05:21.275" v="137" actId="113"/>
          <ac:spMkLst>
            <pc:docMk/>
            <pc:sldMk cId="338959915" sldId="282"/>
            <ac:spMk id="15" creationId="{7CB915B9-5EA3-D932-4462-734CC585DFB5}"/>
          </ac:spMkLst>
        </pc:spChg>
        <pc:picChg chg="mod">
          <ac:chgData name="Karla Carolina Carrillo Nieblas" userId="5b8b2bb2-658a-453e-92a7-eca8ea6c82ca" providerId="ADAL" clId="{409C0681-B3CF-4CA8-9A5B-6243AB5042F5}" dt="2026-06-23T22:11:54.664" v="839" actId="14100"/>
          <ac:picMkLst>
            <pc:docMk/>
            <pc:sldMk cId="338959915" sldId="282"/>
            <ac:picMk id="11" creationId="{ED7003F6-8FC9-7D85-E592-B62C57F49C94}"/>
          </ac:picMkLst>
        </pc:picChg>
      </pc:sldChg>
      <pc:sldChg chg="modSp mod">
        <pc:chgData name="Karla Carolina Carrillo Nieblas" userId="5b8b2bb2-658a-453e-92a7-eca8ea6c82ca" providerId="ADAL" clId="{409C0681-B3CF-4CA8-9A5B-6243AB5042F5}" dt="2026-06-26T19:48:30.639" v="854" actId="6549"/>
        <pc:sldMkLst>
          <pc:docMk/>
          <pc:sldMk cId="4012707795" sldId="283"/>
        </pc:sldMkLst>
        <pc:spChg chg="mod">
          <ac:chgData name="Karla Carolina Carrillo Nieblas" userId="5b8b2bb2-658a-453e-92a7-eca8ea6c82ca" providerId="ADAL" clId="{409C0681-B3CF-4CA8-9A5B-6243AB5042F5}" dt="2026-06-17T22:05:45.113" v="354" actId="14100"/>
          <ac:spMkLst>
            <pc:docMk/>
            <pc:sldMk cId="4012707795" sldId="283"/>
            <ac:spMk id="5" creationId="{5CEF0B1A-EB54-E599-7C5F-E351DDFB4170}"/>
          </ac:spMkLst>
        </pc:spChg>
        <pc:spChg chg="mod">
          <ac:chgData name="Karla Carolina Carrillo Nieblas" userId="5b8b2bb2-658a-453e-92a7-eca8ea6c82ca" providerId="ADAL" clId="{409C0681-B3CF-4CA8-9A5B-6243AB5042F5}" dt="2026-06-17T20:05:38.364" v="140" actId="113"/>
          <ac:spMkLst>
            <pc:docMk/>
            <pc:sldMk cId="4012707795" sldId="283"/>
            <ac:spMk id="12" creationId="{6A3ADE4F-8DB6-B951-0C20-A6A1E8CD902E}"/>
          </ac:spMkLst>
        </pc:spChg>
        <pc:spChg chg="mod">
          <ac:chgData name="Karla Carolina Carrillo Nieblas" userId="5b8b2bb2-658a-453e-92a7-eca8ea6c82ca" providerId="ADAL" clId="{409C0681-B3CF-4CA8-9A5B-6243AB5042F5}" dt="2026-06-17T20:05:57.792" v="143" actId="1076"/>
          <ac:spMkLst>
            <pc:docMk/>
            <pc:sldMk cId="4012707795" sldId="283"/>
            <ac:spMk id="13" creationId="{39101981-77F8-4155-4DA4-E0817559251A}"/>
          </ac:spMkLst>
        </pc:spChg>
        <pc:spChg chg="mod">
          <ac:chgData name="Karla Carolina Carrillo Nieblas" userId="5b8b2bb2-658a-453e-92a7-eca8ea6c82ca" providerId="ADAL" clId="{409C0681-B3CF-4CA8-9A5B-6243AB5042F5}" dt="2026-06-26T19:48:30.639" v="854" actId="6549"/>
          <ac:spMkLst>
            <pc:docMk/>
            <pc:sldMk cId="4012707795" sldId="283"/>
            <ac:spMk id="14" creationId="{9FE553DD-F84E-90D8-E904-6279AE18992E}"/>
          </ac:spMkLst>
        </pc:spChg>
        <pc:spChg chg="mod">
          <ac:chgData name="Karla Carolina Carrillo Nieblas" userId="5b8b2bb2-658a-453e-92a7-eca8ea6c82ca" providerId="ADAL" clId="{409C0681-B3CF-4CA8-9A5B-6243AB5042F5}" dt="2026-06-17T20:05:44.331" v="141" actId="113"/>
          <ac:spMkLst>
            <pc:docMk/>
            <pc:sldMk cId="4012707795" sldId="283"/>
            <ac:spMk id="15" creationId="{D0073DD2-A49F-E9B5-A78D-F7AE4B5B2D78}"/>
          </ac:spMkLst>
        </pc:spChg>
      </pc:sldChg>
      <pc:sldChg chg="addSp delSp modSp mod">
        <pc:chgData name="Karla Carolina Carrillo Nieblas" userId="5b8b2bb2-658a-453e-92a7-eca8ea6c82ca" providerId="ADAL" clId="{409C0681-B3CF-4CA8-9A5B-6243AB5042F5}" dt="2026-07-01T17:08:48.389" v="963" actId="20577"/>
        <pc:sldMkLst>
          <pc:docMk/>
          <pc:sldMk cId="3734372269" sldId="284"/>
        </pc:sldMkLst>
        <pc:spChg chg="add mod">
          <ac:chgData name="Karla Carolina Carrillo Nieblas" userId="5b8b2bb2-658a-453e-92a7-eca8ea6c82ca" providerId="ADAL" clId="{409C0681-B3CF-4CA8-9A5B-6243AB5042F5}" dt="2026-06-17T20:08:23.242" v="197" actId="1076"/>
          <ac:spMkLst>
            <pc:docMk/>
            <pc:sldMk cId="3734372269" sldId="284"/>
            <ac:spMk id="5" creationId="{8909FD76-1BDC-F88D-635C-80209E2EA430}"/>
          </ac:spMkLst>
        </pc:spChg>
        <pc:spChg chg="mod">
          <ac:chgData name="Karla Carolina Carrillo Nieblas" userId="5b8b2bb2-658a-453e-92a7-eca8ea6c82ca" providerId="ADAL" clId="{409C0681-B3CF-4CA8-9A5B-6243AB5042F5}" dt="2026-06-17T20:09:29.105" v="274" actId="20577"/>
          <ac:spMkLst>
            <pc:docMk/>
            <pc:sldMk cId="3734372269" sldId="284"/>
            <ac:spMk id="12" creationId="{D31DD828-3903-0CE3-C6F7-F2335C30F85E}"/>
          </ac:spMkLst>
        </pc:spChg>
        <pc:spChg chg="mod">
          <ac:chgData name="Karla Carolina Carrillo Nieblas" userId="5b8b2bb2-658a-453e-92a7-eca8ea6c82ca" providerId="ADAL" clId="{409C0681-B3CF-4CA8-9A5B-6243AB5042F5}" dt="2026-06-17T20:07:12.761" v="192" actId="20577"/>
          <ac:spMkLst>
            <pc:docMk/>
            <pc:sldMk cId="3734372269" sldId="284"/>
            <ac:spMk id="13" creationId="{A5DB8773-3185-4ED2-E09B-BC44D928FD6F}"/>
          </ac:spMkLst>
        </pc:spChg>
        <pc:spChg chg="mod">
          <ac:chgData name="Karla Carolina Carrillo Nieblas" userId="5b8b2bb2-658a-453e-92a7-eca8ea6c82ca" providerId="ADAL" clId="{409C0681-B3CF-4CA8-9A5B-6243AB5042F5}" dt="2026-07-01T17:08:48.389" v="963" actId="20577"/>
          <ac:spMkLst>
            <pc:docMk/>
            <pc:sldMk cId="3734372269" sldId="284"/>
            <ac:spMk id="14" creationId="{20B8E691-AFE4-4735-57BE-FED1730168FE}"/>
          </ac:spMkLst>
        </pc:spChg>
        <pc:spChg chg="mod">
          <ac:chgData name="Karla Carolina Carrillo Nieblas" userId="5b8b2bb2-658a-453e-92a7-eca8ea6c82ca" providerId="ADAL" clId="{409C0681-B3CF-4CA8-9A5B-6243AB5042F5}" dt="2026-06-17T20:08:51.599" v="234" actId="113"/>
          <ac:spMkLst>
            <pc:docMk/>
            <pc:sldMk cId="3734372269" sldId="284"/>
            <ac:spMk id="15" creationId="{F53F67DD-2348-2338-E2C5-641642A90FA8}"/>
          </ac:spMkLst>
        </pc:spChg>
      </pc:sldChg>
      <pc:sldChg chg="addSp delSp modSp mod">
        <pc:chgData name="Karla Carolina Carrillo Nieblas" userId="5b8b2bb2-658a-453e-92a7-eca8ea6c82ca" providerId="ADAL" clId="{409C0681-B3CF-4CA8-9A5B-6243AB5042F5}" dt="2026-06-23T21:17:00.910" v="413" actId="14100"/>
        <pc:sldMkLst>
          <pc:docMk/>
          <pc:sldMk cId="2368091925" sldId="285"/>
        </pc:sldMkLst>
        <pc:spChg chg="add mod">
          <ac:chgData name="Karla Carolina Carrillo Nieblas" userId="5b8b2bb2-658a-453e-92a7-eca8ea6c82ca" providerId="ADAL" clId="{409C0681-B3CF-4CA8-9A5B-6243AB5042F5}" dt="2026-06-23T21:17:00.910" v="413" actId="14100"/>
          <ac:spMkLst>
            <pc:docMk/>
            <pc:sldMk cId="2368091925" sldId="285"/>
            <ac:spMk id="4" creationId="{86F06798-DF0E-AE9B-BBE9-6162FD856E17}"/>
          </ac:spMkLst>
        </pc:spChg>
        <pc:spChg chg="mod">
          <ac:chgData name="Karla Carolina Carrillo Nieblas" userId="5b8b2bb2-658a-453e-92a7-eca8ea6c82ca" providerId="ADAL" clId="{409C0681-B3CF-4CA8-9A5B-6243AB5042F5}" dt="2026-06-17T20:11:55.593" v="309" actId="1076"/>
          <ac:spMkLst>
            <pc:docMk/>
            <pc:sldMk cId="2368091925" sldId="285"/>
            <ac:spMk id="5" creationId="{DBBFC421-D6E9-21DE-D5EA-452FF445DAF6}"/>
          </ac:spMkLst>
        </pc:spChg>
        <pc:spChg chg="mod">
          <ac:chgData name="Karla Carolina Carrillo Nieblas" userId="5b8b2bb2-658a-453e-92a7-eca8ea6c82ca" providerId="ADAL" clId="{409C0681-B3CF-4CA8-9A5B-6243AB5042F5}" dt="2026-06-23T21:16:30.196" v="407" actId="20577"/>
          <ac:spMkLst>
            <pc:docMk/>
            <pc:sldMk cId="2368091925" sldId="285"/>
            <ac:spMk id="12" creationId="{1D599EE7-0105-182E-37C2-E9419931483E}"/>
          </ac:spMkLst>
        </pc:spChg>
        <pc:spChg chg="mod">
          <ac:chgData name="Karla Carolina Carrillo Nieblas" userId="5b8b2bb2-658a-453e-92a7-eca8ea6c82ca" providerId="ADAL" clId="{409C0681-B3CF-4CA8-9A5B-6243AB5042F5}" dt="2026-06-17T20:12:43.172" v="341" actId="113"/>
          <ac:spMkLst>
            <pc:docMk/>
            <pc:sldMk cId="2368091925" sldId="285"/>
            <ac:spMk id="13" creationId="{4C1CEBA3-930D-2DCA-3213-2F1C9A4BC94A}"/>
          </ac:spMkLst>
        </pc:spChg>
        <pc:spChg chg="mod">
          <ac:chgData name="Karla Carolina Carrillo Nieblas" userId="5b8b2bb2-658a-453e-92a7-eca8ea6c82ca" providerId="ADAL" clId="{409C0681-B3CF-4CA8-9A5B-6243AB5042F5}" dt="2026-06-23T21:16:33.555" v="409" actId="20577"/>
          <ac:spMkLst>
            <pc:docMk/>
            <pc:sldMk cId="2368091925" sldId="285"/>
            <ac:spMk id="14" creationId="{2FAB2D5D-0719-DFCD-85F5-64698DE21120}"/>
          </ac:spMkLst>
        </pc:spChg>
        <pc:spChg chg="mod">
          <ac:chgData name="Karla Carolina Carrillo Nieblas" userId="5b8b2bb2-658a-453e-92a7-eca8ea6c82ca" providerId="ADAL" clId="{409C0681-B3CF-4CA8-9A5B-6243AB5042F5}" dt="2026-06-23T21:15:55.854" v="392" actId="20577"/>
          <ac:spMkLst>
            <pc:docMk/>
            <pc:sldMk cId="2368091925" sldId="285"/>
            <ac:spMk id="15" creationId="{9A1F2454-13B5-846D-C756-15268302EFD8}"/>
          </ac:spMkLst>
        </pc:spChg>
      </pc:sldChg>
      <pc:sldChg chg="addSp delSp modSp mod">
        <pc:chgData name="Karla Carolina Carrillo Nieblas" userId="5b8b2bb2-658a-453e-92a7-eca8ea6c82ca" providerId="ADAL" clId="{409C0681-B3CF-4CA8-9A5B-6243AB5042F5}" dt="2026-06-23T21:19:44.047" v="586" actId="1076"/>
        <pc:sldMkLst>
          <pc:docMk/>
          <pc:sldMk cId="1605847075" sldId="286"/>
        </pc:sldMkLst>
        <pc:spChg chg="add mod">
          <ac:chgData name="Karla Carolina Carrillo Nieblas" userId="5b8b2bb2-658a-453e-92a7-eca8ea6c82ca" providerId="ADAL" clId="{409C0681-B3CF-4CA8-9A5B-6243AB5042F5}" dt="2026-06-23T21:19:11.042" v="576" actId="1076"/>
          <ac:spMkLst>
            <pc:docMk/>
            <pc:sldMk cId="1605847075" sldId="286"/>
            <ac:spMk id="5" creationId="{C94C5580-8480-B764-D149-78DFDECF8EE6}"/>
          </ac:spMkLst>
        </pc:spChg>
        <pc:spChg chg="mod">
          <ac:chgData name="Karla Carolina Carrillo Nieblas" userId="5b8b2bb2-658a-453e-92a7-eca8ea6c82ca" providerId="ADAL" clId="{409C0681-B3CF-4CA8-9A5B-6243AB5042F5}" dt="2026-06-23T21:18:39.471" v="571" actId="1076"/>
          <ac:spMkLst>
            <pc:docMk/>
            <pc:sldMk cId="1605847075" sldId="286"/>
            <ac:spMk id="6" creationId="{1AC6DC80-1316-5754-A29D-CBAD84A4B354}"/>
          </ac:spMkLst>
        </pc:spChg>
        <pc:spChg chg="mod">
          <ac:chgData name="Karla Carolina Carrillo Nieblas" userId="5b8b2bb2-658a-453e-92a7-eca8ea6c82ca" providerId="ADAL" clId="{409C0681-B3CF-4CA8-9A5B-6243AB5042F5}" dt="2026-06-23T21:17:51.062" v="504" actId="20577"/>
          <ac:spMkLst>
            <pc:docMk/>
            <pc:sldMk cId="1605847075" sldId="286"/>
            <ac:spMk id="12" creationId="{E4F5D1C4-1556-742A-26D5-EFD48E60CD15}"/>
          </ac:spMkLst>
        </pc:spChg>
        <pc:spChg chg="mod">
          <ac:chgData name="Karla Carolina Carrillo Nieblas" userId="5b8b2bb2-658a-453e-92a7-eca8ea6c82ca" providerId="ADAL" clId="{409C0681-B3CF-4CA8-9A5B-6243AB5042F5}" dt="2026-06-23T21:19:35.328" v="585" actId="20577"/>
          <ac:spMkLst>
            <pc:docMk/>
            <pc:sldMk cId="1605847075" sldId="286"/>
            <ac:spMk id="13" creationId="{5BC3C3C2-E6A4-6E53-E039-6C43DB3FE04E}"/>
          </ac:spMkLst>
        </pc:spChg>
        <pc:spChg chg="mod">
          <ac:chgData name="Karla Carolina Carrillo Nieblas" userId="5b8b2bb2-658a-453e-92a7-eca8ea6c82ca" providerId="ADAL" clId="{409C0681-B3CF-4CA8-9A5B-6243AB5042F5}" dt="2026-06-23T21:18:32.650" v="570" actId="113"/>
          <ac:spMkLst>
            <pc:docMk/>
            <pc:sldMk cId="1605847075" sldId="286"/>
            <ac:spMk id="14" creationId="{AA424B14-F7B6-69EF-4B34-8B35E1CD89C5}"/>
          </ac:spMkLst>
        </pc:spChg>
        <pc:spChg chg="mod">
          <ac:chgData name="Karla Carolina Carrillo Nieblas" userId="5b8b2bb2-658a-453e-92a7-eca8ea6c82ca" providerId="ADAL" clId="{409C0681-B3CF-4CA8-9A5B-6243AB5042F5}" dt="2026-06-23T21:19:44.047" v="586" actId="1076"/>
          <ac:spMkLst>
            <pc:docMk/>
            <pc:sldMk cId="1605847075" sldId="286"/>
            <ac:spMk id="15" creationId="{38DF429B-D4A6-356A-EB23-1DAF6C67A745}"/>
          </ac:spMkLst>
        </pc:spChg>
      </pc:sldChg>
      <pc:sldChg chg="addSp delSp modSp mod">
        <pc:chgData name="Karla Carolina Carrillo Nieblas" userId="5b8b2bb2-658a-453e-92a7-eca8ea6c82ca" providerId="ADAL" clId="{409C0681-B3CF-4CA8-9A5B-6243AB5042F5}" dt="2026-06-26T19:49:51.064" v="863" actId="20577"/>
        <pc:sldMkLst>
          <pc:docMk/>
          <pc:sldMk cId="4174602136" sldId="287"/>
        </pc:sldMkLst>
        <pc:spChg chg="add mod">
          <ac:chgData name="Karla Carolina Carrillo Nieblas" userId="5b8b2bb2-658a-453e-92a7-eca8ea6c82ca" providerId="ADAL" clId="{409C0681-B3CF-4CA8-9A5B-6243AB5042F5}" dt="2026-06-23T21:21:34.620" v="781" actId="1076"/>
          <ac:spMkLst>
            <pc:docMk/>
            <pc:sldMk cId="4174602136" sldId="287"/>
            <ac:spMk id="5" creationId="{91CF6709-A585-F552-9ED6-CBA334C88B0D}"/>
          </ac:spMkLst>
        </pc:spChg>
        <pc:spChg chg="mod">
          <ac:chgData name="Karla Carolina Carrillo Nieblas" userId="5b8b2bb2-658a-453e-92a7-eca8ea6c82ca" providerId="ADAL" clId="{409C0681-B3CF-4CA8-9A5B-6243AB5042F5}" dt="2026-06-23T21:21:20.705" v="778" actId="1076"/>
          <ac:spMkLst>
            <pc:docMk/>
            <pc:sldMk cId="4174602136" sldId="287"/>
            <ac:spMk id="12" creationId="{9EA283D4-4374-1368-5809-E036415A3D4E}"/>
          </ac:spMkLst>
        </pc:spChg>
        <pc:spChg chg="mod">
          <ac:chgData name="Karla Carolina Carrillo Nieblas" userId="5b8b2bb2-658a-453e-92a7-eca8ea6c82ca" providerId="ADAL" clId="{409C0681-B3CF-4CA8-9A5B-6243AB5042F5}" dt="2026-06-23T21:21:18.001" v="777" actId="1076"/>
          <ac:spMkLst>
            <pc:docMk/>
            <pc:sldMk cId="4174602136" sldId="287"/>
            <ac:spMk id="13" creationId="{1EEBD4C2-EA43-A727-8B78-E32083336FB8}"/>
          </ac:spMkLst>
        </pc:spChg>
        <pc:spChg chg="mod">
          <ac:chgData name="Karla Carolina Carrillo Nieblas" userId="5b8b2bb2-658a-453e-92a7-eca8ea6c82ca" providerId="ADAL" clId="{409C0681-B3CF-4CA8-9A5B-6243AB5042F5}" dt="2026-06-26T19:49:51.064" v="863" actId="20577"/>
          <ac:spMkLst>
            <pc:docMk/>
            <pc:sldMk cId="4174602136" sldId="287"/>
            <ac:spMk id="14" creationId="{D9ACD01F-94F2-5C55-18E9-CD76D477E7BD}"/>
          </ac:spMkLst>
        </pc:spChg>
        <pc:spChg chg="mod">
          <ac:chgData name="Karla Carolina Carrillo Nieblas" userId="5b8b2bb2-658a-453e-92a7-eca8ea6c82ca" providerId="ADAL" clId="{409C0681-B3CF-4CA8-9A5B-6243AB5042F5}" dt="2026-06-23T21:21:07.343" v="775" actId="113"/>
          <ac:spMkLst>
            <pc:docMk/>
            <pc:sldMk cId="4174602136" sldId="287"/>
            <ac:spMk id="15" creationId="{EB785F7B-CB6E-46AC-19B5-85BD4005B075}"/>
          </ac:spMkLst>
        </pc:spChg>
        <pc:picChg chg="mod">
          <ac:chgData name="Karla Carolina Carrillo Nieblas" userId="5b8b2bb2-658a-453e-92a7-eca8ea6c82ca" providerId="ADAL" clId="{409C0681-B3CF-4CA8-9A5B-6243AB5042F5}" dt="2026-06-23T22:11:34.241" v="837" actId="14100"/>
          <ac:picMkLst>
            <pc:docMk/>
            <pc:sldMk cId="4174602136" sldId="287"/>
            <ac:picMk id="4" creationId="{39F22942-2DEC-56D0-D3B4-C64340007ABE}"/>
          </ac:picMkLst>
        </pc:picChg>
      </pc:sldChg>
      <pc:sldChg chg="modSp mod">
        <pc:chgData name="Karla Carolina Carrillo Nieblas" userId="5b8b2bb2-658a-453e-92a7-eca8ea6c82ca" providerId="ADAL" clId="{409C0681-B3CF-4CA8-9A5B-6243AB5042F5}" dt="2026-06-23T21:21:50.465" v="783" actId="113"/>
        <pc:sldMkLst>
          <pc:docMk/>
          <pc:sldMk cId="1514767980" sldId="289"/>
        </pc:sldMkLst>
        <pc:spChg chg="mod">
          <ac:chgData name="Karla Carolina Carrillo Nieblas" userId="5b8b2bb2-658a-453e-92a7-eca8ea6c82ca" providerId="ADAL" clId="{409C0681-B3CF-4CA8-9A5B-6243AB5042F5}" dt="2026-06-23T21:21:50.465" v="783" actId="113"/>
          <ac:spMkLst>
            <pc:docMk/>
            <pc:sldMk cId="1514767980" sldId="289"/>
            <ac:spMk id="172" creationId="{350ADE4C-1416-BEE7-16D6-A09F0BF0159C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23T21:22:10.918" v="792" actId="20577"/>
        <pc:sldMkLst>
          <pc:docMk/>
          <pc:sldMk cId="2753166308" sldId="290"/>
        </pc:sldMkLst>
        <pc:spChg chg="mod">
          <ac:chgData name="Karla Carolina Carrillo Nieblas" userId="5b8b2bb2-658a-453e-92a7-eca8ea6c82ca" providerId="ADAL" clId="{409C0681-B3CF-4CA8-9A5B-6243AB5042F5}" dt="2026-06-23T21:22:10.918" v="792" actId="20577"/>
          <ac:spMkLst>
            <pc:docMk/>
            <pc:sldMk cId="2753166308" sldId="290"/>
            <ac:spMk id="241" creationId="{8957804D-E45C-6E18-11BE-E77083429984}"/>
          </ac:spMkLst>
        </pc:spChg>
        <pc:spChg chg="mod">
          <ac:chgData name="Karla Carolina Carrillo Nieblas" userId="5b8b2bb2-658a-453e-92a7-eca8ea6c82ca" providerId="ADAL" clId="{409C0681-B3CF-4CA8-9A5B-6243AB5042F5}" dt="2026-06-23T21:22:05.186" v="785" actId="113"/>
          <ac:spMkLst>
            <pc:docMk/>
            <pc:sldMk cId="2753166308" sldId="290"/>
            <ac:spMk id="242" creationId="{AD055240-093A-C823-6E83-7BF14CD125E9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26T23:01:34.196" v="866" actId="1076"/>
        <pc:sldMkLst>
          <pc:docMk/>
          <pc:sldMk cId="1279020746" sldId="291"/>
        </pc:sldMkLst>
        <pc:spChg chg="mod">
          <ac:chgData name="Karla Carolina Carrillo Nieblas" userId="5b8b2bb2-658a-453e-92a7-eca8ea6c82ca" providerId="ADAL" clId="{409C0681-B3CF-4CA8-9A5B-6243AB5042F5}" dt="2026-06-26T23:01:34.196" v="866" actId="1076"/>
          <ac:spMkLst>
            <pc:docMk/>
            <pc:sldMk cId="1279020746" sldId="291"/>
            <ac:spMk id="2" creationId="{8415379D-8835-2286-2CFA-4113A0057C5B}"/>
          </ac:spMkLst>
        </pc:spChg>
        <pc:spChg chg="mod">
          <ac:chgData name="Karla Carolina Carrillo Nieblas" userId="5b8b2bb2-658a-453e-92a7-eca8ea6c82ca" providerId="ADAL" clId="{409C0681-B3CF-4CA8-9A5B-6243AB5042F5}" dt="2026-06-26T23:01:29.793" v="864" actId="1076"/>
          <ac:spMkLst>
            <pc:docMk/>
            <pc:sldMk cId="1279020746" sldId="291"/>
            <ac:spMk id="241" creationId="{EE2C2AC9-9BA5-65EF-90E9-07E0C78A8FEB}"/>
          </ac:spMkLst>
        </pc:spChg>
        <pc:spChg chg="mod">
          <ac:chgData name="Karla Carolina Carrillo Nieblas" userId="5b8b2bb2-658a-453e-92a7-eca8ea6c82ca" providerId="ADAL" clId="{409C0681-B3CF-4CA8-9A5B-6243AB5042F5}" dt="2026-06-26T23:01:32.325" v="865" actId="1076"/>
          <ac:spMkLst>
            <pc:docMk/>
            <pc:sldMk cId="1279020746" sldId="291"/>
            <ac:spMk id="242" creationId="{CBC09556-5B9A-1315-3BF7-FB7974B091D2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26T23:01:44.223" v="868" actId="1076"/>
        <pc:sldMkLst>
          <pc:docMk/>
          <pc:sldMk cId="1211375612" sldId="292"/>
        </pc:sldMkLst>
        <pc:spChg chg="mod">
          <ac:chgData name="Karla Carolina Carrillo Nieblas" userId="5b8b2bb2-658a-453e-92a7-eca8ea6c82ca" providerId="ADAL" clId="{409C0681-B3CF-4CA8-9A5B-6243AB5042F5}" dt="2026-06-26T23:01:41.396" v="867" actId="1076"/>
          <ac:spMkLst>
            <pc:docMk/>
            <pc:sldMk cId="1211375612" sldId="292"/>
            <ac:spMk id="241" creationId="{E3AB64D3-33DF-B4A4-EFB6-7A430C5DFDBC}"/>
          </ac:spMkLst>
        </pc:spChg>
        <pc:spChg chg="mod">
          <ac:chgData name="Karla Carolina Carrillo Nieblas" userId="5b8b2bb2-658a-453e-92a7-eca8ea6c82ca" providerId="ADAL" clId="{409C0681-B3CF-4CA8-9A5B-6243AB5042F5}" dt="2026-06-26T23:01:44.223" v="868" actId="1076"/>
          <ac:spMkLst>
            <pc:docMk/>
            <pc:sldMk cId="1211375612" sldId="292"/>
            <ac:spMk id="242" creationId="{8F0B9ACD-A1DE-ECC3-1B54-7E2210F50E1F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7-01T17:10:25.837" v="973" actId="1076"/>
        <pc:sldMkLst>
          <pc:docMk/>
          <pc:sldMk cId="3454886231" sldId="293"/>
        </pc:sldMkLst>
        <pc:spChg chg="mod">
          <ac:chgData name="Karla Carolina Carrillo Nieblas" userId="5b8b2bb2-658a-453e-92a7-eca8ea6c82ca" providerId="ADAL" clId="{409C0681-B3CF-4CA8-9A5B-6243AB5042F5}" dt="2026-07-01T17:09:55.749" v="971" actId="1076"/>
          <ac:spMkLst>
            <pc:docMk/>
            <pc:sldMk cId="3454886231" sldId="293"/>
            <ac:spMk id="3" creationId="{08CF9C0D-0F68-B193-7FB8-233FAA178B8F}"/>
          </ac:spMkLst>
        </pc:spChg>
        <pc:spChg chg="mod">
          <ac:chgData name="Karla Carolina Carrillo Nieblas" userId="5b8b2bb2-658a-453e-92a7-eca8ea6c82ca" providerId="ADAL" clId="{409C0681-B3CF-4CA8-9A5B-6243AB5042F5}" dt="2026-07-01T17:10:25.837" v="973" actId="1076"/>
          <ac:spMkLst>
            <pc:docMk/>
            <pc:sldMk cId="3454886231" sldId="293"/>
            <ac:spMk id="241" creationId="{6D1945EC-E568-2524-6436-B359ED0D6731}"/>
          </ac:spMkLst>
        </pc:spChg>
        <pc:spChg chg="mod">
          <ac:chgData name="Karla Carolina Carrillo Nieblas" userId="5b8b2bb2-658a-453e-92a7-eca8ea6c82ca" providerId="ADAL" clId="{409C0681-B3CF-4CA8-9A5B-6243AB5042F5}" dt="2026-07-01T17:10:12.095" v="972" actId="1076"/>
          <ac:spMkLst>
            <pc:docMk/>
            <pc:sldMk cId="3454886231" sldId="293"/>
            <ac:spMk id="243" creationId="{1F18EFF4-8D77-0D21-ACB8-FA57DD0A07A0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7-01T18:03:48.841" v="1638" actId="1076"/>
        <pc:sldMkLst>
          <pc:docMk/>
          <pc:sldMk cId="289148589" sldId="295"/>
        </pc:sldMkLst>
        <pc:spChg chg="mod">
          <ac:chgData name="Karla Carolina Carrillo Nieblas" userId="5b8b2bb2-658a-453e-92a7-eca8ea6c82ca" providerId="ADAL" clId="{409C0681-B3CF-4CA8-9A5B-6243AB5042F5}" dt="2026-07-01T18:03:29.353" v="1635" actId="1076"/>
          <ac:spMkLst>
            <pc:docMk/>
            <pc:sldMk cId="289148589" sldId="295"/>
            <ac:spMk id="241" creationId="{8F5ADC99-9B7F-34E0-2572-AC8444DB8884}"/>
          </ac:spMkLst>
        </pc:spChg>
        <pc:spChg chg="mod">
          <ac:chgData name="Karla Carolina Carrillo Nieblas" userId="5b8b2bb2-658a-453e-92a7-eca8ea6c82ca" providerId="ADAL" clId="{409C0681-B3CF-4CA8-9A5B-6243AB5042F5}" dt="2026-07-01T18:03:48.841" v="1638" actId="1076"/>
          <ac:spMkLst>
            <pc:docMk/>
            <pc:sldMk cId="289148589" sldId="295"/>
            <ac:spMk id="243" creationId="{B7041B84-DE7B-7A88-6870-F923CEC77976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26T23:06:55.316" v="954" actId="1076"/>
        <pc:sldMkLst>
          <pc:docMk/>
          <pc:sldMk cId="3295403096" sldId="296"/>
        </pc:sldMkLst>
        <pc:spChg chg="mod">
          <ac:chgData name="Karla Carolina Carrillo Nieblas" userId="5b8b2bb2-658a-453e-92a7-eca8ea6c82ca" providerId="ADAL" clId="{409C0681-B3CF-4CA8-9A5B-6243AB5042F5}" dt="2026-06-26T23:06:36.711" v="953" actId="113"/>
          <ac:spMkLst>
            <pc:docMk/>
            <pc:sldMk cId="3295403096" sldId="296"/>
            <ac:spMk id="2" creationId="{37194E0A-C865-BAD3-6591-660D7921DF7E}"/>
          </ac:spMkLst>
        </pc:spChg>
        <pc:spChg chg="mod">
          <ac:chgData name="Karla Carolina Carrillo Nieblas" userId="5b8b2bb2-658a-453e-92a7-eca8ea6c82ca" providerId="ADAL" clId="{409C0681-B3CF-4CA8-9A5B-6243AB5042F5}" dt="2026-06-26T23:06:20.421" v="950" actId="122"/>
          <ac:spMkLst>
            <pc:docMk/>
            <pc:sldMk cId="3295403096" sldId="296"/>
            <ac:spMk id="172" creationId="{9E1C9FB7-467F-3B5E-8FFF-A2FCBF1FF653}"/>
          </ac:spMkLst>
        </pc:spChg>
        <pc:spChg chg="mod">
          <ac:chgData name="Karla Carolina Carrillo Nieblas" userId="5b8b2bb2-658a-453e-92a7-eca8ea6c82ca" providerId="ADAL" clId="{409C0681-B3CF-4CA8-9A5B-6243AB5042F5}" dt="2026-06-26T23:06:55.316" v="954" actId="1076"/>
          <ac:spMkLst>
            <pc:docMk/>
            <pc:sldMk cId="3295403096" sldId="296"/>
            <ac:spMk id="173" creationId="{4117AA31-0C76-25C2-442A-813691C9DC6C}"/>
          </ac:spMkLst>
        </pc:spChg>
      </pc:sldChg>
      <pc:sldChg chg="addSp delSp modSp mod ord">
        <pc:chgData name="Karla Carolina Carrillo Nieblas" userId="5b8b2bb2-658a-453e-92a7-eca8ea6c82ca" providerId="ADAL" clId="{409C0681-B3CF-4CA8-9A5B-6243AB5042F5}" dt="2026-07-01T18:00:38.218" v="1387" actId="20577"/>
        <pc:sldMkLst>
          <pc:docMk/>
          <pc:sldMk cId="2455607589" sldId="297"/>
        </pc:sldMkLst>
        <pc:spChg chg="mod">
          <ac:chgData name="Karla Carolina Carrillo Nieblas" userId="5b8b2bb2-658a-453e-92a7-eca8ea6c82ca" providerId="ADAL" clId="{409C0681-B3CF-4CA8-9A5B-6243AB5042F5}" dt="2026-06-26T23:04:19.085" v="899" actId="1076"/>
          <ac:spMkLst>
            <pc:docMk/>
            <pc:sldMk cId="2455607589" sldId="297"/>
            <ac:spMk id="241" creationId="{66411AE9-2574-D30B-B666-5A4411552642}"/>
          </ac:spMkLst>
        </pc:spChg>
        <pc:spChg chg="mod">
          <ac:chgData name="Karla Carolina Carrillo Nieblas" userId="5b8b2bb2-658a-453e-92a7-eca8ea6c82ca" providerId="ADAL" clId="{409C0681-B3CF-4CA8-9A5B-6243AB5042F5}" dt="2026-07-01T18:00:38.218" v="1387" actId="20577"/>
          <ac:spMkLst>
            <pc:docMk/>
            <pc:sldMk cId="2455607589" sldId="297"/>
            <ac:spMk id="243" creationId="{6340B634-3B35-19CF-3E01-54F998F7EE66}"/>
          </ac:spMkLst>
        </pc:spChg>
        <pc:picChg chg="mod">
          <ac:chgData name="Karla Carolina Carrillo Nieblas" userId="5b8b2bb2-658a-453e-92a7-eca8ea6c82ca" providerId="ADAL" clId="{409C0681-B3CF-4CA8-9A5B-6243AB5042F5}" dt="2026-06-26T23:04:24.549" v="900" actId="1076"/>
          <ac:picMkLst>
            <pc:docMk/>
            <pc:sldMk cId="2455607589" sldId="297"/>
            <ac:picMk id="5" creationId="{25173C57-67F2-5B45-77BB-66AA3362CF10}"/>
          </ac:picMkLst>
        </pc:picChg>
      </pc:sldChg>
      <pc:sldChg chg="modSp mod">
        <pc:chgData name="Karla Carolina Carrillo Nieblas" userId="5b8b2bb2-658a-453e-92a7-eca8ea6c82ca" providerId="ADAL" clId="{409C0681-B3CF-4CA8-9A5B-6243AB5042F5}" dt="2026-07-01T17:12:08.119" v="987" actId="20577"/>
        <pc:sldMkLst>
          <pc:docMk/>
          <pc:sldMk cId="2735799648" sldId="298"/>
        </pc:sldMkLst>
        <pc:spChg chg="mod">
          <ac:chgData name="Karla Carolina Carrillo Nieblas" userId="5b8b2bb2-658a-453e-92a7-eca8ea6c82ca" providerId="ADAL" clId="{409C0681-B3CF-4CA8-9A5B-6243AB5042F5}" dt="2026-07-01T17:11:42.576" v="975" actId="1076"/>
          <ac:spMkLst>
            <pc:docMk/>
            <pc:sldMk cId="2735799648" sldId="298"/>
            <ac:spMk id="241" creationId="{566471AF-3341-597C-5762-DC791C98F75D}"/>
          </ac:spMkLst>
        </pc:spChg>
        <pc:spChg chg="mod">
          <ac:chgData name="Karla Carolina Carrillo Nieblas" userId="5b8b2bb2-658a-453e-92a7-eca8ea6c82ca" providerId="ADAL" clId="{409C0681-B3CF-4CA8-9A5B-6243AB5042F5}" dt="2026-07-01T17:12:08.119" v="987" actId="20577"/>
          <ac:spMkLst>
            <pc:docMk/>
            <pc:sldMk cId="2735799648" sldId="298"/>
            <ac:spMk id="243" creationId="{6FD7FD8F-239C-ECD4-3682-B93D247084D0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6-26T23:02:46.197" v="883" actId="113"/>
        <pc:sldMkLst>
          <pc:docMk/>
          <pc:sldMk cId="3364756310" sldId="299"/>
        </pc:sldMkLst>
        <pc:spChg chg="mod">
          <ac:chgData name="Karla Carolina Carrillo Nieblas" userId="5b8b2bb2-658a-453e-92a7-eca8ea6c82ca" providerId="ADAL" clId="{409C0681-B3CF-4CA8-9A5B-6243AB5042F5}" dt="2026-06-26T23:02:46.197" v="883" actId="113"/>
          <ac:spMkLst>
            <pc:docMk/>
            <pc:sldMk cId="3364756310" sldId="299"/>
            <ac:spMk id="172" creationId="{BE31E71C-3372-03B1-D90C-E07C0C6DDCBC}"/>
          </ac:spMkLst>
        </pc:spChg>
      </pc:sldChg>
      <pc:sldChg chg="modSp mod">
        <pc:chgData name="Karla Carolina Carrillo Nieblas" userId="5b8b2bb2-658a-453e-92a7-eca8ea6c82ca" providerId="ADAL" clId="{409C0681-B3CF-4CA8-9A5B-6243AB5042F5}" dt="2026-07-01T17:15:04.111" v="1035" actId="1076"/>
        <pc:sldMkLst>
          <pc:docMk/>
          <pc:sldMk cId="2569501890" sldId="300"/>
        </pc:sldMkLst>
        <pc:spChg chg="mod">
          <ac:chgData name="Karla Carolina Carrillo Nieblas" userId="5b8b2bb2-658a-453e-92a7-eca8ea6c82ca" providerId="ADAL" clId="{409C0681-B3CF-4CA8-9A5B-6243AB5042F5}" dt="2026-07-01T17:15:04.111" v="1035" actId="1076"/>
          <ac:spMkLst>
            <pc:docMk/>
            <pc:sldMk cId="2569501890" sldId="300"/>
            <ac:spMk id="241" creationId="{E31EFAAE-C1D6-7CCC-1244-788B078697E0}"/>
          </ac:spMkLst>
        </pc:spChg>
        <pc:spChg chg="mod">
          <ac:chgData name="Karla Carolina Carrillo Nieblas" userId="5b8b2bb2-658a-453e-92a7-eca8ea6c82ca" providerId="ADAL" clId="{409C0681-B3CF-4CA8-9A5B-6243AB5042F5}" dt="2026-07-01T17:15:02.044" v="1034" actId="1076"/>
          <ac:spMkLst>
            <pc:docMk/>
            <pc:sldMk cId="2569501890" sldId="300"/>
            <ac:spMk id="243" creationId="{8117F2C9-7AAC-9D8E-CC3D-885C35CAA829}"/>
          </ac:spMkLst>
        </pc:spChg>
      </pc:sldChg>
      <pc:sldChg chg="modSp mod ord">
        <pc:chgData name="Karla Carolina Carrillo Nieblas" userId="5b8b2bb2-658a-453e-92a7-eca8ea6c82ca" providerId="ADAL" clId="{409C0681-B3CF-4CA8-9A5B-6243AB5042F5}" dt="2026-07-01T17:14:00.598" v="1026" actId="20577"/>
        <pc:sldMkLst>
          <pc:docMk/>
          <pc:sldMk cId="3299104357" sldId="301"/>
        </pc:sldMkLst>
        <pc:spChg chg="mod">
          <ac:chgData name="Karla Carolina Carrillo Nieblas" userId="5b8b2bb2-658a-453e-92a7-eca8ea6c82ca" providerId="ADAL" clId="{409C0681-B3CF-4CA8-9A5B-6243AB5042F5}" dt="2026-07-01T17:14:00.598" v="1026" actId="20577"/>
          <ac:spMkLst>
            <pc:docMk/>
            <pc:sldMk cId="3299104357" sldId="301"/>
            <ac:spMk id="241" creationId="{A24D0C8E-143E-B9C8-1B34-8017EF6AE613}"/>
          </ac:spMkLst>
        </pc:spChg>
      </pc:sldChg>
      <pc:sldChg chg="modSp mod ord">
        <pc:chgData name="Karla Carolina Carrillo Nieblas" userId="5b8b2bb2-658a-453e-92a7-eca8ea6c82ca" providerId="ADAL" clId="{409C0681-B3CF-4CA8-9A5B-6243AB5042F5}" dt="2026-07-01T17:14:11.063" v="1029" actId="1076"/>
        <pc:sldMkLst>
          <pc:docMk/>
          <pc:sldMk cId="3429912089" sldId="302"/>
        </pc:sldMkLst>
        <pc:spChg chg="mod">
          <ac:chgData name="Karla Carolina Carrillo Nieblas" userId="5b8b2bb2-658a-453e-92a7-eca8ea6c82ca" providerId="ADAL" clId="{409C0681-B3CF-4CA8-9A5B-6243AB5042F5}" dt="2026-07-01T17:14:11.063" v="1029" actId="1076"/>
          <ac:spMkLst>
            <pc:docMk/>
            <pc:sldMk cId="3429912089" sldId="302"/>
            <ac:spMk id="241" creationId="{51D0968E-2895-B411-E3B9-C808E75FDE5D}"/>
          </ac:spMkLst>
        </pc:spChg>
      </pc:sldChg>
      <pc:sldChg chg="ord">
        <pc:chgData name="Karla Carolina Carrillo Nieblas" userId="5b8b2bb2-658a-453e-92a7-eca8ea6c82ca" providerId="ADAL" clId="{409C0681-B3CF-4CA8-9A5B-6243AB5042F5}" dt="2026-07-01T17:14:25.323" v="1031"/>
        <pc:sldMkLst>
          <pc:docMk/>
          <pc:sldMk cId="1600587547" sldId="303"/>
        </pc:sldMkLst>
      </pc:sldChg>
      <pc:sldChg chg="modSp mod ord">
        <pc:chgData name="Karla Carolina Carrillo Nieblas" userId="5b8b2bb2-658a-453e-92a7-eca8ea6c82ca" providerId="ADAL" clId="{409C0681-B3CF-4CA8-9A5B-6243AB5042F5}" dt="2026-07-01T18:05:23.939" v="1640"/>
        <pc:sldMkLst>
          <pc:docMk/>
          <pc:sldMk cId="450507455" sldId="304"/>
        </pc:sldMkLst>
        <pc:spChg chg="mod">
          <ac:chgData name="Karla Carolina Carrillo Nieblas" userId="5b8b2bb2-658a-453e-92a7-eca8ea6c82ca" providerId="ADAL" clId="{409C0681-B3CF-4CA8-9A5B-6243AB5042F5}" dt="2026-07-01T17:22:18.347" v="1233" actId="1076"/>
          <ac:spMkLst>
            <pc:docMk/>
            <pc:sldMk cId="450507455" sldId="304"/>
            <ac:spMk id="4" creationId="{C40E168D-E95B-FECB-75F3-8992AB03A6C0}"/>
          </ac:spMkLst>
        </pc:spChg>
        <pc:spChg chg="mod">
          <ac:chgData name="Karla Carolina Carrillo Nieblas" userId="5b8b2bb2-658a-453e-92a7-eca8ea6c82ca" providerId="ADAL" clId="{409C0681-B3CF-4CA8-9A5B-6243AB5042F5}" dt="2026-07-01T17:22:23.928" v="1234" actId="1076"/>
          <ac:spMkLst>
            <pc:docMk/>
            <pc:sldMk cId="450507455" sldId="304"/>
            <ac:spMk id="241" creationId="{DE5DBC92-FBFF-9FD2-0DF3-75EF5E0B04F8}"/>
          </ac:spMkLst>
        </pc:spChg>
        <pc:picChg chg="mod">
          <ac:chgData name="Karla Carolina Carrillo Nieblas" userId="5b8b2bb2-658a-453e-92a7-eca8ea6c82ca" providerId="ADAL" clId="{409C0681-B3CF-4CA8-9A5B-6243AB5042F5}" dt="2026-07-01T17:22:33.554" v="1236" actId="1076"/>
          <ac:picMkLst>
            <pc:docMk/>
            <pc:sldMk cId="450507455" sldId="304"/>
            <ac:picMk id="2" creationId="{B95BE341-157F-5554-EA97-31FF4562FF81}"/>
          </ac:picMkLst>
        </pc:picChg>
        <pc:picChg chg="mod">
          <ac:chgData name="Karla Carolina Carrillo Nieblas" userId="5b8b2bb2-658a-453e-92a7-eca8ea6c82ca" providerId="ADAL" clId="{409C0681-B3CF-4CA8-9A5B-6243AB5042F5}" dt="2026-07-01T17:22:28.005" v="1235" actId="1076"/>
          <ac:picMkLst>
            <pc:docMk/>
            <pc:sldMk cId="450507455" sldId="304"/>
            <ac:picMk id="3" creationId="{94EEE6AA-A705-F304-5790-BD890229AFC3}"/>
          </ac:picMkLst>
        </pc:picChg>
      </pc:sldChg>
      <pc:sldChg chg="modSp mod ord">
        <pc:chgData name="Karla Carolina Carrillo Nieblas" userId="5b8b2bb2-658a-453e-92a7-eca8ea6c82ca" providerId="ADAL" clId="{409C0681-B3CF-4CA8-9A5B-6243AB5042F5}" dt="2026-07-01T18:06:13.939" v="1642"/>
        <pc:sldMkLst>
          <pc:docMk/>
          <pc:sldMk cId="3079815202" sldId="305"/>
        </pc:sldMkLst>
        <pc:spChg chg="mod">
          <ac:chgData name="Karla Carolina Carrillo Nieblas" userId="5b8b2bb2-658a-453e-92a7-eca8ea6c82ca" providerId="ADAL" clId="{409C0681-B3CF-4CA8-9A5B-6243AB5042F5}" dt="2026-07-01T17:24:56.671" v="1301" actId="115"/>
          <ac:spMkLst>
            <pc:docMk/>
            <pc:sldMk cId="3079815202" sldId="305"/>
            <ac:spMk id="4" creationId="{103C1F9B-24F5-A7D8-DD99-526CBC8D8BE0}"/>
          </ac:spMkLst>
        </pc:spChg>
        <pc:spChg chg="mod">
          <ac:chgData name="Karla Carolina Carrillo Nieblas" userId="5b8b2bb2-658a-453e-92a7-eca8ea6c82ca" providerId="ADAL" clId="{409C0681-B3CF-4CA8-9A5B-6243AB5042F5}" dt="2026-07-01T17:23:00.992" v="1238" actId="1076"/>
          <ac:spMkLst>
            <pc:docMk/>
            <pc:sldMk cId="3079815202" sldId="305"/>
            <ac:spMk id="241" creationId="{48942962-A0FA-77D2-60B3-BEAABB01C928}"/>
          </ac:spMkLst>
        </pc:spChg>
      </pc:sldChg>
      <pc:sldChg chg="del">
        <pc:chgData name="Karla Carolina Carrillo Nieblas" userId="5b8b2bb2-658a-453e-92a7-eca8ea6c82ca" providerId="ADAL" clId="{409C0681-B3CF-4CA8-9A5B-6243AB5042F5}" dt="2026-07-01T17:52:28.058" v="1352" actId="47"/>
        <pc:sldMkLst>
          <pc:docMk/>
          <pc:sldMk cId="3494760117" sldId="306"/>
        </pc:sldMkLst>
      </pc:sldChg>
      <pc:sldChg chg="addSp delSp modSp mod">
        <pc:chgData name="Karla Carolina Carrillo Nieblas" userId="5b8b2bb2-658a-453e-92a7-eca8ea6c82ca" providerId="ADAL" clId="{409C0681-B3CF-4CA8-9A5B-6243AB5042F5}" dt="2026-07-01T17:56:09.729" v="1382" actId="1076"/>
        <pc:sldMkLst>
          <pc:docMk/>
          <pc:sldMk cId="435423045" sldId="307"/>
        </pc:sldMkLst>
        <pc:spChg chg="mod">
          <ac:chgData name="Karla Carolina Carrillo Nieblas" userId="5b8b2bb2-658a-453e-92a7-eca8ea6c82ca" providerId="ADAL" clId="{409C0681-B3CF-4CA8-9A5B-6243AB5042F5}" dt="2026-07-01T17:56:04.796" v="1381" actId="1076"/>
          <ac:spMkLst>
            <pc:docMk/>
            <pc:sldMk cId="435423045" sldId="307"/>
            <ac:spMk id="241" creationId="{8DF46197-14BC-2598-4F73-9ECE724F2436}"/>
          </ac:spMkLst>
        </pc:spChg>
        <pc:picChg chg="mod">
          <ac:chgData name="Karla Carolina Carrillo Nieblas" userId="5b8b2bb2-658a-453e-92a7-eca8ea6c82ca" providerId="ADAL" clId="{409C0681-B3CF-4CA8-9A5B-6243AB5042F5}" dt="2026-07-01T17:55:42.306" v="1379" actId="1076"/>
          <ac:picMkLst>
            <pc:docMk/>
            <pc:sldMk cId="435423045" sldId="307"/>
            <ac:picMk id="2" creationId="{F3F3D5FB-6D42-37A1-50C3-1270FFC034DB}"/>
          </ac:picMkLst>
        </pc:picChg>
        <pc:picChg chg="add mod modCrop">
          <ac:chgData name="Karla Carolina Carrillo Nieblas" userId="5b8b2bb2-658a-453e-92a7-eca8ea6c82ca" providerId="ADAL" clId="{409C0681-B3CF-4CA8-9A5B-6243AB5042F5}" dt="2026-07-01T17:56:09.729" v="1382" actId="1076"/>
          <ac:picMkLst>
            <pc:docMk/>
            <pc:sldMk cId="435423045" sldId="307"/>
            <ac:picMk id="4" creationId="{F5F1ED1D-212F-F084-370C-0A5B0B029C8A}"/>
          </ac:picMkLst>
        </pc:picChg>
        <pc:picChg chg="add del mod modCrop">
          <ac:chgData name="Karla Carolina Carrillo Nieblas" userId="5b8b2bb2-658a-453e-92a7-eca8ea6c82ca" providerId="ADAL" clId="{409C0681-B3CF-4CA8-9A5B-6243AB5042F5}" dt="2026-07-01T17:55:59.703" v="1380" actId="1076"/>
          <ac:picMkLst>
            <pc:docMk/>
            <pc:sldMk cId="435423045" sldId="307"/>
            <ac:picMk id="6" creationId="{E98C2572-F8EC-6696-F65B-9BC8FB03B386}"/>
          </ac:picMkLst>
        </pc:picChg>
        <pc:picChg chg="del">
          <ac:chgData name="Karla Carolina Carrillo Nieblas" userId="5b8b2bb2-658a-453e-92a7-eca8ea6c82ca" providerId="ADAL" clId="{409C0681-B3CF-4CA8-9A5B-6243AB5042F5}" dt="2026-07-01T17:25:13.200" v="1302" actId="478"/>
          <ac:picMkLst>
            <pc:docMk/>
            <pc:sldMk cId="435423045" sldId="307"/>
            <ac:picMk id="10" creationId="{BE363268-28D5-5A83-FD7B-D3B038857DD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64" r:id="rId3"/>
  </p:sldLayoutIdLst>
  <p:transition spd="med"/>
  <p:txStyles>
    <p:title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8.png"/><Relationship Id="rId7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jpeg"/><Relationship Id="rId3" Type="http://schemas.openxmlformats.org/officeDocument/2006/relationships/image" Target="../media/image8.png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ASISTENTEDEPORTES@LASALLECANCUN.EDU.M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6436422" y="6235700"/>
            <a:ext cx="11511165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/>
              <a:t>INDUCCIÓN DEPORTES</a:t>
            </a:r>
            <a:endParaRPr b="1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9474114" y="7900238"/>
            <a:ext cx="5435783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SEMESTRE 2026-2027</a:t>
            </a:r>
            <a:endParaRPr b="1"/>
          </a:p>
        </p:txBody>
      </p:sp>
      <p:sp>
        <p:nvSpPr>
          <p:cNvPr id="173" name="En los puntajes señalados"/>
          <p:cNvSpPr txBox="1"/>
          <p:nvPr/>
        </p:nvSpPr>
        <p:spPr>
          <a:xfrm>
            <a:off x="11166884" y="11253877"/>
            <a:ext cx="205024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/>
              <a:t>Indivisa </a:t>
            </a:r>
            <a:r>
              <a:rPr lang="es-MX" err="1"/>
              <a:t>Manent</a:t>
            </a: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BA97A-7B47-D089-368A-7BF6CC334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438E6F8D-8F9A-D36D-378E-D555F4A22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C7073941-01AC-7BDE-6585-694E65E7C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12" name="Texto para subtítulo (40 pts)">
            <a:extLst>
              <a:ext uri="{FF2B5EF4-FFF2-40B4-BE49-F238E27FC236}">
                <a16:creationId xmlns:a16="http://schemas.microsoft.com/office/drawing/2014/main" id="{D31DD828-3903-0CE3-C6F7-F2335C30F85E}"/>
              </a:ext>
            </a:extLst>
          </p:cNvPr>
          <p:cNvSpPr txBox="1"/>
          <p:nvPr/>
        </p:nvSpPr>
        <p:spPr>
          <a:xfrm>
            <a:off x="3979867" y="10447255"/>
            <a:ext cx="5992026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b="1"/>
              <a:t>DEPORTE: EDUCACIÓN FÍSICA</a:t>
            </a:r>
          </a:p>
          <a:p>
            <a:r>
              <a:rPr lang="es-ES" b="1"/>
              <a:t> RAMA: MIXTA</a:t>
            </a:r>
          </a:p>
        </p:txBody>
      </p:sp>
      <p:sp>
        <p:nvSpPr>
          <p:cNvPr id="13" name="TÍTULO PRIMER INTERIOR (50 pts)">
            <a:extLst>
              <a:ext uri="{FF2B5EF4-FFF2-40B4-BE49-F238E27FC236}">
                <a16:creationId xmlns:a16="http://schemas.microsoft.com/office/drawing/2014/main" id="{A5DB8773-3185-4ED2-E09B-BC44D928FD6F}"/>
              </a:ext>
            </a:extLst>
          </p:cNvPr>
          <p:cNvSpPr txBox="1"/>
          <p:nvPr/>
        </p:nvSpPr>
        <p:spPr>
          <a:xfrm>
            <a:off x="1228618" y="9604407"/>
            <a:ext cx="1149452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pt-BR" b="1"/>
              <a:t>LEF. JOAQUÍN E. MENDIBURU ALVARADO </a:t>
            </a:r>
          </a:p>
        </p:txBody>
      </p:sp>
      <p:sp>
        <p:nvSpPr>
          <p:cNvPr id="14" name="Texto para subtítulo (40 pts)">
            <a:extLst>
              <a:ext uri="{FF2B5EF4-FFF2-40B4-BE49-F238E27FC236}">
                <a16:creationId xmlns:a16="http://schemas.microsoft.com/office/drawing/2014/main" id="{20B8E691-AFE4-4735-57BE-FED1730168FE}"/>
              </a:ext>
            </a:extLst>
          </p:cNvPr>
          <p:cNvSpPr txBox="1"/>
          <p:nvPr/>
        </p:nvSpPr>
        <p:spPr>
          <a:xfrm>
            <a:off x="16241807" y="10530759"/>
            <a:ext cx="3863558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b="1" dirty="0"/>
              <a:t>DEPORTE: PORRAS</a:t>
            </a:r>
          </a:p>
          <a:p>
            <a:r>
              <a:rPr lang="es-ES" b="1" dirty="0"/>
              <a:t>RAMA: MIXTA</a:t>
            </a:r>
          </a:p>
          <a:p>
            <a:endParaRPr lang="es-MX" dirty="0"/>
          </a:p>
          <a:p>
            <a:endParaRPr lang="es-MX" dirty="0"/>
          </a:p>
        </p:txBody>
      </p:sp>
      <p:sp>
        <p:nvSpPr>
          <p:cNvPr id="15" name="TÍTULO PRIMER INTERIOR (50 pts)">
            <a:extLst>
              <a:ext uri="{FF2B5EF4-FFF2-40B4-BE49-F238E27FC236}">
                <a16:creationId xmlns:a16="http://schemas.microsoft.com/office/drawing/2014/main" id="{F53F67DD-2348-2338-E2C5-641642A90FA8}"/>
              </a:ext>
            </a:extLst>
          </p:cNvPr>
          <p:cNvSpPr txBox="1"/>
          <p:nvPr/>
        </p:nvSpPr>
        <p:spPr>
          <a:xfrm>
            <a:off x="12640394" y="9575221"/>
            <a:ext cx="1106622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it-IT" b="1"/>
              <a:t>H.C. GEOVANNI ALTAMIRANO RIVERA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2BC810DF-F1DB-9A99-4FD4-024FB1CB79C9}"/>
              </a:ext>
            </a:extLst>
          </p:cNvPr>
          <p:cNvSpPr/>
          <p:nvPr/>
        </p:nvSpPr>
        <p:spPr>
          <a:xfrm>
            <a:off x="4826363" y="896112"/>
            <a:ext cx="5963557" cy="8679109"/>
          </a:xfrm>
          <a:custGeom>
            <a:avLst/>
            <a:gdLst/>
            <a:ahLst/>
            <a:cxnLst/>
            <a:rect l="l" t="t" r="r" b="b"/>
            <a:pathLst>
              <a:path w="4904935" h="8279880">
                <a:moveTo>
                  <a:pt x="0" y="0"/>
                </a:moveTo>
                <a:lnTo>
                  <a:pt x="4904935" y="0"/>
                </a:lnTo>
                <a:lnTo>
                  <a:pt x="4904935" y="8279880"/>
                </a:lnTo>
                <a:lnTo>
                  <a:pt x="0" y="82798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4293" r="-105808" b="-8280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909FD76-1BDC-F88D-635C-80209E2EA430}"/>
              </a:ext>
            </a:extLst>
          </p:cNvPr>
          <p:cNvSpPr/>
          <p:nvPr/>
        </p:nvSpPr>
        <p:spPr>
          <a:xfrm>
            <a:off x="16241807" y="673951"/>
            <a:ext cx="5397249" cy="8930456"/>
          </a:xfrm>
          <a:custGeom>
            <a:avLst/>
            <a:gdLst/>
            <a:ahLst/>
            <a:cxnLst/>
            <a:rect l="l" t="t" r="r" b="b"/>
            <a:pathLst>
              <a:path w="4379875" h="7334915">
                <a:moveTo>
                  <a:pt x="0" y="0"/>
                </a:moveTo>
                <a:lnTo>
                  <a:pt x="4379876" y="0"/>
                </a:lnTo>
                <a:lnTo>
                  <a:pt x="4379876" y="7334915"/>
                </a:lnTo>
                <a:lnTo>
                  <a:pt x="0" y="73349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1436" r="-117421" b="-7099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437226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1A243-FBED-4FE8-B25C-3A629E371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7B612348-55FA-882B-61FF-76D26F484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7F68951C-F2CD-B703-B8BF-D1755933F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12" name="Texto para subtítulo (40 pts)">
            <a:extLst>
              <a:ext uri="{FF2B5EF4-FFF2-40B4-BE49-F238E27FC236}">
                <a16:creationId xmlns:a16="http://schemas.microsoft.com/office/drawing/2014/main" id="{1D599EE7-0105-182E-37C2-E9419931483E}"/>
              </a:ext>
            </a:extLst>
          </p:cNvPr>
          <p:cNvSpPr txBox="1"/>
          <p:nvPr/>
        </p:nvSpPr>
        <p:spPr>
          <a:xfrm>
            <a:off x="4484299" y="10447255"/>
            <a:ext cx="4983159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DEPORTE: TAEKWONDO</a:t>
            </a:r>
          </a:p>
          <a:p>
            <a:r>
              <a:rPr lang="es-MX" b="1"/>
              <a:t>RAMA: MIXTA</a:t>
            </a:r>
          </a:p>
          <a:p>
            <a:endParaRPr lang="es-ES"/>
          </a:p>
        </p:txBody>
      </p:sp>
      <p:sp>
        <p:nvSpPr>
          <p:cNvPr id="13" name="TÍTULO PRIMER INTERIOR (50 pts)">
            <a:extLst>
              <a:ext uri="{FF2B5EF4-FFF2-40B4-BE49-F238E27FC236}">
                <a16:creationId xmlns:a16="http://schemas.microsoft.com/office/drawing/2014/main" id="{4C1CEBA3-930D-2DCA-3213-2F1C9A4BC94A}"/>
              </a:ext>
            </a:extLst>
          </p:cNvPr>
          <p:cNvSpPr txBox="1"/>
          <p:nvPr/>
        </p:nvSpPr>
        <p:spPr>
          <a:xfrm>
            <a:off x="1145869" y="9604407"/>
            <a:ext cx="1149452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it-IT" b="1"/>
              <a:t>C. CHRISTIAN IVÁN CENTENO HERNÁNDEZ</a:t>
            </a:r>
          </a:p>
        </p:txBody>
      </p:sp>
      <p:sp>
        <p:nvSpPr>
          <p:cNvPr id="14" name="Texto para subtítulo (40 pts)">
            <a:extLst>
              <a:ext uri="{FF2B5EF4-FFF2-40B4-BE49-F238E27FC236}">
                <a16:creationId xmlns:a16="http://schemas.microsoft.com/office/drawing/2014/main" id="{2FAB2D5D-0719-DFCD-85F5-64698DE21120}"/>
              </a:ext>
            </a:extLst>
          </p:cNvPr>
          <p:cNvSpPr txBox="1"/>
          <p:nvPr/>
        </p:nvSpPr>
        <p:spPr>
          <a:xfrm>
            <a:off x="16060411" y="10476441"/>
            <a:ext cx="3349827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DEPORTE: TENIS</a:t>
            </a:r>
          </a:p>
          <a:p>
            <a:r>
              <a:rPr lang="es-MX" b="1"/>
              <a:t>RAMA: MIXTA</a:t>
            </a:r>
          </a:p>
        </p:txBody>
      </p:sp>
      <p:sp>
        <p:nvSpPr>
          <p:cNvPr id="15" name="TÍTULO PRIMER INTERIOR (50 pts)">
            <a:extLst>
              <a:ext uri="{FF2B5EF4-FFF2-40B4-BE49-F238E27FC236}">
                <a16:creationId xmlns:a16="http://schemas.microsoft.com/office/drawing/2014/main" id="{9A1F2454-13B5-846D-C756-15268302EFD8}"/>
              </a:ext>
            </a:extLst>
          </p:cNvPr>
          <p:cNvSpPr txBox="1"/>
          <p:nvPr/>
        </p:nvSpPr>
        <p:spPr>
          <a:xfrm>
            <a:off x="12640394" y="9575221"/>
            <a:ext cx="1106622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it-IT" b="1"/>
              <a:t>LEF. JULIÁN ROSAS BENÍTEZ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BBFC421-D6E9-21DE-D5EA-452FF445DAF6}"/>
              </a:ext>
            </a:extLst>
          </p:cNvPr>
          <p:cNvSpPr/>
          <p:nvPr/>
        </p:nvSpPr>
        <p:spPr>
          <a:xfrm>
            <a:off x="4271997" y="-325489"/>
            <a:ext cx="6403287" cy="9684472"/>
          </a:xfrm>
          <a:custGeom>
            <a:avLst/>
            <a:gdLst/>
            <a:ahLst/>
            <a:cxnLst/>
            <a:rect l="l" t="t" r="r" b="b"/>
            <a:pathLst>
              <a:path w="5572102" h="8435772">
                <a:moveTo>
                  <a:pt x="0" y="0"/>
                </a:moveTo>
                <a:lnTo>
                  <a:pt x="5572102" y="0"/>
                </a:lnTo>
                <a:lnTo>
                  <a:pt x="5572102" y="8435772"/>
                </a:lnTo>
                <a:lnTo>
                  <a:pt x="0" y="84357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070" r="-101137" b="-856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86F06798-DF0E-AE9B-BBE9-6162FD856E17}"/>
              </a:ext>
            </a:extLst>
          </p:cNvPr>
          <p:cNvSpPr/>
          <p:nvPr/>
        </p:nvSpPr>
        <p:spPr>
          <a:xfrm>
            <a:off x="13848220" y="-723622"/>
            <a:ext cx="8379930" cy="10298843"/>
          </a:xfrm>
          <a:custGeom>
            <a:avLst/>
            <a:gdLst/>
            <a:ahLst/>
            <a:cxnLst/>
            <a:rect l="l" t="t" r="r" b="b"/>
            <a:pathLst>
              <a:path w="6206497" h="8584023">
                <a:moveTo>
                  <a:pt x="0" y="0"/>
                </a:moveTo>
                <a:lnTo>
                  <a:pt x="6206497" y="0"/>
                </a:lnTo>
                <a:lnTo>
                  <a:pt x="6206497" y="8584023"/>
                </a:lnTo>
                <a:lnTo>
                  <a:pt x="0" y="85840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8931" r="-97681" b="-16566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809192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87B31-8A43-4D0B-B335-9973F0238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07C7D358-E93C-1BF8-90C5-C48552A3A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A149F8DC-52E4-1565-85B9-5476AC486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12" name="Texto para subtítulo (40 pts)">
            <a:extLst>
              <a:ext uri="{FF2B5EF4-FFF2-40B4-BE49-F238E27FC236}">
                <a16:creationId xmlns:a16="http://schemas.microsoft.com/office/drawing/2014/main" id="{E4F5D1C4-1556-742A-26D5-EFD48E60CD15}"/>
              </a:ext>
            </a:extLst>
          </p:cNvPr>
          <p:cNvSpPr txBox="1"/>
          <p:nvPr/>
        </p:nvSpPr>
        <p:spPr>
          <a:xfrm>
            <a:off x="4089225" y="10447255"/>
            <a:ext cx="5773312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b="1"/>
              <a:t>DEPORTE: TOCHO BANDERA</a:t>
            </a:r>
          </a:p>
          <a:p>
            <a:r>
              <a:rPr lang="es-ES" b="1"/>
              <a:t>RAMA: FEMENIL</a:t>
            </a:r>
          </a:p>
        </p:txBody>
      </p:sp>
      <p:sp>
        <p:nvSpPr>
          <p:cNvPr id="13" name="TÍTULO PRIMER INTERIOR (50 pts)">
            <a:extLst>
              <a:ext uri="{FF2B5EF4-FFF2-40B4-BE49-F238E27FC236}">
                <a16:creationId xmlns:a16="http://schemas.microsoft.com/office/drawing/2014/main" id="{5BC3C3C2-E6A4-6E53-E039-6C43DB3FE04E}"/>
              </a:ext>
            </a:extLst>
          </p:cNvPr>
          <p:cNvSpPr txBox="1"/>
          <p:nvPr/>
        </p:nvSpPr>
        <p:spPr>
          <a:xfrm>
            <a:off x="894081" y="9428409"/>
            <a:ext cx="1149452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it-IT" b="1"/>
              <a:t>H.C. ADRIANA FERNÁNDEZ AZUARA</a:t>
            </a:r>
          </a:p>
        </p:txBody>
      </p:sp>
      <p:sp>
        <p:nvSpPr>
          <p:cNvPr id="14" name="Texto para subtítulo (40 pts)">
            <a:extLst>
              <a:ext uri="{FF2B5EF4-FFF2-40B4-BE49-F238E27FC236}">
                <a16:creationId xmlns:a16="http://schemas.microsoft.com/office/drawing/2014/main" id="{AA424B14-F7B6-69EF-4B34-8B35E1CD89C5}"/>
              </a:ext>
            </a:extLst>
          </p:cNvPr>
          <p:cNvSpPr txBox="1"/>
          <p:nvPr/>
        </p:nvSpPr>
        <p:spPr>
          <a:xfrm>
            <a:off x="14848670" y="10476441"/>
            <a:ext cx="5773312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DEPORTE: TOCHO BANDERA</a:t>
            </a:r>
          </a:p>
          <a:p>
            <a:r>
              <a:rPr lang="es-MX" b="1"/>
              <a:t>RAMA: VARONIL</a:t>
            </a:r>
          </a:p>
        </p:txBody>
      </p:sp>
      <p:sp>
        <p:nvSpPr>
          <p:cNvPr id="15" name="TÍTULO PRIMER INTERIOR (50 pts)">
            <a:extLst>
              <a:ext uri="{FF2B5EF4-FFF2-40B4-BE49-F238E27FC236}">
                <a16:creationId xmlns:a16="http://schemas.microsoft.com/office/drawing/2014/main" id="{38DF429B-D4A6-356A-EB23-1DAF6C67A745}"/>
              </a:ext>
            </a:extLst>
          </p:cNvPr>
          <p:cNvSpPr txBox="1"/>
          <p:nvPr/>
        </p:nvSpPr>
        <p:spPr>
          <a:xfrm>
            <a:off x="12388606" y="9385322"/>
            <a:ext cx="1106622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b="1"/>
              <a:t>H.C. SEBASTIÁN HEVIA FERNÁNDEZ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AC6DC80-1316-5754-A29D-CBAD84A4B354}"/>
              </a:ext>
            </a:extLst>
          </p:cNvPr>
          <p:cNvSpPr/>
          <p:nvPr/>
        </p:nvSpPr>
        <p:spPr>
          <a:xfrm>
            <a:off x="3995230" y="705519"/>
            <a:ext cx="6028903" cy="8492057"/>
          </a:xfrm>
          <a:custGeom>
            <a:avLst/>
            <a:gdLst/>
            <a:ahLst/>
            <a:cxnLst/>
            <a:rect l="l" t="t" r="r" b="b"/>
            <a:pathLst>
              <a:path w="4905568" h="7298175">
                <a:moveTo>
                  <a:pt x="0" y="0"/>
                </a:moveTo>
                <a:lnTo>
                  <a:pt x="4905569" y="0"/>
                </a:lnTo>
                <a:lnTo>
                  <a:pt x="4905569" y="7298175"/>
                </a:lnTo>
                <a:lnTo>
                  <a:pt x="0" y="72981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5975" r="-100638" b="-8366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C94C5580-8480-B764-D149-78DFDECF8EE6}"/>
              </a:ext>
            </a:extLst>
          </p:cNvPr>
          <p:cNvSpPr/>
          <p:nvPr/>
        </p:nvSpPr>
        <p:spPr>
          <a:xfrm>
            <a:off x="15228662" y="0"/>
            <a:ext cx="6204782" cy="9007678"/>
          </a:xfrm>
          <a:custGeom>
            <a:avLst/>
            <a:gdLst/>
            <a:ahLst/>
            <a:cxnLst/>
            <a:rect l="l" t="t" r="r" b="b"/>
            <a:pathLst>
              <a:path w="5113913" h="7925854">
                <a:moveTo>
                  <a:pt x="0" y="0"/>
                </a:moveTo>
                <a:lnTo>
                  <a:pt x="5113912" y="0"/>
                </a:lnTo>
                <a:lnTo>
                  <a:pt x="5113912" y="7925854"/>
                </a:lnTo>
                <a:lnTo>
                  <a:pt x="0" y="79258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6192" t="-1" r="-93678" b="-8658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584707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74BB4-F2FB-097D-CEC6-80EDAA76C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01ACC033-9183-2F29-90BC-64C878025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DF6D76D1-849B-0999-7E15-839BE7124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12" name="Texto para subtítulo (40 pts)">
            <a:extLst>
              <a:ext uri="{FF2B5EF4-FFF2-40B4-BE49-F238E27FC236}">
                <a16:creationId xmlns:a16="http://schemas.microsoft.com/office/drawing/2014/main" id="{9EA283D4-4374-1368-5809-E036415A3D4E}"/>
              </a:ext>
            </a:extLst>
          </p:cNvPr>
          <p:cNvSpPr txBox="1"/>
          <p:nvPr/>
        </p:nvSpPr>
        <p:spPr>
          <a:xfrm>
            <a:off x="3313349" y="10447255"/>
            <a:ext cx="6811865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b="1"/>
              <a:t>DEPORTE: VOLEIBOL SALA/PLAYA</a:t>
            </a:r>
          </a:p>
          <a:p>
            <a:r>
              <a:rPr lang="es-ES" b="1"/>
              <a:t>RAMA: FEMENIL</a:t>
            </a:r>
          </a:p>
        </p:txBody>
      </p:sp>
      <p:sp>
        <p:nvSpPr>
          <p:cNvPr id="13" name="TÍTULO PRIMER INTERIOR (50 pts)">
            <a:extLst>
              <a:ext uri="{FF2B5EF4-FFF2-40B4-BE49-F238E27FC236}">
                <a16:creationId xmlns:a16="http://schemas.microsoft.com/office/drawing/2014/main" id="{1EEBD4C2-EA43-A727-8B78-E32083336FB8}"/>
              </a:ext>
            </a:extLst>
          </p:cNvPr>
          <p:cNvSpPr txBox="1"/>
          <p:nvPr/>
        </p:nvSpPr>
        <p:spPr>
          <a:xfrm>
            <a:off x="697475" y="9538091"/>
            <a:ext cx="1149452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pt-BR" b="1"/>
              <a:t>C. ÁNGEL FRANCISCO GAMBOA ESPINOSA</a:t>
            </a:r>
          </a:p>
        </p:txBody>
      </p:sp>
      <p:sp>
        <p:nvSpPr>
          <p:cNvPr id="14" name="Texto para subtítulo (40 pts)">
            <a:extLst>
              <a:ext uri="{FF2B5EF4-FFF2-40B4-BE49-F238E27FC236}">
                <a16:creationId xmlns:a16="http://schemas.microsoft.com/office/drawing/2014/main" id="{D9ACD01F-94F2-5C55-18E9-CD76D477E7BD}"/>
              </a:ext>
            </a:extLst>
          </p:cNvPr>
          <p:cNvSpPr txBox="1"/>
          <p:nvPr/>
        </p:nvSpPr>
        <p:spPr>
          <a:xfrm>
            <a:off x="14329394" y="10476441"/>
            <a:ext cx="6811865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 dirty="0"/>
              <a:t>DEPORTE: VOLEIBOL SALA/PLAYA</a:t>
            </a:r>
          </a:p>
          <a:p>
            <a:r>
              <a:rPr lang="es-MX" b="1" dirty="0"/>
              <a:t>RAMA: VARONIL</a:t>
            </a:r>
          </a:p>
        </p:txBody>
      </p:sp>
      <p:sp>
        <p:nvSpPr>
          <p:cNvPr id="15" name="TÍTULO PRIMER INTERIOR (50 pts)">
            <a:extLst>
              <a:ext uri="{FF2B5EF4-FFF2-40B4-BE49-F238E27FC236}">
                <a16:creationId xmlns:a16="http://schemas.microsoft.com/office/drawing/2014/main" id="{EB785F7B-CB6E-46AC-19B5-85BD4005B075}"/>
              </a:ext>
            </a:extLst>
          </p:cNvPr>
          <p:cNvSpPr txBox="1"/>
          <p:nvPr/>
        </p:nvSpPr>
        <p:spPr>
          <a:xfrm>
            <a:off x="12640394" y="9575221"/>
            <a:ext cx="1106622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b="1"/>
              <a:t>LIC. ROLANDO ANTONIO MATU CHAN</a:t>
            </a:r>
          </a:p>
        </p:txBody>
      </p:sp>
      <p:sp>
        <p:nvSpPr>
          <p:cNvPr id="5" name="Freeform 9" descr="Upscale Image">
            <a:extLst>
              <a:ext uri="{FF2B5EF4-FFF2-40B4-BE49-F238E27FC236}">
                <a16:creationId xmlns:a16="http://schemas.microsoft.com/office/drawing/2014/main" id="{91CF6709-A585-F552-9ED6-CBA334C88B0D}"/>
              </a:ext>
            </a:extLst>
          </p:cNvPr>
          <p:cNvSpPr/>
          <p:nvPr/>
        </p:nvSpPr>
        <p:spPr>
          <a:xfrm>
            <a:off x="15345358" y="636453"/>
            <a:ext cx="5656291" cy="8791956"/>
          </a:xfrm>
          <a:custGeom>
            <a:avLst/>
            <a:gdLst/>
            <a:ahLst/>
            <a:cxnLst/>
            <a:rect l="l" t="t" r="r" b="b"/>
            <a:pathLst>
              <a:path w="4158792" h="6659602">
                <a:moveTo>
                  <a:pt x="0" y="0"/>
                </a:moveTo>
                <a:lnTo>
                  <a:pt x="4158792" y="0"/>
                </a:lnTo>
                <a:lnTo>
                  <a:pt x="4158792" y="6659602"/>
                </a:lnTo>
                <a:lnTo>
                  <a:pt x="0" y="66596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2857" r="-91823"/>
            </a:stretch>
          </a:blipFill>
        </p:spPr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9F22942-2DEC-56D0-D3B4-C64340007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351" y="267629"/>
            <a:ext cx="6430722" cy="927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0213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587B7-8975-3637-988E-047D9C0F8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>
            <a:extLst>
              <a:ext uri="{FF2B5EF4-FFF2-40B4-BE49-F238E27FC236}">
                <a16:creationId xmlns:a16="http://schemas.microsoft.com/office/drawing/2014/main" id="{9B818536-9DE2-7101-A1EF-1EF4EEC27ACE}"/>
              </a:ext>
            </a:extLst>
          </p:cNvPr>
          <p:cNvSpPr txBox="1"/>
          <p:nvPr/>
        </p:nvSpPr>
        <p:spPr>
          <a:xfrm>
            <a:off x="5495469" y="6235700"/>
            <a:ext cx="13393090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/>
              <a:t>EQUIPO ADMINISTRATIVO</a:t>
            </a:r>
            <a:endParaRPr b="1"/>
          </a:p>
        </p:txBody>
      </p:sp>
      <p:sp>
        <p:nvSpPr>
          <p:cNvPr id="172" name="EN SUS VARIENTES (Regular) y (Bold)">
            <a:extLst>
              <a:ext uri="{FF2B5EF4-FFF2-40B4-BE49-F238E27FC236}">
                <a16:creationId xmlns:a16="http://schemas.microsoft.com/office/drawing/2014/main" id="{350ADE4C-1416-BEE7-16D6-A09F0BF0159C}"/>
              </a:ext>
            </a:extLst>
          </p:cNvPr>
          <p:cNvSpPr txBox="1"/>
          <p:nvPr/>
        </p:nvSpPr>
        <p:spPr>
          <a:xfrm>
            <a:off x="9474114" y="7900238"/>
            <a:ext cx="5435783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SEMESTRE 2026-2027</a:t>
            </a:r>
            <a:endParaRPr b="1"/>
          </a:p>
        </p:txBody>
      </p:sp>
      <p:sp>
        <p:nvSpPr>
          <p:cNvPr id="173" name="En los puntajes señalados">
            <a:extLst>
              <a:ext uri="{FF2B5EF4-FFF2-40B4-BE49-F238E27FC236}">
                <a16:creationId xmlns:a16="http://schemas.microsoft.com/office/drawing/2014/main" id="{EEEB8EFE-C7EF-133B-57C3-36BAAEC2F73D}"/>
              </a:ext>
            </a:extLst>
          </p:cNvPr>
          <p:cNvSpPr txBox="1"/>
          <p:nvPr/>
        </p:nvSpPr>
        <p:spPr>
          <a:xfrm>
            <a:off x="11166884" y="11253877"/>
            <a:ext cx="205024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/>
              <a:t>Indivisa </a:t>
            </a:r>
            <a:r>
              <a:rPr lang="es-MX" err="1"/>
              <a:t>Manent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1476798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EAF8B-7D12-DF35-6107-2CB17DFB9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AADB67A0-510E-F9BA-9FBB-C045F11E0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8957804D-E45C-6E18-11BE-E77083429984}"/>
              </a:ext>
            </a:extLst>
          </p:cNvPr>
          <p:cNvSpPr txBox="1"/>
          <p:nvPr/>
        </p:nvSpPr>
        <p:spPr>
          <a:xfrm>
            <a:off x="3352142" y="5890716"/>
            <a:ext cx="5860579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/>
              <a:t>ESP. ALICIA RUÍZ SOTO </a:t>
            </a:r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AD055240-093A-C823-6E83-7BF14CD125E9}"/>
              </a:ext>
            </a:extLst>
          </p:cNvPr>
          <p:cNvSpPr txBox="1"/>
          <p:nvPr/>
        </p:nvSpPr>
        <p:spPr>
          <a:xfrm>
            <a:off x="5280265" y="6858000"/>
            <a:ext cx="200433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RECTORA</a:t>
            </a:r>
            <a:endParaRPr b="1"/>
          </a:p>
        </p:txBody>
      </p:sp>
      <p:pic>
        <p:nvPicPr>
          <p:cNvPr id="3" name="Imagen 2" descr="Huracanes La Salle Cancún">
            <a:extLst>
              <a:ext uri="{FF2B5EF4-FFF2-40B4-BE49-F238E27FC236}">
                <a16:creationId xmlns:a16="http://schemas.microsoft.com/office/drawing/2014/main" id="{77D8C9A2-4CBB-B466-E100-347ECD7DA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4" name="Freeform 11" descr="Upscale Image">
            <a:extLst>
              <a:ext uri="{FF2B5EF4-FFF2-40B4-BE49-F238E27FC236}">
                <a16:creationId xmlns:a16="http://schemas.microsoft.com/office/drawing/2014/main" id="{0D4FCCC0-6002-2829-CD73-C8D7DDBD48BB}"/>
              </a:ext>
            </a:extLst>
          </p:cNvPr>
          <p:cNvSpPr/>
          <p:nvPr/>
        </p:nvSpPr>
        <p:spPr>
          <a:xfrm>
            <a:off x="13164752" y="1089684"/>
            <a:ext cx="8102748" cy="11536632"/>
          </a:xfrm>
          <a:custGeom>
            <a:avLst/>
            <a:gdLst/>
            <a:ahLst/>
            <a:cxnLst/>
            <a:rect l="l" t="t" r="r" b="b"/>
            <a:pathLst>
              <a:path w="7078314" h="10192464">
                <a:moveTo>
                  <a:pt x="0" y="0"/>
                </a:moveTo>
                <a:lnTo>
                  <a:pt x="7078314" y="0"/>
                </a:lnTo>
                <a:lnTo>
                  <a:pt x="7078314" y="10192464"/>
                </a:lnTo>
                <a:lnTo>
                  <a:pt x="0" y="101924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4197" r="-81794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316630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E1C57-6034-57C2-44AB-89689BDD4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93B181D2-F1A0-774A-E22A-0859CD35A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EE2C2AC9-9BA5-65EF-90E9-07E0C78A8FEB}"/>
              </a:ext>
            </a:extLst>
          </p:cNvPr>
          <p:cNvSpPr txBox="1"/>
          <p:nvPr/>
        </p:nvSpPr>
        <p:spPr>
          <a:xfrm>
            <a:off x="3261509" y="4708687"/>
            <a:ext cx="8443017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b="1" dirty="0"/>
              <a:t>MTRO. EDUARDO DEL RÍO TREJO </a:t>
            </a:r>
            <a:r>
              <a:rPr lang="es-ES" dirty="0"/>
              <a:t>​</a:t>
            </a:r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CBC09556-5B9A-1315-3BF7-FB7974B091D2}"/>
              </a:ext>
            </a:extLst>
          </p:cNvPr>
          <p:cNvSpPr txBox="1"/>
          <p:nvPr/>
        </p:nvSpPr>
        <p:spPr>
          <a:xfrm>
            <a:off x="3650333" y="5703384"/>
            <a:ext cx="7665367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 dirty="0"/>
              <a:t>DIRECTOR DE FORMACIÓN INTEGRAL </a:t>
            </a:r>
          </a:p>
          <a:p>
            <a:r>
              <a:rPr lang="es-MX" b="1" dirty="0"/>
              <a:t>Y BIENESTAR UNIVERSITARIO</a:t>
            </a:r>
          </a:p>
        </p:txBody>
      </p:sp>
      <p:pic>
        <p:nvPicPr>
          <p:cNvPr id="3" name="Imagen 2" descr="Huracanes La Salle Cancún">
            <a:extLst>
              <a:ext uri="{FF2B5EF4-FFF2-40B4-BE49-F238E27FC236}">
                <a16:creationId xmlns:a16="http://schemas.microsoft.com/office/drawing/2014/main" id="{15877340-C8A6-EB0A-38B3-1826F1726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2" name="Freeform 11" descr="Upscale Image">
            <a:extLst>
              <a:ext uri="{FF2B5EF4-FFF2-40B4-BE49-F238E27FC236}">
                <a16:creationId xmlns:a16="http://schemas.microsoft.com/office/drawing/2014/main" id="{8415379D-8835-2286-2CFA-4113A0057C5B}"/>
              </a:ext>
            </a:extLst>
          </p:cNvPr>
          <p:cNvSpPr/>
          <p:nvPr/>
        </p:nvSpPr>
        <p:spPr>
          <a:xfrm>
            <a:off x="13338538" y="-352484"/>
            <a:ext cx="7973567" cy="12111736"/>
          </a:xfrm>
          <a:custGeom>
            <a:avLst/>
            <a:gdLst/>
            <a:ahLst/>
            <a:cxnLst/>
            <a:rect l="l" t="t" r="r" b="b"/>
            <a:pathLst>
              <a:path w="6673676" h="10417349">
                <a:moveTo>
                  <a:pt x="0" y="0"/>
                </a:moveTo>
                <a:lnTo>
                  <a:pt x="6673676" y="0"/>
                </a:lnTo>
                <a:lnTo>
                  <a:pt x="6673676" y="10417349"/>
                </a:lnTo>
                <a:lnTo>
                  <a:pt x="0" y="104173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1273" r="-96231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902074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4CFF2-C245-E100-927E-230D966EB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188E6EEF-4615-70E1-187C-43F35739C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E3AB64D3-33DF-B4A4-EFB6-7A430C5DFDBC}"/>
              </a:ext>
            </a:extLst>
          </p:cNvPr>
          <p:cNvSpPr txBox="1"/>
          <p:nvPr/>
        </p:nvSpPr>
        <p:spPr>
          <a:xfrm>
            <a:off x="4090977" y="4574872"/>
            <a:ext cx="6479339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b="1" dirty="0"/>
              <a:t>C. KATIA NAYELI CHAN EK</a:t>
            </a:r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8F0B9ACD-A1DE-ECC3-1B54-7E2210F50E1F}"/>
              </a:ext>
            </a:extLst>
          </p:cNvPr>
          <p:cNvSpPr txBox="1"/>
          <p:nvPr/>
        </p:nvSpPr>
        <p:spPr>
          <a:xfrm>
            <a:off x="4605216" y="5480360"/>
            <a:ext cx="5089663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ASISTENTE DE DEPORTES</a:t>
            </a:r>
          </a:p>
        </p:txBody>
      </p:sp>
      <p:pic>
        <p:nvPicPr>
          <p:cNvPr id="3" name="Imagen 2" descr="Huracanes La Salle Cancún">
            <a:extLst>
              <a:ext uri="{FF2B5EF4-FFF2-40B4-BE49-F238E27FC236}">
                <a16:creationId xmlns:a16="http://schemas.microsoft.com/office/drawing/2014/main" id="{AF05F5D8-38C2-C5B9-D784-B5395B12F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4" name="Freeform 11" descr="Upscale Image">
            <a:extLst>
              <a:ext uri="{FF2B5EF4-FFF2-40B4-BE49-F238E27FC236}">
                <a16:creationId xmlns:a16="http://schemas.microsoft.com/office/drawing/2014/main" id="{1672E55B-1C3A-D94E-80DD-68A6D45708C6}"/>
              </a:ext>
            </a:extLst>
          </p:cNvPr>
          <p:cNvSpPr/>
          <p:nvPr/>
        </p:nvSpPr>
        <p:spPr>
          <a:xfrm>
            <a:off x="14300095" y="768849"/>
            <a:ext cx="8852513" cy="11854951"/>
          </a:xfrm>
          <a:custGeom>
            <a:avLst/>
            <a:gdLst/>
            <a:ahLst/>
            <a:cxnLst/>
            <a:rect l="l" t="t" r="r" b="b"/>
            <a:pathLst>
              <a:path w="7238087" h="10185655">
                <a:moveTo>
                  <a:pt x="0" y="0"/>
                </a:moveTo>
                <a:lnTo>
                  <a:pt x="7238087" y="0"/>
                </a:lnTo>
                <a:lnTo>
                  <a:pt x="7238087" y="10185654"/>
                </a:lnTo>
                <a:lnTo>
                  <a:pt x="0" y="10185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8723" r="-81450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137561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19930-38A3-94D8-AF86-8CBEF2047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EBD9D31D-A9E9-7ACD-32EB-F2D612133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6D1945EC-E568-2524-6436-B359ED0D6731}"/>
              </a:ext>
            </a:extLst>
          </p:cNvPr>
          <p:cNvSpPr txBox="1"/>
          <p:nvPr/>
        </p:nvSpPr>
        <p:spPr>
          <a:xfrm>
            <a:off x="11022547" y="1065194"/>
            <a:ext cx="1176291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 dirty="0"/>
              <a:t>CARACTERÍSTICAS DE LOS PROFESORES</a:t>
            </a:r>
            <a:endParaRPr b="1"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1F18EFF4-8D77-0D21-ACB8-FA57DD0A07A0}"/>
              </a:ext>
            </a:extLst>
          </p:cNvPr>
          <p:cNvSpPr txBox="1"/>
          <p:nvPr/>
        </p:nvSpPr>
        <p:spPr>
          <a:xfrm>
            <a:off x="215790" y="3909988"/>
            <a:ext cx="10343653" cy="55194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b="1" dirty="0"/>
              <a:t>EL 60% SON LICENCIADOS EN EDUCACIÓN FÍSICA, O ENTRENAMIENTO DEPORTIVO Y/O RECREACIÓN.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b="1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b="1" dirty="0"/>
              <a:t>EL RESTO, SON TÉCNICOS DEPORTIVOS Y ESPECIALISTAS EN SU DEPORTE.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b="1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b="1" dirty="0"/>
              <a:t>EXPERIENCIA MÍNIMA DE 5 AÑOS.</a:t>
            </a:r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7192D56B-C7D4-8FDB-0620-3C6F1844F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3" name="Freeform 12" descr="Upscale Image">
            <a:extLst>
              <a:ext uri="{FF2B5EF4-FFF2-40B4-BE49-F238E27FC236}">
                <a16:creationId xmlns:a16="http://schemas.microsoft.com/office/drawing/2014/main" id="{08CF9C0D-0F68-B193-7FB8-233FAA178B8F}"/>
              </a:ext>
            </a:extLst>
          </p:cNvPr>
          <p:cNvSpPr/>
          <p:nvPr/>
        </p:nvSpPr>
        <p:spPr>
          <a:xfrm>
            <a:off x="9916408" y="2084040"/>
            <a:ext cx="15270480" cy="8449056"/>
          </a:xfrm>
          <a:custGeom>
            <a:avLst/>
            <a:gdLst/>
            <a:ahLst/>
            <a:cxnLst/>
            <a:rect l="l" t="t" r="r" b="b"/>
            <a:pathLst>
              <a:path w="11160322" h="6504741">
                <a:moveTo>
                  <a:pt x="0" y="0"/>
                </a:moveTo>
                <a:lnTo>
                  <a:pt x="11160322" y="0"/>
                </a:lnTo>
                <a:lnTo>
                  <a:pt x="11160322" y="6504741"/>
                </a:lnTo>
                <a:lnTo>
                  <a:pt x="0" y="65047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16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488623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4675A-F049-3E69-2755-3135A71D6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>
            <a:extLst>
              <a:ext uri="{FF2B5EF4-FFF2-40B4-BE49-F238E27FC236}">
                <a16:creationId xmlns:a16="http://schemas.microsoft.com/office/drawing/2014/main" id="{F378C319-55E5-22C0-2469-8533254A5EE3}"/>
              </a:ext>
            </a:extLst>
          </p:cNvPr>
          <p:cNvSpPr txBox="1"/>
          <p:nvPr/>
        </p:nvSpPr>
        <p:spPr>
          <a:xfrm>
            <a:off x="7088056" y="6235700"/>
            <a:ext cx="10207923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/>
              <a:t>OFERTA DEPORTIVA</a:t>
            </a:r>
            <a:endParaRPr b="1"/>
          </a:p>
        </p:txBody>
      </p:sp>
      <p:sp>
        <p:nvSpPr>
          <p:cNvPr id="172" name="EN SUS VARIENTES (Regular) y (Bold)">
            <a:extLst>
              <a:ext uri="{FF2B5EF4-FFF2-40B4-BE49-F238E27FC236}">
                <a16:creationId xmlns:a16="http://schemas.microsoft.com/office/drawing/2014/main" id="{321D4D4C-41FE-77AD-010C-181DC1F0E703}"/>
              </a:ext>
            </a:extLst>
          </p:cNvPr>
          <p:cNvSpPr txBox="1"/>
          <p:nvPr/>
        </p:nvSpPr>
        <p:spPr>
          <a:xfrm>
            <a:off x="9474114" y="7900238"/>
            <a:ext cx="5435783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/>
              <a:t>SEMESTRE 2026-2027</a:t>
            </a:r>
            <a:endParaRPr/>
          </a:p>
        </p:txBody>
      </p:sp>
      <p:sp>
        <p:nvSpPr>
          <p:cNvPr id="173" name="En los puntajes señalados">
            <a:extLst>
              <a:ext uri="{FF2B5EF4-FFF2-40B4-BE49-F238E27FC236}">
                <a16:creationId xmlns:a16="http://schemas.microsoft.com/office/drawing/2014/main" id="{B4B6B8C4-9A3A-A5EE-69BF-D4C7AAC1AD73}"/>
              </a:ext>
            </a:extLst>
          </p:cNvPr>
          <p:cNvSpPr txBox="1"/>
          <p:nvPr/>
        </p:nvSpPr>
        <p:spPr>
          <a:xfrm>
            <a:off x="11166884" y="11253877"/>
            <a:ext cx="205024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/>
              <a:t>Indivisa </a:t>
            </a:r>
            <a:r>
              <a:rPr lang="es-MX" err="1"/>
              <a:t>Manent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095499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E6EB6-A817-0203-0E5A-17A793DB4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0F45BBF9-176E-03A4-28A9-A95F5E35F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F8A87AE9-A1DA-BBEE-A84F-6A409A08E658}"/>
              </a:ext>
            </a:extLst>
          </p:cNvPr>
          <p:cNvSpPr txBox="1"/>
          <p:nvPr/>
        </p:nvSpPr>
        <p:spPr>
          <a:xfrm>
            <a:off x="1541049" y="5406497"/>
            <a:ext cx="12256561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/>
              <a:t>Lic. Karla Carolina Carrillo Nieblas</a:t>
            </a:r>
            <a:endParaRPr sz="7200" b="1"/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4F214B7E-85CB-4EAD-305C-7FCE9D0044B2}"/>
              </a:ext>
            </a:extLst>
          </p:cNvPr>
          <p:cNvSpPr txBox="1"/>
          <p:nvPr/>
        </p:nvSpPr>
        <p:spPr>
          <a:xfrm>
            <a:off x="1541049" y="6539788"/>
            <a:ext cx="12002713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6600" b="1"/>
              <a:t>Jefatura de Acción Deportiva</a:t>
            </a:r>
            <a:endParaRPr sz="6600" b="1"/>
          </a:p>
        </p:txBody>
      </p:sp>
      <p:sp>
        <p:nvSpPr>
          <p:cNvPr id="2" name="Freeform 14" descr="Upscale Image">
            <a:extLst>
              <a:ext uri="{FF2B5EF4-FFF2-40B4-BE49-F238E27FC236}">
                <a16:creationId xmlns:a16="http://schemas.microsoft.com/office/drawing/2014/main" id="{9F2E18FC-0A6C-DDFE-B707-2DA436633BA7}"/>
              </a:ext>
            </a:extLst>
          </p:cNvPr>
          <p:cNvSpPr/>
          <p:nvPr/>
        </p:nvSpPr>
        <p:spPr>
          <a:xfrm>
            <a:off x="13434657" y="-181950"/>
            <a:ext cx="9805281" cy="13598071"/>
          </a:xfrm>
          <a:custGeom>
            <a:avLst/>
            <a:gdLst/>
            <a:ahLst/>
            <a:cxnLst/>
            <a:rect l="l" t="t" r="r" b="b"/>
            <a:pathLst>
              <a:path w="8873471" h="11800397">
                <a:moveTo>
                  <a:pt x="0" y="0"/>
                </a:moveTo>
                <a:lnTo>
                  <a:pt x="8873471" y="0"/>
                </a:lnTo>
                <a:lnTo>
                  <a:pt x="8873471" y="11800397"/>
                </a:lnTo>
                <a:lnTo>
                  <a:pt x="0" y="118003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0875" t="-2888" r="-70404"/>
            </a:stretch>
          </a:blipFill>
        </p:spPr>
        <p:txBody>
          <a:bodyPr/>
          <a:lstStyle/>
          <a:p>
            <a:endParaRPr lang="es-MX"/>
          </a:p>
        </p:txBody>
      </p:sp>
      <p:pic>
        <p:nvPicPr>
          <p:cNvPr id="3" name="Imagen 2" descr="Huracanes La Salle Cancún">
            <a:extLst>
              <a:ext uri="{FF2B5EF4-FFF2-40B4-BE49-F238E27FC236}">
                <a16:creationId xmlns:a16="http://schemas.microsoft.com/office/drawing/2014/main" id="{89AF0A15-4D8C-63BD-165B-D09A3E565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73958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CF9EE-2533-6A89-DCBE-CC8385D23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>
            <a:extLst>
              <a:ext uri="{FF2B5EF4-FFF2-40B4-BE49-F238E27FC236}">
                <a16:creationId xmlns:a16="http://schemas.microsoft.com/office/drawing/2014/main" id="{D68ACC8C-63AF-2BDA-1B36-8FB9C88F0698}"/>
              </a:ext>
            </a:extLst>
          </p:cNvPr>
          <p:cNvSpPr txBox="1"/>
          <p:nvPr/>
        </p:nvSpPr>
        <p:spPr>
          <a:xfrm>
            <a:off x="3809897" y="5418633"/>
            <a:ext cx="16764206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/>
              <a:t>NIVEL DEPORTIVO DE INICIACIÓN</a:t>
            </a:r>
            <a:endParaRPr b="1"/>
          </a:p>
        </p:txBody>
      </p:sp>
      <p:sp>
        <p:nvSpPr>
          <p:cNvPr id="172" name="EN SUS VARIENTES (Regular) y (Bold)">
            <a:extLst>
              <a:ext uri="{FF2B5EF4-FFF2-40B4-BE49-F238E27FC236}">
                <a16:creationId xmlns:a16="http://schemas.microsoft.com/office/drawing/2014/main" id="{BE31E71C-3372-03B1-D90C-E07C0C6DDCBC}"/>
              </a:ext>
            </a:extLst>
          </p:cNvPr>
          <p:cNvSpPr txBox="1"/>
          <p:nvPr/>
        </p:nvSpPr>
        <p:spPr>
          <a:xfrm>
            <a:off x="6030905" y="7373991"/>
            <a:ext cx="12066157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4000" b="1" dirty="0"/>
              <a:t>AJEDREZ , ATLETISMO, BÁDMINTON, BÁSQUETBOL, FÚTBOL RÁPIDO, FÚTBOL SOCCER, PORRAS, TAEKWONDO, TOCHO BANDERA Y VOLEIBOL DE SALA.</a:t>
            </a:r>
          </a:p>
        </p:txBody>
      </p:sp>
      <p:sp>
        <p:nvSpPr>
          <p:cNvPr id="173" name="En los puntajes señalados">
            <a:extLst>
              <a:ext uri="{FF2B5EF4-FFF2-40B4-BE49-F238E27FC236}">
                <a16:creationId xmlns:a16="http://schemas.microsoft.com/office/drawing/2014/main" id="{90653028-BB92-693D-39AD-ACB72AD1FDFD}"/>
              </a:ext>
            </a:extLst>
          </p:cNvPr>
          <p:cNvSpPr txBox="1"/>
          <p:nvPr/>
        </p:nvSpPr>
        <p:spPr>
          <a:xfrm>
            <a:off x="11166884" y="11253877"/>
            <a:ext cx="205024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/>
              <a:t>Indivisa </a:t>
            </a:r>
            <a:r>
              <a:rPr lang="es-MX" err="1"/>
              <a:t>Manent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6475631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DF1E8-7BD7-C43C-954D-FBF01B7F7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9C44893C-82A7-E3F1-75F7-CF19CEF03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66411AE9-2574-D30B-B666-5A4411552642}"/>
              </a:ext>
            </a:extLst>
          </p:cNvPr>
          <p:cNvSpPr txBox="1"/>
          <p:nvPr/>
        </p:nvSpPr>
        <p:spPr>
          <a:xfrm>
            <a:off x="429088" y="350547"/>
            <a:ext cx="1176291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 dirty="0"/>
              <a:t>CARACTERÍSTICAS DEL NIVEL</a:t>
            </a:r>
            <a:endParaRPr b="1"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6340B634-3B35-19CF-3E01-54F998F7EE66}"/>
              </a:ext>
            </a:extLst>
          </p:cNvPr>
          <p:cNvSpPr txBox="1"/>
          <p:nvPr/>
        </p:nvSpPr>
        <p:spPr>
          <a:xfrm>
            <a:off x="1515519" y="1644763"/>
            <a:ext cx="9027809" cy="9582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dirty="0"/>
              <a:t>PARTICIPACIÓN EN CHALLENGES, DRILLS TÉCNICOS Y JUEGOS INTERNOS.​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dirty="0"/>
              <a:t>EN CASO DE AVANCE NOTABLE EL ENTRENADOR LO SUBIRÁ DE NIVEL.​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dirty="0"/>
              <a:t>EN ESTE NIVEL SE ENCUENTRAN LOS DEPORTISTAS QUE TIENEN POCO CONOCIMIENTO  DE LAS TÉCNICAS Y REGLAS DEL DEPORTE.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dirty="0"/>
              <a:t>TIENEN POR LO MENOS 1 AÑO DE ENTRENAMIENTO O ENTRENAMIENTO NULO.</a:t>
            </a:r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5B4B3685-AD52-06DA-8C9F-70C7579E2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5173C57-67F2-5B45-77BB-66AA3362C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015641" y="1644763"/>
            <a:ext cx="15003214" cy="844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0758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F724A-54A8-F81E-DD64-BC20AFBFF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755F1AF8-DFC9-06D5-D2C9-914C9BAD1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8F5ADC99-9B7F-34E0-2572-AC8444DB8884}"/>
              </a:ext>
            </a:extLst>
          </p:cNvPr>
          <p:cNvSpPr txBox="1"/>
          <p:nvPr/>
        </p:nvSpPr>
        <p:spPr>
          <a:xfrm>
            <a:off x="1541049" y="949807"/>
            <a:ext cx="1176291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 dirty="0"/>
              <a:t>EDUCACIÓN FÍSICA</a:t>
            </a:r>
            <a:endParaRPr b="1"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B7041B84-DE7B-7A88-6870-F923CEC77976}"/>
              </a:ext>
            </a:extLst>
          </p:cNvPr>
          <p:cNvSpPr txBox="1"/>
          <p:nvPr/>
        </p:nvSpPr>
        <p:spPr>
          <a:xfrm>
            <a:off x="2109172" y="2409419"/>
            <a:ext cx="10268682" cy="82278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b="1" dirty="0"/>
              <a:t>DIRIGIDO A: </a:t>
            </a:r>
            <a:r>
              <a:rPr lang="es-ES" sz="4400" dirty="0"/>
              <a:t>ESTUDIANTES QUE TRABAJAN, ESTUDIANTES QUE PRACTICAN OTRO DEPORTE QUE NO HAYA EN LA OFERTA DEPORTIVA, JÓVENES NO DEPORTISTAS QUE DESEAN SOLO CUMPLIR SUS CRÉDITOS.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b="1" dirty="0"/>
              <a:t>OBJETIVOS</a:t>
            </a:r>
            <a:r>
              <a:rPr lang="es-ES" sz="4400" dirty="0"/>
              <a:t>:​ CONOCER Y EJERCITAR LOS PRINCIPALES ASPECTOS FÍSICOS DEL CUERPO HUMANO, POR EJEMPLO: FUERZA, FLEXIBILIDAD, VELOCIDAD, RESISTENCIA, ETC. ASÍ COMO ADQUIRIR CULTURA DEPORTIVA, DE UNA FORMA RECREATIVA.</a:t>
            </a:r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4B23FBBD-5B40-2D84-3902-B955DAAC6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DEF8244-5A56-361E-D982-988BFE232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" b="19106"/>
          <a:stretch>
            <a:fillRect/>
          </a:stretch>
        </p:blipFill>
        <p:spPr>
          <a:xfrm>
            <a:off x="14410945" y="0"/>
            <a:ext cx="9973056" cy="109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858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C3F84-701E-4FD9-8CD4-1F660E82F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>
            <a:extLst>
              <a:ext uri="{FF2B5EF4-FFF2-40B4-BE49-F238E27FC236}">
                <a16:creationId xmlns:a16="http://schemas.microsoft.com/office/drawing/2014/main" id="{D475F0E3-27AC-CC7D-35F8-0E8EC402B002}"/>
              </a:ext>
            </a:extLst>
          </p:cNvPr>
          <p:cNvSpPr txBox="1"/>
          <p:nvPr/>
        </p:nvSpPr>
        <p:spPr>
          <a:xfrm>
            <a:off x="2247848" y="4681873"/>
            <a:ext cx="19888303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/>
              <a:t>NIVEL DEPORTIVO DE COMPETENCIA</a:t>
            </a:r>
            <a:endParaRPr b="1"/>
          </a:p>
        </p:txBody>
      </p:sp>
      <p:sp>
        <p:nvSpPr>
          <p:cNvPr id="172" name="EN SUS VARIENTES (Regular) y (Bold)">
            <a:extLst>
              <a:ext uri="{FF2B5EF4-FFF2-40B4-BE49-F238E27FC236}">
                <a16:creationId xmlns:a16="http://schemas.microsoft.com/office/drawing/2014/main" id="{9E1C9FB7-467F-3B5E-8FFF-A2FCBF1FF653}"/>
              </a:ext>
            </a:extLst>
          </p:cNvPr>
          <p:cNvSpPr txBox="1"/>
          <p:nvPr/>
        </p:nvSpPr>
        <p:spPr>
          <a:xfrm>
            <a:off x="6928002" y="6857999"/>
            <a:ext cx="4517674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4000" b="1" dirty="0"/>
              <a:t>AJEDREZ MIXTO</a:t>
            </a:r>
          </a:p>
          <a:p>
            <a:r>
              <a:rPr lang="es-MX" sz="4000" b="1" dirty="0"/>
              <a:t>BÁDMINTON MIXTO</a:t>
            </a:r>
          </a:p>
          <a:p>
            <a:r>
              <a:rPr lang="es-MX" sz="4000" b="1" dirty="0"/>
              <a:t>FÚTBOL RÁPIDO F-V</a:t>
            </a:r>
          </a:p>
          <a:p>
            <a:r>
              <a:rPr lang="es-MX" sz="4000" b="1" dirty="0"/>
              <a:t>TAEKWONDO MIXTO</a:t>
            </a:r>
          </a:p>
          <a:p>
            <a:r>
              <a:rPr lang="es-MX" sz="4000" b="1" dirty="0"/>
              <a:t>TOCHO BANDERA F-V</a:t>
            </a:r>
          </a:p>
          <a:p>
            <a:r>
              <a:rPr lang="es-MX" sz="4000" b="1" dirty="0"/>
              <a:t>VOLEIBOL DE SALA F-V</a:t>
            </a:r>
          </a:p>
        </p:txBody>
      </p:sp>
      <p:sp>
        <p:nvSpPr>
          <p:cNvPr id="173" name="En los puntajes señalados">
            <a:extLst>
              <a:ext uri="{FF2B5EF4-FFF2-40B4-BE49-F238E27FC236}">
                <a16:creationId xmlns:a16="http://schemas.microsoft.com/office/drawing/2014/main" id="{4117AA31-0C76-25C2-442A-813691C9DC6C}"/>
              </a:ext>
            </a:extLst>
          </p:cNvPr>
          <p:cNvSpPr txBox="1"/>
          <p:nvPr/>
        </p:nvSpPr>
        <p:spPr>
          <a:xfrm>
            <a:off x="20623118" y="12971165"/>
            <a:ext cx="205024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Indivisa </a:t>
            </a:r>
            <a:r>
              <a:rPr lang="es-MX" dirty="0" err="1"/>
              <a:t>Manent</a:t>
            </a:r>
            <a:endParaRPr dirty="0"/>
          </a:p>
        </p:txBody>
      </p:sp>
      <p:sp>
        <p:nvSpPr>
          <p:cNvPr id="2" name="EN SUS VARIENTES (Regular) y (Bold)">
            <a:extLst>
              <a:ext uri="{FF2B5EF4-FFF2-40B4-BE49-F238E27FC236}">
                <a16:creationId xmlns:a16="http://schemas.microsoft.com/office/drawing/2014/main" id="{37194E0A-C865-BAD3-6591-660D7921DF7E}"/>
              </a:ext>
            </a:extLst>
          </p:cNvPr>
          <p:cNvSpPr txBox="1"/>
          <p:nvPr/>
        </p:nvSpPr>
        <p:spPr>
          <a:xfrm>
            <a:off x="12938326" y="6857998"/>
            <a:ext cx="6573104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4000" b="1" dirty="0"/>
              <a:t>ATLETISMO MIXTO</a:t>
            </a:r>
          </a:p>
          <a:p>
            <a:r>
              <a:rPr lang="es-MX" sz="4000" b="1" dirty="0"/>
              <a:t>BÁSQUETBOL F-V</a:t>
            </a:r>
          </a:p>
          <a:p>
            <a:r>
              <a:rPr lang="es-MX" sz="4000" b="1" dirty="0"/>
              <a:t>FÚTBOL SOCCER F-V</a:t>
            </a:r>
          </a:p>
          <a:p>
            <a:r>
              <a:rPr lang="es-MX" sz="4000" b="1" dirty="0"/>
              <a:t>PORRAS MIXTO</a:t>
            </a:r>
          </a:p>
          <a:p>
            <a:r>
              <a:rPr lang="es-MX" sz="4000" b="1" dirty="0"/>
              <a:t>TENIS MIXTO</a:t>
            </a:r>
          </a:p>
          <a:p>
            <a:r>
              <a:rPr lang="es-MX" sz="4000" b="1" dirty="0"/>
              <a:t>VOLEIBOL DE PLAYA F-V</a:t>
            </a:r>
          </a:p>
        </p:txBody>
      </p:sp>
    </p:spTree>
    <p:extLst>
      <p:ext uri="{BB962C8B-B14F-4D97-AF65-F5344CB8AC3E}">
        <p14:creationId xmlns:p14="http://schemas.microsoft.com/office/powerpoint/2010/main" val="329540309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18DD-6036-B7AC-583C-7803D1988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27A99474-B4B8-FB5C-52A8-5336468AB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566471AF-3341-597C-5762-DC791C98F75D}"/>
              </a:ext>
            </a:extLst>
          </p:cNvPr>
          <p:cNvSpPr txBox="1"/>
          <p:nvPr/>
        </p:nvSpPr>
        <p:spPr>
          <a:xfrm>
            <a:off x="1063283" y="752953"/>
            <a:ext cx="1176291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 dirty="0"/>
              <a:t>CARACTERÍSTICAS DEL NIVEL</a:t>
            </a:r>
            <a:endParaRPr b="1"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6FD7FD8F-239C-ECD4-3682-B93D247084D0}"/>
              </a:ext>
            </a:extLst>
          </p:cNvPr>
          <p:cNvSpPr txBox="1"/>
          <p:nvPr/>
        </p:nvSpPr>
        <p:spPr>
          <a:xfrm>
            <a:off x="2212620" y="2333338"/>
            <a:ext cx="8861879" cy="9582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dirty="0"/>
              <a:t>ATLETA CON HABILIDADES FÍSICAS Y TÉCNICAS ADECUADAS, QUE EXIGE EL NIVEL COMPETITIVO DEL DEPORTE ESPECÍFICO.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dirty="0"/>
              <a:t>ENTRENAMIENTO CONTINUO E INTENSIVO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dirty="0"/>
              <a:t>PARTICIPACIÓN A NIVEL : LOCAL, ESTATAL , REGIONAL Y NACIONAL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dirty="0"/>
              <a:t>LA MAYORÍA DE NUESTROS BECARIOS DEPORTIVOS SE ENCUENTRA EN ESTE NIVEL</a:t>
            </a:r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EC078B1B-BE04-A84E-F208-8A9896E3E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F3985D2-3974-699A-37F5-242C7441E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5146" r="16747" b="1565"/>
          <a:stretch>
            <a:fillRect/>
          </a:stretch>
        </p:blipFill>
        <p:spPr>
          <a:xfrm>
            <a:off x="11759184" y="1250267"/>
            <a:ext cx="12159152" cy="992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9964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EF110-A258-95D5-B14D-7A0D5F164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545B9292-C890-CC33-EB75-7B13111C3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51D0968E-2895-B411-E3B9-C808E75FDE5D}"/>
              </a:ext>
            </a:extLst>
          </p:cNvPr>
          <p:cNvSpPr txBox="1"/>
          <p:nvPr/>
        </p:nvSpPr>
        <p:spPr>
          <a:xfrm>
            <a:off x="1245691" y="3049586"/>
            <a:ext cx="8823389" cy="6104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sz="6500" b="1" dirty="0"/>
              <a:t>PRÓXIMA SEDE DE </a:t>
            </a:r>
          </a:p>
          <a:p>
            <a:r>
              <a:rPr lang="es-ES" sz="6500" b="1" dirty="0"/>
              <a:t>LOS “XXXI JUEGOS DEPORTIVOS UNIVERSITARIOS LASALLISTAS”: </a:t>
            </a:r>
          </a:p>
          <a:p>
            <a:r>
              <a:rPr lang="es-ES" sz="6500" b="1" dirty="0"/>
              <a:t>CHIHUAHUA 2026”</a:t>
            </a:r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849DEF25-F049-A204-93D0-1F6C55ECB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pic>
        <p:nvPicPr>
          <p:cNvPr id="3" name="Imagen 2" descr="La Universidad La Salle Chihuahua lanza la nueva Licenciatura en Psicología.">
            <a:extLst>
              <a:ext uri="{FF2B5EF4-FFF2-40B4-BE49-F238E27FC236}">
                <a16:creationId xmlns:a16="http://schemas.microsoft.com/office/drawing/2014/main" id="{F3DE72E4-7EE4-2FD5-3F64-F95F6235D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0952" y="1521783"/>
            <a:ext cx="12961112" cy="875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1208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85447-A633-1C3E-7C84-B1C988B61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6BC24602-5517-A53E-4DEF-62C822BD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BA7010FB-DA96-9346-8663-C8DC5BACCD22}"/>
              </a:ext>
            </a:extLst>
          </p:cNvPr>
          <p:cNvSpPr txBox="1"/>
          <p:nvPr/>
        </p:nvSpPr>
        <p:spPr>
          <a:xfrm>
            <a:off x="1288065" y="1803700"/>
            <a:ext cx="8823389" cy="1102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sz="6500" b="1"/>
              <a:t>UNIVERSIADA</a:t>
            </a:r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09FE73DB-961B-7FA0-4EF1-0FFA6DF60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3" name="Freeform 10">
            <a:extLst>
              <a:ext uri="{FF2B5EF4-FFF2-40B4-BE49-F238E27FC236}">
                <a16:creationId xmlns:a16="http://schemas.microsoft.com/office/drawing/2014/main" id="{95E57F47-6406-58B4-82B1-0AB6104C9473}"/>
              </a:ext>
            </a:extLst>
          </p:cNvPr>
          <p:cNvSpPr/>
          <p:nvPr/>
        </p:nvSpPr>
        <p:spPr>
          <a:xfrm>
            <a:off x="10568655" y="4066614"/>
            <a:ext cx="10497207" cy="4306721"/>
          </a:xfrm>
          <a:custGeom>
            <a:avLst/>
            <a:gdLst/>
            <a:ahLst/>
            <a:cxnLst/>
            <a:rect l="l" t="t" r="r" b="b"/>
            <a:pathLst>
              <a:path w="9014177" h="3799399">
                <a:moveTo>
                  <a:pt x="0" y="0"/>
                </a:moveTo>
                <a:lnTo>
                  <a:pt x="9014178" y="0"/>
                </a:lnTo>
                <a:lnTo>
                  <a:pt x="9014178" y="3799398"/>
                </a:lnTo>
                <a:lnTo>
                  <a:pt x="0" y="37993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7905" r="-6310" b="-27905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3DE4CC32-F83F-F57B-297F-A0E0AA2A2A72}"/>
              </a:ext>
            </a:extLst>
          </p:cNvPr>
          <p:cNvSpPr/>
          <p:nvPr/>
        </p:nvSpPr>
        <p:spPr>
          <a:xfrm>
            <a:off x="10568654" y="307696"/>
            <a:ext cx="5469599" cy="3546235"/>
          </a:xfrm>
          <a:custGeom>
            <a:avLst/>
            <a:gdLst/>
            <a:ahLst/>
            <a:cxnLst/>
            <a:rect l="l" t="t" r="r" b="b"/>
            <a:pathLst>
              <a:path w="4744676" h="2742057">
                <a:moveTo>
                  <a:pt x="0" y="0"/>
                </a:moveTo>
                <a:lnTo>
                  <a:pt x="4744676" y="0"/>
                </a:lnTo>
                <a:lnTo>
                  <a:pt x="4744676" y="2742058"/>
                </a:lnTo>
                <a:lnTo>
                  <a:pt x="0" y="27420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408" t="-33280" r="-9133" b="-2884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1541C0B2-DDB7-4E94-8378-668BF50FDD11}"/>
              </a:ext>
            </a:extLst>
          </p:cNvPr>
          <p:cNvSpPr/>
          <p:nvPr/>
        </p:nvSpPr>
        <p:spPr>
          <a:xfrm>
            <a:off x="16235138" y="307696"/>
            <a:ext cx="4830724" cy="3546235"/>
          </a:xfrm>
          <a:custGeom>
            <a:avLst/>
            <a:gdLst/>
            <a:ahLst/>
            <a:cxnLst/>
            <a:rect l="l" t="t" r="r" b="b"/>
            <a:pathLst>
              <a:path w="4091571" h="2742057">
                <a:moveTo>
                  <a:pt x="0" y="0"/>
                </a:moveTo>
                <a:lnTo>
                  <a:pt x="4091571" y="0"/>
                </a:lnTo>
                <a:lnTo>
                  <a:pt x="4091571" y="2742058"/>
                </a:lnTo>
                <a:lnTo>
                  <a:pt x="0" y="27420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759" b="-9151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242F1E49-73E6-7425-7E04-DE7CAD68CEDA}"/>
              </a:ext>
            </a:extLst>
          </p:cNvPr>
          <p:cNvSpPr/>
          <p:nvPr/>
        </p:nvSpPr>
        <p:spPr>
          <a:xfrm>
            <a:off x="16235138" y="8586018"/>
            <a:ext cx="4830724" cy="3744158"/>
          </a:xfrm>
          <a:custGeom>
            <a:avLst/>
            <a:gdLst/>
            <a:ahLst/>
            <a:cxnLst/>
            <a:rect l="l" t="t" r="r" b="b"/>
            <a:pathLst>
              <a:path w="3347695" h="3210757">
                <a:moveTo>
                  <a:pt x="0" y="0"/>
                </a:moveTo>
                <a:lnTo>
                  <a:pt x="3347695" y="0"/>
                </a:lnTo>
                <a:lnTo>
                  <a:pt x="3347695" y="3210757"/>
                </a:lnTo>
                <a:lnTo>
                  <a:pt x="0" y="32107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181" t="-26959" r="-10804" b="-46761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2AB3D52-8E5B-B100-56CE-FD80CFC99223}"/>
              </a:ext>
            </a:extLst>
          </p:cNvPr>
          <p:cNvSpPr/>
          <p:nvPr/>
        </p:nvSpPr>
        <p:spPr>
          <a:xfrm>
            <a:off x="10568653" y="8586018"/>
            <a:ext cx="5469600" cy="3744158"/>
          </a:xfrm>
          <a:custGeom>
            <a:avLst/>
            <a:gdLst/>
            <a:ahLst/>
            <a:cxnLst/>
            <a:rect l="l" t="t" r="r" b="b"/>
            <a:pathLst>
              <a:path w="5469600" h="3744158">
                <a:moveTo>
                  <a:pt x="0" y="0"/>
                </a:moveTo>
                <a:lnTo>
                  <a:pt x="5469600" y="0"/>
                </a:lnTo>
                <a:lnTo>
                  <a:pt x="5469600" y="3744158"/>
                </a:lnTo>
                <a:lnTo>
                  <a:pt x="0" y="37441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861" t="-40460" r="-586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E9366FED-8FB6-5A2A-6F60-1143F58CE2C7}"/>
              </a:ext>
            </a:extLst>
          </p:cNvPr>
          <p:cNvGrpSpPr>
            <a:grpSpLocks noChangeAspect="1"/>
          </p:cNvGrpSpPr>
          <p:nvPr/>
        </p:nvGrpSpPr>
        <p:grpSpPr>
          <a:xfrm>
            <a:off x="3635910" y="3434295"/>
            <a:ext cx="4463333" cy="5571358"/>
            <a:chOff x="0" y="0"/>
            <a:chExt cx="4661580" cy="581882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290BAFA-AF54-5D05-67C4-0A2C80A84C0F}"/>
                </a:ext>
              </a:extLst>
            </p:cNvPr>
            <p:cNvSpPr/>
            <p:nvPr/>
          </p:nvSpPr>
          <p:spPr>
            <a:xfrm>
              <a:off x="0" y="0"/>
              <a:ext cx="4661535" cy="5818759"/>
            </a:xfrm>
            <a:custGeom>
              <a:avLst/>
              <a:gdLst/>
              <a:ahLst/>
              <a:cxnLst/>
              <a:rect l="l" t="t" r="r" b="b"/>
              <a:pathLst>
                <a:path w="4661535" h="5818759">
                  <a:moveTo>
                    <a:pt x="0" y="0"/>
                  </a:moveTo>
                  <a:lnTo>
                    <a:pt x="4661535" y="0"/>
                  </a:lnTo>
                  <a:lnTo>
                    <a:pt x="4661535" y="5818759"/>
                  </a:lnTo>
                  <a:lnTo>
                    <a:pt x="0" y="58187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89538" t="-57069" r="-95554" b="-35746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160058754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B10D2-A074-082A-A613-AC9A62949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E7962F68-711A-63FF-43E8-2E2E534C3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A24D0C8E-143E-B9C8-1B34-8017EF6AE613}"/>
              </a:ext>
            </a:extLst>
          </p:cNvPr>
          <p:cNvSpPr txBox="1"/>
          <p:nvPr/>
        </p:nvSpPr>
        <p:spPr>
          <a:xfrm>
            <a:off x="7780305" y="636016"/>
            <a:ext cx="8823389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000" b="1" dirty="0"/>
              <a:t>HURACANES EN ACCIÓN</a:t>
            </a:r>
            <a:endParaRPr sz="7000" b="1" dirty="0"/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62F1A8CC-E1A5-2F2D-EE3B-620D8C097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6655" y="293094"/>
            <a:ext cx="2161312" cy="159821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A79780F-1FC3-1FA9-C596-3479F08533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7048"/>
            <a:ext cx="7095744" cy="473095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7F8E1DD-08A0-C799-9A9C-9C1F69E329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644" y="2127048"/>
            <a:ext cx="5932930" cy="395528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0E216827-3406-4255-FF05-C5537BA958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31"/>
          <a:stretch>
            <a:fillRect/>
          </a:stretch>
        </p:blipFill>
        <p:spPr>
          <a:xfrm>
            <a:off x="5324862" y="6016751"/>
            <a:ext cx="7408546" cy="660704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6FD056FB-178B-47D3-19D1-86B1F3CFE5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3407" y="2127048"/>
            <a:ext cx="6121521" cy="3889703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30A374F-004A-FD03-7C39-E5E2711674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3406" y="5705529"/>
            <a:ext cx="6121521" cy="4081400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884CBDC3-A343-192D-BCF8-F4E64A3791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2"/>
          <a:stretch>
            <a:fillRect/>
          </a:stretch>
        </p:blipFill>
        <p:spPr>
          <a:xfrm>
            <a:off x="18851669" y="2127048"/>
            <a:ext cx="5529073" cy="7293025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B61B8B46-AB6C-8CDA-5846-394D2CE7BE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" t="-3826" r="-53" b="3826"/>
          <a:stretch>
            <a:fillRect/>
          </a:stretch>
        </p:blipFill>
        <p:spPr>
          <a:xfrm flipH="1">
            <a:off x="12730149" y="8690257"/>
            <a:ext cx="6121520" cy="3955287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9F0A9D5-FCA3-1E6F-408D-D35C65F60E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400" y="8870216"/>
            <a:ext cx="5630377" cy="3753584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F8AA85D-CFF4-232A-884B-1F6B399B5EB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98" y="9079846"/>
            <a:ext cx="5359702" cy="357313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0C40799-9DC6-E4FD-D2DA-C41D718339B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4" t="27317" r="18229" b="-18165"/>
          <a:stretch>
            <a:fillRect/>
          </a:stretch>
        </p:blipFill>
        <p:spPr>
          <a:xfrm>
            <a:off x="-1" y="5987569"/>
            <a:ext cx="5321606" cy="469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0435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72928-C387-37E9-1239-C87410976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226C8051-92A1-82C9-3F90-23879A1F3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48942962-A0FA-77D2-60B3-BEAABB01C928}"/>
              </a:ext>
            </a:extLst>
          </p:cNvPr>
          <p:cNvSpPr txBox="1"/>
          <p:nvPr/>
        </p:nvSpPr>
        <p:spPr>
          <a:xfrm>
            <a:off x="5657585" y="672778"/>
            <a:ext cx="1176291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algn="l"/>
            <a:r>
              <a:rPr lang="es-MX" b="1" dirty="0"/>
              <a:t>JUSTIFICANTES</a:t>
            </a:r>
            <a:endParaRPr b="1" dirty="0"/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5D3C917A-2BCB-6A9F-5CF8-3984ABA3E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59" y="11077748"/>
            <a:ext cx="1892237" cy="1399240"/>
          </a:xfrm>
          <a:prstGeom prst="rect">
            <a:avLst/>
          </a:prstGeom>
        </p:spPr>
      </p:pic>
      <p:sp>
        <p:nvSpPr>
          <p:cNvPr id="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103C1F9B-24F5-A7D8-DD99-526CBC8D8BE0}"/>
              </a:ext>
            </a:extLst>
          </p:cNvPr>
          <p:cNvSpPr txBox="1"/>
          <p:nvPr/>
        </p:nvSpPr>
        <p:spPr>
          <a:xfrm>
            <a:off x="13924969" y="2042420"/>
            <a:ext cx="8861879" cy="9582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dirty="0"/>
              <a:t>SOLO SE RECIBE JUSTIFICANTE EMITIDO POR EL/LA COORDINADOR O SECRETARIO ACADÉMICO A CARGO Y SE PROCEDE A ENVIARLO POR CORREO A LA JEFATURA, CON COPIA AL/A LA ENTRENADOR (A) Y ASISTENTE DE DEPORTES.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4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400" b="1" u="sng" dirty="0"/>
              <a:t>SI EL JUSTIFICANTE MÉDICO </a:t>
            </a:r>
            <a:r>
              <a:rPr lang="es-ES" sz="4400" dirty="0"/>
              <a:t>TIENE QUE VENIR BIEN DETALLADO EL NOMBRE Y ESPECIALIDAD DEL DOCTOR, EL DIAGNÓSTICO MÉDICO, ASÍ COMO LA </a:t>
            </a:r>
            <a:r>
              <a:rPr lang="es-ES" sz="4400" u="sng" dirty="0"/>
              <a:t>FECHA ESPECÍFICA </a:t>
            </a:r>
            <a:r>
              <a:rPr lang="es-ES" sz="4400" dirty="0"/>
              <a:t>EN QUE ESTARÁN AUSENTES.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2444D2-E37D-67CD-5D0D-560EE32BA1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133" t="5035" r="11267" b="3202"/>
          <a:stretch>
            <a:fillRect/>
          </a:stretch>
        </p:blipFill>
        <p:spPr>
          <a:xfrm>
            <a:off x="594931" y="1843442"/>
            <a:ext cx="13223296" cy="891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15202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198E3-5FDC-9CDB-E4AA-DD6EA24DC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0698BA00-EBB4-67F3-2C8C-BA39A3955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E31EFAAE-C1D6-7CCC-1244-788B078697E0}"/>
              </a:ext>
            </a:extLst>
          </p:cNvPr>
          <p:cNvSpPr txBox="1"/>
          <p:nvPr/>
        </p:nvSpPr>
        <p:spPr>
          <a:xfrm>
            <a:off x="2487168" y="321355"/>
            <a:ext cx="1176291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 dirty="0"/>
              <a:t>JEFATURA DE ACCIÓN DEPORTIVA</a:t>
            </a:r>
            <a:endParaRPr b="1"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8117F2C9-7AAC-9D8E-CC3D-885C35CAA829}"/>
              </a:ext>
            </a:extLst>
          </p:cNvPr>
          <p:cNvSpPr txBox="1"/>
          <p:nvPr/>
        </p:nvSpPr>
        <p:spPr>
          <a:xfrm>
            <a:off x="2487168" y="1714865"/>
            <a:ext cx="12409752" cy="9951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b="1" i="1" dirty="0"/>
              <a:t>UBICACIÓN DE LA OFICINA: </a:t>
            </a:r>
            <a:r>
              <a:rPr lang="es-ES" sz="4000" dirty="0"/>
              <a:t>JUNTO A LA CAPILLA QUE SE ENCUENTRA EN LA ENTRADA PRINCIPAL.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dirty="0"/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b="1" i="1" dirty="0"/>
              <a:t>HORARIOS: </a:t>
            </a:r>
            <a:r>
              <a:rPr lang="es-ES" sz="4000" dirty="0"/>
              <a:t>9:00–14:00 Y 15:00–18:00 HRS.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dirty="0"/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b="1" i="1" dirty="0"/>
              <a:t>TELÉFONO: </a:t>
            </a:r>
            <a:r>
              <a:rPr lang="es-ES" sz="4000" dirty="0"/>
              <a:t>998 886 22 01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dirty="0"/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LIC. KARLA CAROLINA CARRILLO NIEBLAS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JEFATURA DE ACCIÓN DEPORTIVA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u="sng" dirty="0">
                <a:solidFill>
                  <a:srgbClr val="1D1DFF"/>
                </a:solidFill>
              </a:rPr>
              <a:t>DEPORTES@LASALLECANCUN.EDU.MX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EXT. 171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dirty="0"/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KATIA NAYELI CHAN EK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ASISTENTE DE JEFATURA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>
                <a:hlinkClick r:id="rId3"/>
              </a:rPr>
              <a:t>ASISTENTEDEPORTES@LASALLECANCUN.EDU.MX</a:t>
            </a:r>
            <a:endParaRPr lang="es-ES" sz="4000" dirty="0"/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EXT. 170</a:t>
            </a:r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5C5F1A2C-EDA0-F8BF-8645-87096BF5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D4EFAFE-3453-1D1A-E176-A8271EF05871}"/>
              </a:ext>
            </a:extLst>
          </p:cNvPr>
          <p:cNvGrpSpPr>
            <a:grpSpLocks noChangeAspect="1"/>
          </p:cNvGrpSpPr>
          <p:nvPr/>
        </p:nvGrpSpPr>
        <p:grpSpPr>
          <a:xfrm>
            <a:off x="15819121" y="0"/>
            <a:ext cx="8564880" cy="11034876"/>
            <a:chOff x="0" y="0"/>
            <a:chExt cx="10645873" cy="13716000"/>
          </a:xfrm>
        </p:grpSpPr>
        <p:sp>
          <p:nvSpPr>
            <p:cNvPr id="4" name="Freeform 3" descr="Upscale Image">
              <a:extLst>
                <a:ext uri="{FF2B5EF4-FFF2-40B4-BE49-F238E27FC236}">
                  <a16:creationId xmlns:a16="http://schemas.microsoft.com/office/drawing/2014/main" id="{270A2BC8-8451-212A-B445-FE4EB7C08CF3}"/>
                </a:ext>
              </a:extLst>
            </p:cNvPr>
            <p:cNvSpPr/>
            <p:nvPr/>
          </p:nvSpPr>
          <p:spPr>
            <a:xfrm>
              <a:off x="0" y="0"/>
              <a:ext cx="10645902" cy="13716000"/>
            </a:xfrm>
            <a:custGeom>
              <a:avLst/>
              <a:gdLst/>
              <a:ahLst/>
              <a:cxnLst/>
              <a:rect l="l" t="t" r="r" b="b"/>
              <a:pathLst>
                <a:path w="10645902" h="13716000">
                  <a:moveTo>
                    <a:pt x="0" y="0"/>
                  </a:moveTo>
                  <a:lnTo>
                    <a:pt x="10645902" y="0"/>
                  </a:lnTo>
                  <a:lnTo>
                    <a:pt x="10645902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703" r="-72703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256950189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9930007" y="785533"/>
            <a:ext cx="3723776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/>
              <a:t>OBJETIVO</a:t>
            </a:r>
            <a:endParaRPr sz="7200" b="1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983488" y="4013133"/>
            <a:ext cx="7714463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6000" b="1"/>
              <a:t>CONTRIBUIR A LA REALIZACIÓN PLENA DE LA PERSONA HUMANA MEDIANTE EL DEPORTE, LA EDUCACIÓN FÍSICA Y RECREACIÓN.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C0FDED-AE60-2C7E-CE83-374AEA69B1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36" t="15619" r="15043"/>
          <a:stretch>
            <a:fillRect/>
          </a:stretch>
        </p:blipFill>
        <p:spPr>
          <a:xfrm>
            <a:off x="9254240" y="2240396"/>
            <a:ext cx="14385196" cy="94437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n 3" descr="Huracanes La Salle Cancún">
            <a:extLst>
              <a:ext uri="{FF2B5EF4-FFF2-40B4-BE49-F238E27FC236}">
                <a16:creationId xmlns:a16="http://schemas.microsoft.com/office/drawing/2014/main" id="{B7CD55A7-3BA1-B5B7-FA98-7B11AD5DF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8EEC8-59C8-ECDE-4BC7-F6519A0DC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E59EB869-79D0-495D-E15A-A5BDF81A7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DE5DBC92-FBFF-9FD2-0DF3-75EF5E0B04F8}"/>
              </a:ext>
            </a:extLst>
          </p:cNvPr>
          <p:cNvSpPr txBox="1"/>
          <p:nvPr/>
        </p:nvSpPr>
        <p:spPr>
          <a:xfrm>
            <a:off x="4615586" y="132521"/>
            <a:ext cx="1176291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algn="l"/>
            <a:r>
              <a:rPr lang="es-MX" b="1" dirty="0"/>
              <a:t>RECORDATORIOS</a:t>
            </a:r>
            <a:endParaRPr b="1" dirty="0"/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B95BE341-157F-5554-EA97-31FF4562F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49" y="10850230"/>
            <a:ext cx="1892237" cy="139924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4EEE6AA-A705-F304-5790-BD890229A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98" y="1587384"/>
            <a:ext cx="12591302" cy="8888516"/>
          </a:xfrm>
          <a:prstGeom prst="rect">
            <a:avLst/>
          </a:prstGeom>
        </p:spPr>
      </p:pic>
      <p:sp>
        <p:nvSpPr>
          <p:cNvPr id="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C40E168D-E95B-FECB-75F3-8992AB03A6C0}"/>
              </a:ext>
            </a:extLst>
          </p:cNvPr>
          <p:cNvSpPr txBox="1"/>
          <p:nvPr/>
        </p:nvSpPr>
        <p:spPr>
          <a:xfrm>
            <a:off x="14415623" y="853108"/>
            <a:ext cx="8861879" cy="1056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INSCRIPCIÓN ACTIVIDADES DEPORTIVAS DEL  24 DE JULIO AL 7 DE AGOSTO.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INICIO SEMANA DE PRUEBA CLASES DE DEPORTES DEL 3 AL 7 DE AGOSTO.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ENTREGA DE DICTÁMENES DEL 4 AL 15 DE AGOSTO EN HORARIO DE 9 AM A 5 PM.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JUNTA DE BECARIOS EL DÍA 6 DE AGOSTO A LAS 2 PM.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PRUEBAS FÍSICAS 20 DE AGOSTO A LAS 2 PM.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dirty="0"/>
              <a:t> XXXI JUEGOS LASALLISTAS CHIHUAHUA DEL 28 DE OCTUBRE AL 2 DE NOVIEMBRE.</a:t>
            </a:r>
          </a:p>
        </p:txBody>
      </p:sp>
    </p:spTree>
    <p:extLst>
      <p:ext uri="{BB962C8B-B14F-4D97-AF65-F5344CB8AC3E}">
        <p14:creationId xmlns:p14="http://schemas.microsoft.com/office/powerpoint/2010/main" val="450507455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9464B-D325-D76A-C968-930FAD3B3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E2E4D802-6FB2-C6ED-C70B-3DFB70DB5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8DF46197-14BC-2598-4F73-9ECE724F2436}"/>
              </a:ext>
            </a:extLst>
          </p:cNvPr>
          <p:cNvSpPr txBox="1"/>
          <p:nvPr/>
        </p:nvSpPr>
        <p:spPr>
          <a:xfrm>
            <a:off x="5655095" y="376492"/>
            <a:ext cx="10033423" cy="4534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sz="9600" b="1" dirty="0"/>
              <a:t>BIENVENIDOS</a:t>
            </a:r>
          </a:p>
          <a:p>
            <a:r>
              <a:rPr lang="es-ES" sz="9600" b="1" dirty="0"/>
              <a:t>CICLO ESCOLAR</a:t>
            </a:r>
          </a:p>
          <a:p>
            <a:r>
              <a:rPr lang="es-ES" sz="9600" b="1" dirty="0"/>
              <a:t>2026-2027</a:t>
            </a:r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F3F3D5FB-6D42-37A1-50C3-1270FFC03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6782" y="7017897"/>
            <a:ext cx="4497179" cy="349907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5F1ED1D-212F-F084-370C-0A5B0B029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3"/>
          <a:stretch>
            <a:fillRect/>
          </a:stretch>
        </p:blipFill>
        <p:spPr>
          <a:xfrm>
            <a:off x="0" y="2345226"/>
            <a:ext cx="6781092" cy="93453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98C2572-F8EC-6696-F65B-9BC8FB03B3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6" t="12774" r="13112" b="8567"/>
          <a:stretch>
            <a:fillRect/>
          </a:stretch>
        </p:blipFill>
        <p:spPr>
          <a:xfrm>
            <a:off x="14678642" y="1083527"/>
            <a:ext cx="9069641" cy="735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2304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FC69-7B0E-CBA3-92DD-5FC29E542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91E71C0B-85A7-4F15-8420-28DA7F81B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C6A23C1D-1960-D0F1-35F8-75D72B11D535}"/>
              </a:ext>
            </a:extLst>
          </p:cNvPr>
          <p:cNvSpPr txBox="1"/>
          <p:nvPr/>
        </p:nvSpPr>
        <p:spPr>
          <a:xfrm>
            <a:off x="4160743" y="1109786"/>
            <a:ext cx="341778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META</a:t>
            </a:r>
            <a:endParaRPr sz="7200" b="1"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9D31D8FC-7B47-B589-8255-184D382FFB2A}"/>
              </a:ext>
            </a:extLst>
          </p:cNvPr>
          <p:cNvSpPr txBox="1"/>
          <p:nvPr/>
        </p:nvSpPr>
        <p:spPr>
          <a:xfrm>
            <a:off x="2257225" y="3265279"/>
            <a:ext cx="7555848" cy="6258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b="1"/>
              <a:t>FORMAR ESTUDIANTE CON BASES DEPORTIVAS SÓLIDAS, ASÍ COMO ATLETAS DE ALTO RENDIMIENTO, CON BUENOS VALORES, RESPONSABILIDAD Y DISCIPLINA.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sz="4000" b="1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sz="4000" b="1"/>
              <a:t>OBTENER SUS 20 CRÉDITOS DEPORTIVOS A LO LARGO DEL 1° Y 2° SEMESTRE (SE OTORGA 10 CRÉDITOS CADA SEMESTRE).</a:t>
            </a:r>
          </a:p>
        </p:txBody>
      </p:sp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66927185-9143-AD66-C66A-CD09D1265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3DD0FAB-4317-F231-307D-DEA1C3FF28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134" t="5910" r="20624"/>
          <a:stretch>
            <a:fillRect/>
          </a:stretch>
        </p:blipFill>
        <p:spPr>
          <a:xfrm>
            <a:off x="10477826" y="736136"/>
            <a:ext cx="12655296" cy="1059412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66440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4A732-1EDF-B3FF-5B3E-C686834F4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>
            <a:extLst>
              <a:ext uri="{FF2B5EF4-FFF2-40B4-BE49-F238E27FC236}">
                <a16:creationId xmlns:a16="http://schemas.microsoft.com/office/drawing/2014/main" id="{7C9756F5-592A-A6E5-BC61-CEB3C93A8B86}"/>
              </a:ext>
            </a:extLst>
          </p:cNvPr>
          <p:cNvSpPr txBox="1"/>
          <p:nvPr/>
        </p:nvSpPr>
        <p:spPr>
          <a:xfrm>
            <a:off x="8877798" y="6235700"/>
            <a:ext cx="6628418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/>
              <a:t>PROFESORES</a:t>
            </a:r>
            <a:endParaRPr b="1"/>
          </a:p>
        </p:txBody>
      </p:sp>
      <p:sp>
        <p:nvSpPr>
          <p:cNvPr id="172" name="EN SUS VARIENTES (Regular) y (Bold)">
            <a:extLst>
              <a:ext uri="{FF2B5EF4-FFF2-40B4-BE49-F238E27FC236}">
                <a16:creationId xmlns:a16="http://schemas.microsoft.com/office/drawing/2014/main" id="{ABFE2B2C-9729-DC86-EA58-5489922E5A10}"/>
              </a:ext>
            </a:extLst>
          </p:cNvPr>
          <p:cNvSpPr txBox="1"/>
          <p:nvPr/>
        </p:nvSpPr>
        <p:spPr>
          <a:xfrm>
            <a:off x="9474114" y="7900238"/>
            <a:ext cx="5435783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SEMESTRE 2026-2027</a:t>
            </a:r>
            <a:endParaRPr b="1"/>
          </a:p>
        </p:txBody>
      </p:sp>
      <p:sp>
        <p:nvSpPr>
          <p:cNvPr id="173" name="En los puntajes señalados">
            <a:extLst>
              <a:ext uri="{FF2B5EF4-FFF2-40B4-BE49-F238E27FC236}">
                <a16:creationId xmlns:a16="http://schemas.microsoft.com/office/drawing/2014/main" id="{2714A097-1CC0-2077-6ED4-EBDAAA49CED0}"/>
              </a:ext>
            </a:extLst>
          </p:cNvPr>
          <p:cNvSpPr txBox="1"/>
          <p:nvPr/>
        </p:nvSpPr>
        <p:spPr>
          <a:xfrm>
            <a:off x="11166884" y="11253877"/>
            <a:ext cx="205024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/>
              <a:t>Indivisa </a:t>
            </a:r>
            <a:r>
              <a:rPr lang="es-MX" err="1"/>
              <a:t>Manent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5219162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1E5D9-4D94-41B4-1962-27B67B0C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57CCDE9B-94FB-961E-DB6A-DDC3E656E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E5A2FB69-8733-8870-AF72-205EFD6C8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A91030BB-4622-F473-ED0D-EB8269263C06}"/>
              </a:ext>
            </a:extLst>
          </p:cNvPr>
          <p:cNvSpPr/>
          <p:nvPr/>
        </p:nvSpPr>
        <p:spPr>
          <a:xfrm>
            <a:off x="3782360" y="914400"/>
            <a:ext cx="7025848" cy="8559153"/>
          </a:xfrm>
          <a:custGeom>
            <a:avLst/>
            <a:gdLst/>
            <a:ahLst/>
            <a:cxnLst/>
            <a:rect l="l" t="t" r="r" b="b"/>
            <a:pathLst>
              <a:path w="5732109" h="8099072">
                <a:moveTo>
                  <a:pt x="0" y="0"/>
                </a:moveTo>
                <a:lnTo>
                  <a:pt x="5732109" y="0"/>
                </a:lnTo>
                <a:lnTo>
                  <a:pt x="5732109" y="8099073"/>
                </a:lnTo>
                <a:lnTo>
                  <a:pt x="0" y="80990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9578" r="-71608" b="-6814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Texto para subtítulo (40 pts)">
            <a:extLst>
              <a:ext uri="{FF2B5EF4-FFF2-40B4-BE49-F238E27FC236}">
                <a16:creationId xmlns:a16="http://schemas.microsoft.com/office/drawing/2014/main" id="{2FAE704B-CDAE-A82F-0EEE-D75AF1BE463D}"/>
              </a:ext>
            </a:extLst>
          </p:cNvPr>
          <p:cNvSpPr txBox="1"/>
          <p:nvPr/>
        </p:nvSpPr>
        <p:spPr>
          <a:xfrm>
            <a:off x="4956771" y="10520505"/>
            <a:ext cx="4038221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DEPORTE: AJEDREZ </a:t>
            </a:r>
          </a:p>
          <a:p>
            <a:r>
              <a:rPr lang="es-MX" b="1"/>
              <a:t>RAMA: MIXTA</a:t>
            </a:r>
            <a:endParaRPr b="1"/>
          </a:p>
        </p:txBody>
      </p:sp>
      <p:sp>
        <p:nvSpPr>
          <p:cNvPr id="13" name="TÍTULO PRIMER INTERIOR (50 pts)">
            <a:extLst>
              <a:ext uri="{FF2B5EF4-FFF2-40B4-BE49-F238E27FC236}">
                <a16:creationId xmlns:a16="http://schemas.microsoft.com/office/drawing/2014/main" id="{B661875A-D54E-CE71-640A-F50C1E61A79D}"/>
              </a:ext>
            </a:extLst>
          </p:cNvPr>
          <p:cNvSpPr txBox="1"/>
          <p:nvPr/>
        </p:nvSpPr>
        <p:spPr>
          <a:xfrm>
            <a:off x="2712915" y="9633395"/>
            <a:ext cx="881010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 dirty="0"/>
              <a:t>LEF. GENGHIRI ISAAC PÉREZ CORAL</a:t>
            </a:r>
          </a:p>
        </p:txBody>
      </p:sp>
      <p:sp>
        <p:nvSpPr>
          <p:cNvPr id="14" name="Texto para subtítulo (40 pts)">
            <a:extLst>
              <a:ext uri="{FF2B5EF4-FFF2-40B4-BE49-F238E27FC236}">
                <a16:creationId xmlns:a16="http://schemas.microsoft.com/office/drawing/2014/main" id="{83DC3730-EFE4-5748-A7F9-CC23607A6C90}"/>
              </a:ext>
            </a:extLst>
          </p:cNvPr>
          <p:cNvSpPr txBox="1"/>
          <p:nvPr/>
        </p:nvSpPr>
        <p:spPr>
          <a:xfrm>
            <a:off x="15014972" y="10535581"/>
            <a:ext cx="4526304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DEPORTE: ATLETISMO</a:t>
            </a:r>
          </a:p>
          <a:p>
            <a:r>
              <a:rPr lang="es-MX" b="1"/>
              <a:t>RAMA: MIXTA</a:t>
            </a:r>
            <a:endParaRPr b="1"/>
          </a:p>
        </p:txBody>
      </p:sp>
      <p:sp>
        <p:nvSpPr>
          <p:cNvPr id="15" name="TÍTULO PRIMER INTERIOR (50 pts)">
            <a:extLst>
              <a:ext uri="{FF2B5EF4-FFF2-40B4-BE49-F238E27FC236}">
                <a16:creationId xmlns:a16="http://schemas.microsoft.com/office/drawing/2014/main" id="{3084DD6B-C09F-5547-6765-20F4BBF69688}"/>
              </a:ext>
            </a:extLst>
          </p:cNvPr>
          <p:cNvSpPr txBox="1"/>
          <p:nvPr/>
        </p:nvSpPr>
        <p:spPr>
          <a:xfrm>
            <a:off x="13902416" y="9648471"/>
            <a:ext cx="703558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 dirty="0"/>
              <a:t>ING. ERIK A. CHAN CAAMAL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68821950-3A6B-DA36-E402-658B3F8FE8C6}"/>
              </a:ext>
            </a:extLst>
          </p:cNvPr>
          <p:cNvSpPr/>
          <p:nvPr/>
        </p:nvSpPr>
        <p:spPr>
          <a:xfrm>
            <a:off x="13852894" y="2193153"/>
            <a:ext cx="6748746" cy="7440242"/>
          </a:xfrm>
          <a:custGeom>
            <a:avLst/>
            <a:gdLst/>
            <a:ahLst/>
            <a:cxnLst/>
            <a:rect l="l" t="t" r="r" b="b"/>
            <a:pathLst>
              <a:path w="5653056" h="6872022">
                <a:moveTo>
                  <a:pt x="0" y="0"/>
                </a:moveTo>
                <a:lnTo>
                  <a:pt x="5653056" y="0"/>
                </a:lnTo>
                <a:lnTo>
                  <a:pt x="5653056" y="6872022"/>
                </a:lnTo>
                <a:lnTo>
                  <a:pt x="0" y="68720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8766" t="-14489" r="-92602" b="-15612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926631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CA859-E6A3-98C7-6A5B-582DACA0C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435A8462-F490-539D-BACC-72AB94AA6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00E13926-795F-8BEB-8848-0FEA4CD16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12" name="Texto para subtítulo (40 pts)">
            <a:extLst>
              <a:ext uri="{FF2B5EF4-FFF2-40B4-BE49-F238E27FC236}">
                <a16:creationId xmlns:a16="http://schemas.microsoft.com/office/drawing/2014/main" id="{644CC357-45E8-BDDE-9021-1BF21A78E7A5}"/>
              </a:ext>
            </a:extLst>
          </p:cNvPr>
          <p:cNvSpPr txBox="1"/>
          <p:nvPr/>
        </p:nvSpPr>
        <p:spPr>
          <a:xfrm>
            <a:off x="4499945" y="10520505"/>
            <a:ext cx="4951868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b="1"/>
              <a:t>DEPORTE: BÁDMINTON </a:t>
            </a:r>
          </a:p>
          <a:p>
            <a:r>
              <a:rPr lang="es-ES" b="1"/>
              <a:t>RAMA: MIXTA </a:t>
            </a:r>
          </a:p>
        </p:txBody>
      </p:sp>
      <p:sp>
        <p:nvSpPr>
          <p:cNvPr id="13" name="TÍTULO PRIMER INTERIOR (50 pts)">
            <a:extLst>
              <a:ext uri="{FF2B5EF4-FFF2-40B4-BE49-F238E27FC236}">
                <a16:creationId xmlns:a16="http://schemas.microsoft.com/office/drawing/2014/main" id="{7B234046-6AEE-5728-F751-E5CB51D0C038}"/>
              </a:ext>
            </a:extLst>
          </p:cNvPr>
          <p:cNvSpPr txBox="1"/>
          <p:nvPr/>
        </p:nvSpPr>
        <p:spPr>
          <a:xfrm>
            <a:off x="1616461" y="9633395"/>
            <a:ext cx="1100301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b="1"/>
              <a:t>C. RAFAEL ALEJANDRO OROZCO GUERRERO</a:t>
            </a:r>
          </a:p>
        </p:txBody>
      </p:sp>
      <p:sp>
        <p:nvSpPr>
          <p:cNvPr id="14" name="Texto para subtítulo (40 pts)">
            <a:extLst>
              <a:ext uri="{FF2B5EF4-FFF2-40B4-BE49-F238E27FC236}">
                <a16:creationId xmlns:a16="http://schemas.microsoft.com/office/drawing/2014/main" id="{22C1F45D-3FE4-E89E-229C-DEA201929925}"/>
              </a:ext>
            </a:extLst>
          </p:cNvPr>
          <p:cNvSpPr txBox="1"/>
          <p:nvPr/>
        </p:nvSpPr>
        <p:spPr>
          <a:xfrm>
            <a:off x="15291281" y="10476441"/>
            <a:ext cx="5034392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DEPORTE: BÁSQUETBOL </a:t>
            </a:r>
          </a:p>
          <a:p>
            <a:r>
              <a:rPr lang="es-MX" b="1"/>
              <a:t>RAMA: FEMENIL</a:t>
            </a:r>
          </a:p>
        </p:txBody>
      </p:sp>
      <p:sp>
        <p:nvSpPr>
          <p:cNvPr id="15" name="TÍTULO PRIMER INTERIOR (50 pts)">
            <a:extLst>
              <a:ext uri="{FF2B5EF4-FFF2-40B4-BE49-F238E27FC236}">
                <a16:creationId xmlns:a16="http://schemas.microsoft.com/office/drawing/2014/main" id="{80E855FA-098D-B3EC-AD2E-F00989372B0D}"/>
              </a:ext>
            </a:extLst>
          </p:cNvPr>
          <p:cNvSpPr txBox="1"/>
          <p:nvPr/>
        </p:nvSpPr>
        <p:spPr>
          <a:xfrm>
            <a:off x="13523443" y="9648471"/>
            <a:ext cx="8159286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b="1"/>
              <a:t>C. JUAN CARLOS SEGOVIA CHAN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D30E5417-684D-E781-A034-E35FF6F7B15F}"/>
              </a:ext>
            </a:extLst>
          </p:cNvPr>
          <p:cNvSpPr/>
          <p:nvPr/>
        </p:nvSpPr>
        <p:spPr>
          <a:xfrm>
            <a:off x="4063575" y="779918"/>
            <a:ext cx="6108784" cy="8681402"/>
          </a:xfrm>
          <a:custGeom>
            <a:avLst/>
            <a:gdLst/>
            <a:ahLst/>
            <a:cxnLst/>
            <a:rect l="l" t="t" r="r" b="b"/>
            <a:pathLst>
              <a:path w="4445356" h="7467652">
                <a:moveTo>
                  <a:pt x="0" y="0"/>
                </a:moveTo>
                <a:lnTo>
                  <a:pt x="4445356" y="0"/>
                </a:lnTo>
                <a:lnTo>
                  <a:pt x="4445356" y="7467652"/>
                </a:lnTo>
                <a:lnTo>
                  <a:pt x="0" y="7467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0300" r="-130126" b="-13990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6A6C0E6-1AE6-098F-950A-420C7BD8ACE2}"/>
              </a:ext>
            </a:extLst>
          </p:cNvPr>
          <p:cNvSpPr/>
          <p:nvPr/>
        </p:nvSpPr>
        <p:spPr>
          <a:xfrm>
            <a:off x="14445149" y="1251072"/>
            <a:ext cx="7143003" cy="8210248"/>
          </a:xfrm>
          <a:custGeom>
            <a:avLst/>
            <a:gdLst/>
            <a:ahLst/>
            <a:cxnLst/>
            <a:rect l="l" t="t" r="r" b="b"/>
            <a:pathLst>
              <a:path w="6315873" h="7027380">
                <a:moveTo>
                  <a:pt x="0" y="0"/>
                </a:moveTo>
                <a:lnTo>
                  <a:pt x="6315873" y="0"/>
                </a:lnTo>
                <a:lnTo>
                  <a:pt x="6315873" y="7027380"/>
                </a:lnTo>
                <a:lnTo>
                  <a:pt x="0" y="70273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6882" r="-59664" b="-9475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518707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3C740-CD44-51A1-5921-76597EDC3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87C7F641-1CF6-FD50-4342-02B72EB1E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F5063CCF-0DC9-853B-92E4-52626764B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12" name="Texto para subtítulo (40 pts)">
            <a:extLst>
              <a:ext uri="{FF2B5EF4-FFF2-40B4-BE49-F238E27FC236}">
                <a16:creationId xmlns:a16="http://schemas.microsoft.com/office/drawing/2014/main" id="{1BFEA375-9DE0-8CBF-4CAB-03E458E0140F}"/>
              </a:ext>
            </a:extLst>
          </p:cNvPr>
          <p:cNvSpPr txBox="1"/>
          <p:nvPr/>
        </p:nvSpPr>
        <p:spPr>
          <a:xfrm>
            <a:off x="4328787" y="10476441"/>
            <a:ext cx="5034392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b="1"/>
              <a:t>DEPORTE: BÁSQUETBOL </a:t>
            </a:r>
          </a:p>
          <a:p>
            <a:r>
              <a:rPr lang="es-ES" b="1"/>
              <a:t>RAMA: VARONIL</a:t>
            </a:r>
          </a:p>
        </p:txBody>
      </p:sp>
      <p:sp>
        <p:nvSpPr>
          <p:cNvPr id="13" name="TÍTULO PRIMER INTERIOR (50 pts)">
            <a:extLst>
              <a:ext uri="{FF2B5EF4-FFF2-40B4-BE49-F238E27FC236}">
                <a16:creationId xmlns:a16="http://schemas.microsoft.com/office/drawing/2014/main" id="{DD3FFC48-8755-BD30-47D3-9B49A548EF6D}"/>
              </a:ext>
            </a:extLst>
          </p:cNvPr>
          <p:cNvSpPr txBox="1"/>
          <p:nvPr/>
        </p:nvSpPr>
        <p:spPr>
          <a:xfrm>
            <a:off x="2821699" y="9501659"/>
            <a:ext cx="830836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b="1"/>
              <a:t>LIC.FIDEAS H. GARCÉ FIGUEREDO</a:t>
            </a:r>
          </a:p>
        </p:txBody>
      </p:sp>
      <p:sp>
        <p:nvSpPr>
          <p:cNvPr id="14" name="Texto para subtítulo (40 pts)">
            <a:extLst>
              <a:ext uri="{FF2B5EF4-FFF2-40B4-BE49-F238E27FC236}">
                <a16:creationId xmlns:a16="http://schemas.microsoft.com/office/drawing/2014/main" id="{D7836BEF-ABDD-E8F5-7631-6C28C1AF2083}"/>
              </a:ext>
            </a:extLst>
          </p:cNvPr>
          <p:cNvSpPr txBox="1"/>
          <p:nvPr/>
        </p:nvSpPr>
        <p:spPr>
          <a:xfrm>
            <a:off x="15020822" y="10476441"/>
            <a:ext cx="5575309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/>
              <a:t>DEPORTE: FÚTBOL RÁPIDO </a:t>
            </a:r>
          </a:p>
          <a:p>
            <a:r>
              <a:rPr lang="es-MX" b="1"/>
              <a:t>RAMA: FEMENIL</a:t>
            </a:r>
          </a:p>
        </p:txBody>
      </p:sp>
      <p:sp>
        <p:nvSpPr>
          <p:cNvPr id="15" name="TÍTULO PRIMER INTERIOR (50 pts)">
            <a:extLst>
              <a:ext uri="{FF2B5EF4-FFF2-40B4-BE49-F238E27FC236}">
                <a16:creationId xmlns:a16="http://schemas.microsoft.com/office/drawing/2014/main" id="{7CB915B9-5EA3-D932-4462-734CC585DFB5}"/>
              </a:ext>
            </a:extLst>
          </p:cNvPr>
          <p:cNvSpPr txBox="1"/>
          <p:nvPr/>
        </p:nvSpPr>
        <p:spPr>
          <a:xfrm>
            <a:off x="14065258" y="9648471"/>
            <a:ext cx="707565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b="1"/>
              <a:t>LEF. JOSÚE PADILLA GARCÍA</a:t>
            </a:r>
          </a:p>
        </p:txBody>
      </p:sp>
      <p:sp>
        <p:nvSpPr>
          <p:cNvPr id="4" name="Freeform 12" descr="Upscale Image">
            <a:extLst>
              <a:ext uri="{FF2B5EF4-FFF2-40B4-BE49-F238E27FC236}">
                <a16:creationId xmlns:a16="http://schemas.microsoft.com/office/drawing/2014/main" id="{560136A9-4F5C-67F5-9C6E-AA1766FFE45C}"/>
              </a:ext>
            </a:extLst>
          </p:cNvPr>
          <p:cNvSpPr/>
          <p:nvPr/>
        </p:nvSpPr>
        <p:spPr>
          <a:xfrm>
            <a:off x="15069722" y="750419"/>
            <a:ext cx="5477508" cy="8751240"/>
          </a:xfrm>
          <a:custGeom>
            <a:avLst/>
            <a:gdLst/>
            <a:ahLst/>
            <a:cxnLst/>
            <a:rect l="l" t="t" r="r" b="b"/>
            <a:pathLst>
              <a:path w="4669340" h="7885004">
                <a:moveTo>
                  <a:pt x="0" y="0"/>
                </a:moveTo>
                <a:lnTo>
                  <a:pt x="4669340" y="0"/>
                </a:lnTo>
                <a:lnTo>
                  <a:pt x="4669340" y="7885004"/>
                </a:lnTo>
                <a:lnTo>
                  <a:pt x="0" y="78850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559" r="-108649"/>
            </a:stretch>
          </a:blipFill>
        </p:spPr>
        <p:txBody>
          <a:bodyPr/>
          <a:lstStyle/>
          <a:p>
            <a:endParaRPr lang="es-MX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D7003F6-8FC9-7D85-E592-B62C57F49C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752" y="343589"/>
            <a:ext cx="6166171" cy="875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991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896DC-6ACA-5B15-0AD6-70945FCF0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3D91DA28-2B32-365E-12E8-D26B06C1C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 descr="Huracanes La Salle Cancún">
            <a:extLst>
              <a:ext uri="{FF2B5EF4-FFF2-40B4-BE49-F238E27FC236}">
                <a16:creationId xmlns:a16="http://schemas.microsoft.com/office/drawing/2014/main" id="{064629BF-D9AD-7799-2024-7DBA847A4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" y="10930936"/>
            <a:ext cx="1892237" cy="1399240"/>
          </a:xfrm>
          <a:prstGeom prst="rect">
            <a:avLst/>
          </a:prstGeom>
        </p:spPr>
      </p:pic>
      <p:sp>
        <p:nvSpPr>
          <p:cNvPr id="12" name="Texto para subtítulo (40 pts)">
            <a:extLst>
              <a:ext uri="{FF2B5EF4-FFF2-40B4-BE49-F238E27FC236}">
                <a16:creationId xmlns:a16="http://schemas.microsoft.com/office/drawing/2014/main" id="{6A3ADE4F-8DB6-B951-0C20-A6A1E8CD902E}"/>
              </a:ext>
            </a:extLst>
          </p:cNvPr>
          <p:cNvSpPr txBox="1"/>
          <p:nvPr/>
        </p:nvSpPr>
        <p:spPr>
          <a:xfrm>
            <a:off x="4238303" y="10447255"/>
            <a:ext cx="5475153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b="1"/>
              <a:t>DEPORTE: FÚTBOL RÁPIDO</a:t>
            </a:r>
          </a:p>
          <a:p>
            <a:r>
              <a:rPr lang="es-ES" b="1"/>
              <a:t>RAMA:VARONIL</a:t>
            </a:r>
          </a:p>
        </p:txBody>
      </p:sp>
      <p:sp>
        <p:nvSpPr>
          <p:cNvPr id="13" name="TÍTULO PRIMER INTERIOR (50 pts)">
            <a:extLst>
              <a:ext uri="{FF2B5EF4-FFF2-40B4-BE49-F238E27FC236}">
                <a16:creationId xmlns:a16="http://schemas.microsoft.com/office/drawing/2014/main" id="{39101981-77F8-4155-4DA4-E0817559251A}"/>
              </a:ext>
            </a:extLst>
          </p:cNvPr>
          <p:cNvSpPr txBox="1"/>
          <p:nvPr/>
        </p:nvSpPr>
        <p:spPr>
          <a:xfrm>
            <a:off x="871778" y="9575221"/>
            <a:ext cx="1149452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de-DE" b="1"/>
              <a:t>LEF. EDWARS GABRIEL DUARTE GURUBEL </a:t>
            </a:r>
          </a:p>
        </p:txBody>
      </p:sp>
      <p:sp>
        <p:nvSpPr>
          <p:cNvPr id="14" name="Texto para subtítulo (40 pts)">
            <a:extLst>
              <a:ext uri="{FF2B5EF4-FFF2-40B4-BE49-F238E27FC236}">
                <a16:creationId xmlns:a16="http://schemas.microsoft.com/office/drawing/2014/main" id="{9FE553DD-F84E-90D8-E904-6279AE18992E}"/>
              </a:ext>
            </a:extLst>
          </p:cNvPr>
          <p:cNvSpPr txBox="1"/>
          <p:nvPr/>
        </p:nvSpPr>
        <p:spPr>
          <a:xfrm>
            <a:off x="14798620" y="10476441"/>
            <a:ext cx="5873403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 dirty="0"/>
              <a:t>DEPORTE: FÚTBOL SOCCER  </a:t>
            </a:r>
          </a:p>
          <a:p>
            <a:r>
              <a:rPr lang="es-MX" b="1" dirty="0"/>
              <a:t>RAMA: VARONIL</a:t>
            </a:r>
          </a:p>
          <a:p>
            <a:endParaRPr lang="es-MX" dirty="0"/>
          </a:p>
        </p:txBody>
      </p:sp>
      <p:sp>
        <p:nvSpPr>
          <p:cNvPr id="15" name="TÍTULO PRIMER INTERIOR (50 pts)">
            <a:extLst>
              <a:ext uri="{FF2B5EF4-FFF2-40B4-BE49-F238E27FC236}">
                <a16:creationId xmlns:a16="http://schemas.microsoft.com/office/drawing/2014/main" id="{D0073DD2-A49F-E9B5-A78D-F7AE4B5B2D78}"/>
              </a:ext>
            </a:extLst>
          </p:cNvPr>
          <p:cNvSpPr txBox="1"/>
          <p:nvPr/>
        </p:nvSpPr>
        <p:spPr>
          <a:xfrm>
            <a:off x="12640394" y="9575221"/>
            <a:ext cx="1106622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it-IT" b="1"/>
              <a:t>D.T. FRANCISCO ANTONIO ARANDA VALLE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EFF6EF2-593F-594F-9923-FCCBE3EDA4D4}"/>
              </a:ext>
            </a:extLst>
          </p:cNvPr>
          <p:cNvSpPr/>
          <p:nvPr/>
        </p:nvSpPr>
        <p:spPr>
          <a:xfrm>
            <a:off x="3836771" y="1042415"/>
            <a:ext cx="6258206" cy="9071259"/>
          </a:xfrm>
          <a:custGeom>
            <a:avLst/>
            <a:gdLst/>
            <a:ahLst/>
            <a:cxnLst/>
            <a:rect l="l" t="t" r="r" b="b"/>
            <a:pathLst>
              <a:path w="5610251" h="8367797">
                <a:moveTo>
                  <a:pt x="0" y="0"/>
                </a:moveTo>
                <a:lnTo>
                  <a:pt x="5610251" y="0"/>
                </a:lnTo>
                <a:lnTo>
                  <a:pt x="5610251" y="8367798"/>
                </a:lnTo>
                <a:lnTo>
                  <a:pt x="0" y="83677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9570" r="-85588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EF0B1A-EB54-E599-7C5F-E351DDFB4170}"/>
              </a:ext>
            </a:extLst>
          </p:cNvPr>
          <p:cNvSpPr/>
          <p:nvPr/>
        </p:nvSpPr>
        <p:spPr>
          <a:xfrm>
            <a:off x="15005378" y="1290307"/>
            <a:ext cx="6025822" cy="8284914"/>
          </a:xfrm>
          <a:custGeom>
            <a:avLst/>
            <a:gdLst/>
            <a:ahLst/>
            <a:cxnLst/>
            <a:rect l="l" t="t" r="r" b="b"/>
            <a:pathLst>
              <a:path w="5046464" h="7688884">
                <a:moveTo>
                  <a:pt x="0" y="0"/>
                </a:moveTo>
                <a:lnTo>
                  <a:pt x="5046465" y="0"/>
                </a:lnTo>
                <a:lnTo>
                  <a:pt x="5046465" y="7688884"/>
                </a:lnTo>
                <a:lnTo>
                  <a:pt x="0" y="76888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100" t="-20918" r="-137773" b="-18587"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270779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2026</Template>
  <TotalTime>58</TotalTime>
  <Words>867</Words>
  <Application>Microsoft Office PowerPoint</Application>
  <PresentationFormat>Personalizado</PresentationFormat>
  <Paragraphs>158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Arial</vt:lpstr>
      <vt:lpstr>Helvetica Neue</vt:lpstr>
      <vt:lpstr>Helvetica Neue Light</vt:lpstr>
      <vt:lpstr>Helvetica Neue Medium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KAUIL POOL HANNIA AYLEN</dc:creator>
  <cp:lastModifiedBy>Karla Carolina Carrillo Nieblas</cp:lastModifiedBy>
  <cp:revision>1</cp:revision>
  <dcterms:created xsi:type="dcterms:W3CDTF">2026-06-17T18:34:09Z</dcterms:created>
  <dcterms:modified xsi:type="dcterms:W3CDTF">2026-07-01T18:06:23Z</dcterms:modified>
</cp:coreProperties>
</file>