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9"/>
  </p:notesMasterIdLst>
  <p:sldIdLst>
    <p:sldId id="257" r:id="rId2"/>
    <p:sldId id="272" r:id="rId3"/>
    <p:sldId id="277" r:id="rId4"/>
    <p:sldId id="278" r:id="rId5"/>
    <p:sldId id="280" r:id="rId6"/>
    <p:sldId id="281" r:id="rId7"/>
    <p:sldId id="276" r:id="rId8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825500" rtl="0" fontAlgn="auto" latinLnBrk="0" hangingPunct="0">
      <a:lnSpc>
        <a:spcPct val="100000"/>
      </a:lnSpc>
      <a:spcBef>
        <a:spcPts val="590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1pPr>
    <a:lvl2pPr marL="0" marR="0" indent="457200" algn="l" defTabSz="825500" rtl="0" fontAlgn="auto" latinLnBrk="0" hangingPunct="0">
      <a:lnSpc>
        <a:spcPct val="100000"/>
      </a:lnSpc>
      <a:spcBef>
        <a:spcPts val="590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2pPr>
    <a:lvl3pPr marL="0" marR="0" indent="914400" algn="l" defTabSz="825500" rtl="0" fontAlgn="auto" latinLnBrk="0" hangingPunct="0">
      <a:lnSpc>
        <a:spcPct val="100000"/>
      </a:lnSpc>
      <a:spcBef>
        <a:spcPts val="590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3pPr>
    <a:lvl4pPr marL="0" marR="0" indent="1371600" algn="l" defTabSz="825500" rtl="0" fontAlgn="auto" latinLnBrk="0" hangingPunct="0">
      <a:lnSpc>
        <a:spcPct val="100000"/>
      </a:lnSpc>
      <a:spcBef>
        <a:spcPts val="590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4pPr>
    <a:lvl5pPr marL="0" marR="0" indent="1828800" algn="l" defTabSz="825500" rtl="0" fontAlgn="auto" latinLnBrk="0" hangingPunct="0">
      <a:lnSpc>
        <a:spcPct val="100000"/>
      </a:lnSpc>
      <a:spcBef>
        <a:spcPts val="590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5pPr>
    <a:lvl6pPr marL="0" marR="0" indent="2286000" algn="l" defTabSz="825500" rtl="0" fontAlgn="auto" latinLnBrk="0" hangingPunct="0">
      <a:lnSpc>
        <a:spcPct val="100000"/>
      </a:lnSpc>
      <a:spcBef>
        <a:spcPts val="590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6pPr>
    <a:lvl7pPr marL="0" marR="0" indent="2743200" algn="l" defTabSz="825500" rtl="0" fontAlgn="auto" latinLnBrk="0" hangingPunct="0">
      <a:lnSpc>
        <a:spcPct val="100000"/>
      </a:lnSpc>
      <a:spcBef>
        <a:spcPts val="590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7pPr>
    <a:lvl8pPr marL="0" marR="0" indent="3200400" algn="l" defTabSz="825500" rtl="0" fontAlgn="auto" latinLnBrk="0" hangingPunct="0">
      <a:lnSpc>
        <a:spcPct val="100000"/>
      </a:lnSpc>
      <a:spcBef>
        <a:spcPts val="590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8pPr>
    <a:lvl9pPr marL="0" marR="0" indent="3657600" algn="l" defTabSz="825500" rtl="0" fontAlgn="auto" latinLnBrk="0" hangingPunct="0">
      <a:lnSpc>
        <a:spcPct val="100000"/>
      </a:lnSpc>
      <a:spcBef>
        <a:spcPts val="590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lumOff val="-13575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hueOff val="114395"/>
              <a:lumOff val="-24975"/>
            </a:schemeClr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E1E0DA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chemeClr val="accent3">
              <a:hueOff val="362282"/>
              <a:satOff val="31803"/>
              <a:lumOff val="-18242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254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929292"/>
              </a:solidFill>
              <a:prstDash val="solid"/>
              <a:miter lim="400000"/>
            </a:ln>
          </a:left>
          <a:right>
            <a:ln w="12700" cap="flat">
              <a:solidFill>
                <a:srgbClr val="929292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929292"/>
              </a:solidFill>
              <a:prstDash val="solid"/>
              <a:miter lim="400000"/>
            </a:ln>
          </a:insideH>
          <a:insideV>
            <a:ln w="127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solidFill>
            <a:srgbClr val="017101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Helvetica Neue Light"/>
          <a:ea typeface="Helvetica Neue Light"/>
          <a:cs typeface="Helvetica Neue Light"/>
        </a:font>
        <a:srgbClr val="000000"/>
      </a:tcTxStyle>
      <a:tcStyle>
        <a:tcBdr>
          <a:lef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/>
      <a:tcStyle>
        <a:tcBdr/>
        <a:fill>
          <a:solidFill>
            <a:srgbClr val="EDEADD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9BA00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DADBDA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chemeClr val="accent6">
              <a:hueOff val="-146070"/>
              <a:satOff val="-10048"/>
              <a:lumOff val="-30626"/>
            </a:schemeClr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B5B5C1"/>
          </a:solidFill>
        </a:fill>
      </a:tcStyle>
    </a:wholeTbl>
    <a:band2H>
      <a:tcTxStyle/>
      <a:tcStyle>
        <a:tcBdr/>
        <a:fill>
          <a:solidFill>
            <a:srgbClr val="9A9AA5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3585F"/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94674"/>
  </p:normalViewPr>
  <p:slideViewPr>
    <p:cSldViewPr snapToGrid="0">
      <p:cViewPr varScale="1">
        <p:scale>
          <a:sx n="43" d="100"/>
          <a:sy n="43" d="100"/>
        </p:scale>
        <p:origin x="504" y="3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Shape 164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65" name="Shape 165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PORTA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Número de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SEPARADOR VE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SEPARADOR 01,5.png" descr="SEPARADOR 01,5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351" y="-1"/>
            <a:ext cx="7556502" cy="13716002"/>
          </a:xfrm>
          <a:prstGeom prst="rect">
            <a:avLst/>
          </a:prstGeom>
          <a:ln w="12700">
            <a:miter lim="400000"/>
          </a:ln>
        </p:spPr>
      </p:pic>
      <p:pic>
        <p:nvPicPr>
          <p:cNvPr id="42" name="La Salle.png" descr="La Sall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764924" y="12970262"/>
            <a:ext cx="2037751" cy="475476"/>
          </a:xfrm>
          <a:prstGeom prst="rect">
            <a:avLst/>
          </a:prstGeom>
          <a:ln w="12700">
            <a:miter lim="400000"/>
          </a:ln>
        </p:spPr>
      </p:pic>
      <p:pic>
        <p:nvPicPr>
          <p:cNvPr id="43" name="Imagen" descr="Imagen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972261" y="11125200"/>
            <a:ext cx="1623076" cy="1625600"/>
          </a:xfrm>
          <a:prstGeom prst="rect">
            <a:avLst/>
          </a:prstGeom>
          <a:ln w="12700">
            <a:miter lim="400000"/>
          </a:ln>
        </p:spPr>
      </p:pic>
      <p:sp>
        <p:nvSpPr>
          <p:cNvPr id="44" name="Número de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CIER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4" name="PORTADA.png" descr="PORTADA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617450"/>
            <a:ext cx="24384000" cy="1104900"/>
          </a:xfrm>
          <a:prstGeom prst="rect">
            <a:avLst/>
          </a:prstGeom>
          <a:ln w="12700">
            <a:miter lim="400000"/>
          </a:ln>
        </p:spPr>
      </p:pic>
      <p:sp>
        <p:nvSpPr>
          <p:cNvPr id="155" name="GRACIAS"/>
          <p:cNvSpPr txBox="1"/>
          <p:nvPr/>
        </p:nvSpPr>
        <p:spPr>
          <a:xfrm>
            <a:off x="9800589" y="6845300"/>
            <a:ext cx="4782821" cy="16256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>
            <a:spAutoFit/>
          </a:bodyPr>
          <a:lstStyle>
            <a:lvl1pPr algn="ctr">
              <a:spcBef>
                <a:spcPts val="0"/>
              </a:spcBef>
              <a:defRPr sz="10000" spc="-300">
                <a:solidFill>
                  <a:srgbClr val="022F87"/>
                </a:solidFill>
                <a:latin typeface="Indivisa Text Sans Bold"/>
                <a:ea typeface="Indivisa Text Sans Bold"/>
                <a:cs typeface="Indivisa Text Sans Bold"/>
                <a:sym typeface="Indivisa Text Sans Bold"/>
              </a:defRPr>
            </a:lvl1pPr>
          </a:lstStyle>
          <a:p>
            <a:r>
              <a:t>GRACIAS</a:t>
            </a:r>
          </a:p>
        </p:txBody>
      </p:sp>
      <p:pic>
        <p:nvPicPr>
          <p:cNvPr id="156" name="INDIVISA MANENT.png" descr="INDIVISA MANENT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00590" y="11653638"/>
            <a:ext cx="4782821" cy="266386"/>
          </a:xfrm>
          <a:prstGeom prst="rect">
            <a:avLst/>
          </a:prstGeom>
          <a:ln w="12700">
            <a:miter lim="400000"/>
          </a:ln>
        </p:spPr>
      </p:pic>
      <p:pic>
        <p:nvPicPr>
          <p:cNvPr id="157" name="Imagen" descr="Imagen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49090" y="746467"/>
            <a:ext cx="3885820" cy="3891866"/>
          </a:xfrm>
          <a:prstGeom prst="rect">
            <a:avLst/>
          </a:prstGeom>
          <a:ln w="12700">
            <a:miter lim="400000"/>
          </a:ln>
        </p:spPr>
      </p:pic>
      <p:sp>
        <p:nvSpPr>
          <p:cNvPr id="158" name="Número de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1.png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ORTADA.png" descr="PORTADA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12617450"/>
            <a:ext cx="24384000" cy="1104900"/>
          </a:xfrm>
          <a:prstGeom prst="rect">
            <a:avLst/>
          </a:prstGeom>
          <a:ln w="12700">
            <a:miter lim="400000"/>
          </a:ln>
        </p:spPr>
      </p:pic>
      <p:pic>
        <p:nvPicPr>
          <p:cNvPr id="3" name="Imagen" descr="Imagen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477083" y="1087160"/>
            <a:ext cx="9429834" cy="2406146"/>
          </a:xfrm>
          <a:prstGeom prst="rect">
            <a:avLst/>
          </a:prstGeom>
          <a:ln w="12700">
            <a:miter lim="400000"/>
          </a:ln>
        </p:spPr>
      </p:pic>
      <p:sp>
        <p:nvSpPr>
          <p:cNvPr id="4" name="Texto del título"/>
          <p:cNvSpPr txBox="1">
            <a:spLocks noGrp="1"/>
          </p:cNvSpPr>
          <p:nvPr>
            <p:ph type="title"/>
          </p:nvPr>
        </p:nvSpPr>
        <p:spPr>
          <a:xfrm>
            <a:off x="1778000" y="2298700"/>
            <a:ext cx="20828000" cy="46482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b">
            <a:normAutofit/>
          </a:bodyPr>
          <a:lstStyle/>
          <a:p>
            <a:r>
              <a:t>Texto del título</a:t>
            </a:r>
          </a:p>
        </p:txBody>
      </p:sp>
      <p:sp>
        <p:nvSpPr>
          <p:cNvPr id="5" name="Nivel de texto 1…"/>
          <p:cNvSpPr txBox="1">
            <a:spLocks noGrp="1"/>
          </p:cNvSpPr>
          <p:nvPr>
            <p:ph type="body" idx="1"/>
          </p:nvPr>
        </p:nvSpPr>
        <p:spPr>
          <a:xfrm>
            <a:off x="1778000" y="7073900"/>
            <a:ext cx="20828000" cy="15875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>
            <a:normAutofit/>
          </a:bodyPr>
          <a:lstStyle/>
          <a:p>
            <a:r>
              <a:t>Nivel de texto 1</a:t>
            </a:r>
          </a:p>
          <a:p>
            <a:pPr lvl="1"/>
            <a:r>
              <a:t>Nivel de texto 2</a:t>
            </a:r>
          </a:p>
          <a:p>
            <a:pPr lvl="2"/>
            <a:r>
              <a:t>Nivel de texto 3</a:t>
            </a:r>
          </a:p>
          <a:p>
            <a:pPr lvl="3"/>
            <a:r>
              <a:t>Nivel de texto 4</a:t>
            </a:r>
          </a:p>
          <a:p>
            <a:pPr lvl="4"/>
            <a:r>
              <a:t>Nivel de texto 5</a:t>
            </a:r>
          </a:p>
        </p:txBody>
      </p:sp>
      <p:sp>
        <p:nvSpPr>
          <p:cNvPr id="6" name="Número de diapositiva"/>
          <p:cNvSpPr txBox="1">
            <a:spLocks noGrp="1"/>
          </p:cNvSpPr>
          <p:nvPr>
            <p:ph type="sldNum" sz="quarter" idx="2"/>
          </p:nvPr>
        </p:nvSpPr>
        <p:spPr>
          <a:xfrm>
            <a:off x="11959031" y="13081000"/>
            <a:ext cx="453238" cy="461059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 algn="ctr">
              <a:spcBef>
                <a:spcPts val="0"/>
              </a:spcBef>
              <a:defRPr sz="240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fld id="{86CB4B4D-7CA3-9044-876B-883B54F8677D}" type="slidenum">
              <a:t>‹Nº›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2" r:id="rId2"/>
    <p:sldLayoutId id="2147483664" r:id="rId3"/>
  </p:sldLayoutIdLst>
  <p:transition spd="med"/>
  <p:txStyles>
    <p:titleStyle>
      <a:lvl1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1pPr>
      <a:lvl2pPr marL="0" marR="0" indent="457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2pPr>
      <a:lvl3pPr marL="0" marR="0" indent="9144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3pPr>
      <a:lvl4pPr marL="0" marR="0" indent="1371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4pPr>
      <a:lvl5pPr marL="0" marR="0" indent="1828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5pPr>
      <a:lvl6pPr marL="0" marR="0" indent="22860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6pPr>
      <a:lvl7pPr marL="0" marR="0" indent="2743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7pPr>
      <a:lvl8pPr marL="0" marR="0" indent="32004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8pPr>
      <a:lvl9pPr marL="0" marR="0" indent="3657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9pPr>
    </p:titleStyle>
    <p:bodyStyle>
      <a:lvl1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4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1pPr>
      <a:lvl2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4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2pPr>
      <a:lvl3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4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3pPr>
      <a:lvl4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4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4pPr>
      <a:lvl5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4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5pPr>
      <a:lvl6pPr marL="0" marR="0" indent="355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4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6pPr>
      <a:lvl7pPr marL="0" marR="0" indent="711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4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7pPr>
      <a:lvl8pPr marL="0" marR="0" indent="1066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4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8pPr>
      <a:lvl9pPr marL="0" marR="0" indent="14224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4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9pPr>
    </p:bodyStyle>
    <p:otherStyle>
      <a:lvl1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1pPr>
      <a:lvl2pPr marL="0" marR="0" indent="457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2pPr>
      <a:lvl3pPr marL="0" marR="0" indent="9144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3pPr>
      <a:lvl4pPr marL="0" marR="0" indent="1371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4pPr>
      <a:lvl5pPr marL="0" marR="0" indent="1828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5pPr>
      <a:lvl6pPr marL="0" marR="0" indent="22860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6pPr>
      <a:lvl7pPr marL="0" marR="0" indent="2743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7pPr>
      <a:lvl8pPr marL="0" marR="0" indent="32004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8pPr>
      <a:lvl9pPr marL="0" marR="0" indent="3657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3" Type="http://schemas.openxmlformats.org/officeDocument/2006/relationships/image" Target="../media/image11.jpeg"/><Relationship Id="rId7" Type="http://schemas.openxmlformats.org/officeDocument/2006/relationships/image" Target="../media/image1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eg"/><Relationship Id="rId11" Type="http://schemas.openxmlformats.org/officeDocument/2006/relationships/image" Target="../media/image19.jpeg"/><Relationship Id="rId5" Type="http://schemas.openxmlformats.org/officeDocument/2006/relationships/image" Target="../media/image13.jpeg"/><Relationship Id="rId10" Type="http://schemas.openxmlformats.org/officeDocument/2006/relationships/image" Target="../media/image18.jpeg"/><Relationship Id="rId4" Type="http://schemas.openxmlformats.org/officeDocument/2006/relationships/image" Target="../media/image12.jpeg"/><Relationship Id="rId9" Type="http://schemas.openxmlformats.org/officeDocument/2006/relationships/image" Target="../media/image17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SIEMPRE UTILIZA “INDIVISA TEXT SANS”"/>
          <p:cNvSpPr txBox="1"/>
          <p:nvPr/>
        </p:nvSpPr>
        <p:spPr>
          <a:xfrm>
            <a:off x="3736961" y="5025802"/>
            <a:ext cx="16910078" cy="157992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>
            <a:spAutoFit/>
          </a:bodyPr>
          <a:lstStyle>
            <a:lvl1pPr algn="ctr">
              <a:spcBef>
                <a:spcPts val="0"/>
              </a:spcBef>
              <a:defRPr sz="10000" spc="-300">
                <a:solidFill>
                  <a:srgbClr val="022F87"/>
                </a:solidFill>
                <a:latin typeface="Indivisa Text Sans Bold"/>
                <a:ea typeface="Indivisa Text Sans Bold"/>
                <a:cs typeface="Indivisa Text Sans Bold"/>
                <a:sym typeface="Indivisa Text Sans Bold"/>
              </a:defRPr>
            </a:lvl1pPr>
          </a:lstStyle>
          <a:p>
            <a:r>
              <a:rPr lang="es-ES_tradnl" sz="9600" b="1" dirty="0">
                <a:solidFill>
                  <a:schemeClr val="bg2">
                    <a:lumMod val="25000"/>
                  </a:schemeClr>
                </a:solidFill>
                <a:latin typeface="Indivisa Text Sans" pitchFamily="2" charset="77"/>
                <a:ea typeface="Avenir Heavy" charset="0"/>
                <a:cs typeface="Avenir Heavy" charset="0"/>
              </a:rPr>
              <a:t>ACCIÓN CULTURAL UNIVERSITARIA</a:t>
            </a:r>
            <a:endParaRPr dirty="0"/>
          </a:p>
        </p:txBody>
      </p:sp>
      <p:sp>
        <p:nvSpPr>
          <p:cNvPr id="172" name="EN SUS VARIENTES (Regular) y (Bold)"/>
          <p:cNvSpPr txBox="1"/>
          <p:nvPr/>
        </p:nvSpPr>
        <p:spPr>
          <a:xfrm>
            <a:off x="10176223" y="6858000"/>
            <a:ext cx="4031553" cy="93358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>
            <a:spAutoFit/>
          </a:bodyPr>
          <a:lstStyle>
            <a:lvl1pPr algn="ctr">
              <a:spcBef>
                <a:spcPts val="0"/>
              </a:spcBef>
              <a:defRPr sz="5000" spc="-150">
                <a:solidFill>
                  <a:srgbClr val="61ABDA"/>
                </a:solidFill>
                <a:latin typeface="Indivisa Text Sans Regular"/>
                <a:ea typeface="Indivisa Text Sans Regular"/>
                <a:cs typeface="Indivisa Text Sans Regular"/>
                <a:sym typeface="Indivisa Text Sans Regular"/>
              </a:defRPr>
            </a:lvl1pPr>
          </a:lstStyle>
          <a:p>
            <a:r>
              <a:rPr lang="es-ES_tradnl" sz="5400" b="1" dirty="0">
                <a:solidFill>
                  <a:srgbClr val="002060"/>
                </a:solidFill>
                <a:latin typeface="Indivisa Text Sans" pitchFamily="2" charset="77"/>
                <a:ea typeface="Avenir Medium" charset="0"/>
                <a:cs typeface="Avenir Medium" charset="0"/>
              </a:rPr>
              <a:t>BIENVENID@S</a:t>
            </a:r>
            <a:endParaRPr dirty="0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CDD7E4B0-B738-5FE5-1365-EA53EAFB42B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643" b="15609"/>
          <a:stretch>
            <a:fillRect/>
          </a:stretch>
        </p:blipFill>
        <p:spPr>
          <a:xfrm>
            <a:off x="3736961" y="8066169"/>
            <a:ext cx="16910078" cy="4541785"/>
          </a:xfrm>
          <a:prstGeom prst="rect">
            <a:avLst/>
          </a:prstGeom>
        </p:spPr>
      </p:pic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8" name="La Salle.png" descr="La Sall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764924" y="12970262"/>
            <a:ext cx="2037751" cy="475476"/>
          </a:xfrm>
          <a:prstGeom prst="rect">
            <a:avLst/>
          </a:prstGeom>
          <a:ln w="12700">
            <a:miter lim="400000"/>
          </a:ln>
        </p:spPr>
      </p:pic>
      <p:sp>
        <p:nvSpPr>
          <p:cNvPr id="299" name="TÍTULO PARA SEPARADOR VERTICAL"/>
          <p:cNvSpPr txBox="1"/>
          <p:nvPr/>
        </p:nvSpPr>
        <p:spPr>
          <a:xfrm>
            <a:off x="1964233" y="1799166"/>
            <a:ext cx="3747822" cy="87203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>
            <a:spAutoFit/>
          </a:bodyPr>
          <a:lstStyle/>
          <a:p>
            <a:pPr algn="ctr">
              <a:spcBef>
                <a:spcPts val="0"/>
              </a:spcBef>
              <a:defRPr sz="5000" spc="-150">
                <a:solidFill>
                  <a:srgbClr val="FFFFFF"/>
                </a:solidFill>
                <a:latin typeface="Indivisa Text Sans Bold"/>
                <a:ea typeface="Indivisa Text Sans Bold"/>
                <a:cs typeface="Indivisa Text Sans Bold"/>
                <a:sym typeface="Indivisa Text Sans Bold"/>
              </a:defRPr>
            </a:pPr>
            <a:r>
              <a:rPr lang="es-419" dirty="0"/>
              <a:t>Acción Cultural</a:t>
            </a:r>
            <a:endParaRPr dirty="0"/>
          </a:p>
        </p:txBody>
      </p:sp>
      <p:sp>
        <p:nvSpPr>
          <p:cNvPr id="300" name="Texto para subtítulo"/>
          <p:cNvSpPr txBox="1"/>
          <p:nvPr/>
        </p:nvSpPr>
        <p:spPr>
          <a:xfrm>
            <a:off x="950757" y="2767773"/>
            <a:ext cx="5774787" cy="71814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>
            <a:spAutoFit/>
          </a:bodyPr>
          <a:lstStyle>
            <a:lvl1pPr algn="ctr">
              <a:spcBef>
                <a:spcPts val="0"/>
              </a:spcBef>
              <a:defRPr sz="4000" spc="-119">
                <a:solidFill>
                  <a:srgbClr val="61ABDA"/>
                </a:solidFill>
                <a:latin typeface="Indivisa Text Sans Regular"/>
                <a:ea typeface="Indivisa Text Sans Regular"/>
                <a:cs typeface="Indivisa Text Sans Regular"/>
                <a:sym typeface="Indivisa Text Sans Regular"/>
              </a:defRPr>
            </a:lvl1pPr>
          </a:lstStyle>
          <a:p>
            <a:r>
              <a:rPr lang="es-419" i="1" dirty="0"/>
              <a:t>transformando la comunidad</a:t>
            </a:r>
            <a:endParaRPr i="1" dirty="0"/>
          </a:p>
        </p:txBody>
      </p:sp>
      <p:sp>
        <p:nvSpPr>
          <p:cNvPr id="301" name="TÍTULO DE POSICIÓN"/>
          <p:cNvSpPr txBox="1"/>
          <p:nvPr/>
        </p:nvSpPr>
        <p:spPr>
          <a:xfrm>
            <a:off x="13391666" y="2767773"/>
            <a:ext cx="4882747" cy="93358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>
            <a:spAutoFit/>
          </a:bodyPr>
          <a:lstStyle>
            <a:lvl1pPr>
              <a:spcBef>
                <a:spcPts val="0"/>
              </a:spcBef>
              <a:defRPr sz="5000" spc="-150">
                <a:solidFill>
                  <a:srgbClr val="022F87"/>
                </a:solidFill>
                <a:latin typeface="Indivisa Text Sans Bold"/>
                <a:ea typeface="Indivisa Text Sans Bold"/>
                <a:cs typeface="Indivisa Text Sans Bold"/>
                <a:sym typeface="Indivisa Text Sans Bold"/>
              </a:defRPr>
            </a:lvl1pPr>
          </a:lstStyle>
          <a:p>
            <a:r>
              <a:rPr lang="es-ES" sz="5400" b="1" i="1" dirty="0">
                <a:latin typeface="Amasis MT Pro" panose="02040504050005020304" pitchFamily="18" charset="0"/>
              </a:rPr>
              <a:t>Nuestro objetivo</a:t>
            </a:r>
            <a:endParaRPr lang="es-MX" sz="5400" b="1" i="1" dirty="0">
              <a:latin typeface="Amasis MT Pro" panose="02040504050005020304" pitchFamily="18" charset="0"/>
            </a:endParaRPr>
          </a:p>
        </p:txBody>
      </p:sp>
      <p:sp>
        <p:nvSpPr>
          <p:cNvPr id="303" name="Lorem ipsum dolor sit amet, consectetuer adipiscing elit. Aenean commodo ligula eget dolor. Aenean massa. Cum sociis natoque penatibus et magnis dis parturient montes, nascetur ridiculus mus."/>
          <p:cNvSpPr txBox="1"/>
          <p:nvPr/>
        </p:nvSpPr>
        <p:spPr>
          <a:xfrm>
            <a:off x="9030993" y="4415986"/>
            <a:ext cx="6937554" cy="668862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50800" tIns="50800" rIns="50800" bIns="50800">
            <a:spAutoFit/>
          </a:bodyPr>
          <a:lstStyle>
            <a:lvl1pPr algn="just">
              <a:spcBef>
                <a:spcPts val="0"/>
              </a:spcBef>
              <a:defRPr sz="3000" spc="-90">
                <a:latin typeface="Indivisa Text Sans Regular"/>
                <a:ea typeface="Indivisa Text Sans Regular"/>
                <a:cs typeface="Indivisa Text Sans Regular"/>
                <a:sym typeface="Indivisa Text Sans Regular"/>
              </a:defRPr>
            </a:lvl1pPr>
          </a:lstStyle>
          <a:p>
            <a:pPr>
              <a:lnSpc>
                <a:spcPct val="170000"/>
              </a:lnSpc>
            </a:pPr>
            <a:r>
              <a:rPr lang="es-MX" sz="3200" i="1" dirty="0">
                <a:latin typeface="Amasis MT Pro" panose="02040504050005020304" pitchFamily="18" charset="0"/>
              </a:rPr>
              <a:t>Construir el espacio para que te encuentres con tu imaginación creativa y puedas elevar tus umbrales de reconocimiento simbólico, para que  desarrolles tus capacidades expresivas a través del arte, y una sensibilidad empática el mundo global, para que te conviertas en una persona que procure la justicia y la paz. </a:t>
            </a:r>
          </a:p>
        </p:txBody>
      </p:sp>
      <p:sp>
        <p:nvSpPr>
          <p:cNvPr id="304" name="1"/>
          <p:cNvSpPr txBox="1"/>
          <p:nvPr/>
        </p:nvSpPr>
        <p:spPr>
          <a:xfrm>
            <a:off x="3078479" y="6501734"/>
            <a:ext cx="1386841" cy="4673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>
            <a:spAutoFit/>
          </a:bodyPr>
          <a:lstStyle>
            <a:lvl1pPr algn="ctr">
              <a:spcBef>
                <a:spcPts val="0"/>
              </a:spcBef>
              <a:defRPr sz="30000" spc="-900">
                <a:solidFill>
                  <a:srgbClr val="B5D6ED"/>
                </a:solidFill>
                <a:latin typeface="Indivisa Text Sans Bold"/>
                <a:ea typeface="Indivisa Text Sans Bold"/>
                <a:cs typeface="Indivisa Text Sans Bold"/>
                <a:sym typeface="Indivisa Text Sans Bold"/>
              </a:defRPr>
            </a:lvl1pPr>
          </a:lstStyle>
          <a:p>
            <a:r>
              <a:rPr dirty="0"/>
              <a:t>1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CCD37960-03EE-0928-397C-D6B2E365856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65350" y="4616790"/>
            <a:ext cx="4715263" cy="6287017"/>
          </a:xfrm>
          <a:prstGeom prst="rect">
            <a:avLst/>
          </a:prstGeom>
        </p:spPr>
      </p:pic>
    </p:spTree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11EA10-EF3B-EFB4-C6A7-45CB8A9348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8" name="La Salle.png" descr="La Salle.png">
            <a:extLst>
              <a:ext uri="{FF2B5EF4-FFF2-40B4-BE49-F238E27FC236}">
                <a16:creationId xmlns:a16="http://schemas.microsoft.com/office/drawing/2014/main" id="{D7928DA6-4E2C-EA78-080B-E3B89FDE5E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764924" y="12970262"/>
            <a:ext cx="2037751" cy="475476"/>
          </a:xfrm>
          <a:prstGeom prst="rect">
            <a:avLst/>
          </a:prstGeom>
          <a:ln w="12700">
            <a:miter lim="400000"/>
          </a:ln>
        </p:spPr>
      </p:pic>
      <p:sp>
        <p:nvSpPr>
          <p:cNvPr id="299" name="TÍTULO PARA SEPARADOR VERTICAL">
            <a:extLst>
              <a:ext uri="{FF2B5EF4-FFF2-40B4-BE49-F238E27FC236}">
                <a16:creationId xmlns:a16="http://schemas.microsoft.com/office/drawing/2014/main" id="{0309205D-BA64-68A5-C0B2-E6551D8E78F5}"/>
              </a:ext>
            </a:extLst>
          </p:cNvPr>
          <p:cNvSpPr txBox="1"/>
          <p:nvPr/>
        </p:nvSpPr>
        <p:spPr>
          <a:xfrm>
            <a:off x="1964233" y="1799166"/>
            <a:ext cx="3747822" cy="87203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>
            <a:spAutoFit/>
          </a:bodyPr>
          <a:lstStyle/>
          <a:p>
            <a:pPr algn="ctr">
              <a:spcBef>
                <a:spcPts val="0"/>
              </a:spcBef>
              <a:defRPr sz="5000" spc="-150">
                <a:solidFill>
                  <a:srgbClr val="FFFFFF"/>
                </a:solidFill>
                <a:latin typeface="Indivisa Text Sans Bold"/>
                <a:ea typeface="Indivisa Text Sans Bold"/>
                <a:cs typeface="Indivisa Text Sans Bold"/>
                <a:sym typeface="Indivisa Text Sans Bold"/>
              </a:defRPr>
            </a:pPr>
            <a:r>
              <a:rPr lang="es-419" dirty="0"/>
              <a:t>Acción Cultural</a:t>
            </a:r>
            <a:endParaRPr dirty="0"/>
          </a:p>
        </p:txBody>
      </p:sp>
      <p:sp>
        <p:nvSpPr>
          <p:cNvPr id="300" name="Texto para subtítulo">
            <a:extLst>
              <a:ext uri="{FF2B5EF4-FFF2-40B4-BE49-F238E27FC236}">
                <a16:creationId xmlns:a16="http://schemas.microsoft.com/office/drawing/2014/main" id="{F556AA1E-5EED-D763-C1AB-3F9C5F316CA2}"/>
              </a:ext>
            </a:extLst>
          </p:cNvPr>
          <p:cNvSpPr txBox="1"/>
          <p:nvPr/>
        </p:nvSpPr>
        <p:spPr>
          <a:xfrm>
            <a:off x="950757" y="2767773"/>
            <a:ext cx="5774787" cy="71814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>
            <a:spAutoFit/>
          </a:bodyPr>
          <a:lstStyle>
            <a:lvl1pPr algn="ctr">
              <a:spcBef>
                <a:spcPts val="0"/>
              </a:spcBef>
              <a:defRPr sz="4000" spc="-119">
                <a:solidFill>
                  <a:srgbClr val="61ABDA"/>
                </a:solidFill>
                <a:latin typeface="Indivisa Text Sans Regular"/>
                <a:ea typeface="Indivisa Text Sans Regular"/>
                <a:cs typeface="Indivisa Text Sans Regular"/>
                <a:sym typeface="Indivisa Text Sans Regular"/>
              </a:defRPr>
            </a:lvl1pPr>
          </a:lstStyle>
          <a:p>
            <a:r>
              <a:rPr lang="es-419" i="1" dirty="0"/>
              <a:t>transformando la comunidad</a:t>
            </a:r>
            <a:endParaRPr i="1" dirty="0"/>
          </a:p>
        </p:txBody>
      </p:sp>
      <p:sp>
        <p:nvSpPr>
          <p:cNvPr id="301" name="TÍTULO DE POSICIÓN">
            <a:extLst>
              <a:ext uri="{FF2B5EF4-FFF2-40B4-BE49-F238E27FC236}">
                <a16:creationId xmlns:a16="http://schemas.microsoft.com/office/drawing/2014/main" id="{35BCBAD6-E65D-3E64-49F5-44836979EB34}"/>
              </a:ext>
            </a:extLst>
          </p:cNvPr>
          <p:cNvSpPr txBox="1"/>
          <p:nvPr/>
        </p:nvSpPr>
        <p:spPr>
          <a:xfrm>
            <a:off x="13391666" y="2767773"/>
            <a:ext cx="5685852" cy="93358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>
            <a:spAutoFit/>
          </a:bodyPr>
          <a:lstStyle>
            <a:lvl1pPr>
              <a:spcBef>
                <a:spcPts val="0"/>
              </a:spcBef>
              <a:defRPr sz="5000" spc="-150">
                <a:solidFill>
                  <a:srgbClr val="022F87"/>
                </a:solidFill>
                <a:latin typeface="Indivisa Text Sans Bold"/>
                <a:ea typeface="Indivisa Text Sans Bold"/>
                <a:cs typeface="Indivisa Text Sans Bold"/>
                <a:sym typeface="Indivisa Text Sans Bold"/>
              </a:defRPr>
            </a:lvl1pPr>
          </a:lstStyle>
          <a:p>
            <a:r>
              <a:rPr lang="es-ES" sz="5400" b="1" dirty="0">
                <a:latin typeface="Amasis MT Pro" panose="02040504050005020304" pitchFamily="18" charset="0"/>
              </a:rPr>
              <a:t>¿Qué vas a hacer?</a:t>
            </a:r>
            <a:endParaRPr lang="es-MX" sz="5400" b="1" dirty="0">
              <a:latin typeface="Amasis MT Pro" panose="02040504050005020304" pitchFamily="18" charset="0"/>
            </a:endParaRPr>
          </a:p>
        </p:txBody>
      </p:sp>
      <p:sp>
        <p:nvSpPr>
          <p:cNvPr id="303" name="Lorem ipsum dolor sit amet, consectetuer adipiscing elit. Aenean commodo ligula eget dolor. Aenean massa. Cum sociis natoque penatibus et magnis dis parturient montes, nascetur ridiculus mus.">
            <a:extLst>
              <a:ext uri="{FF2B5EF4-FFF2-40B4-BE49-F238E27FC236}">
                <a16:creationId xmlns:a16="http://schemas.microsoft.com/office/drawing/2014/main" id="{374DBD84-F779-60D8-82CD-56F49CF90841}"/>
              </a:ext>
            </a:extLst>
          </p:cNvPr>
          <p:cNvSpPr txBox="1"/>
          <p:nvPr/>
        </p:nvSpPr>
        <p:spPr>
          <a:xfrm>
            <a:off x="9030992" y="4415986"/>
            <a:ext cx="6848345" cy="585147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50800" tIns="50800" rIns="50800" bIns="50800">
            <a:spAutoFit/>
          </a:bodyPr>
          <a:lstStyle>
            <a:lvl1pPr algn="just">
              <a:spcBef>
                <a:spcPts val="0"/>
              </a:spcBef>
              <a:defRPr sz="3000" spc="-90">
                <a:latin typeface="Indivisa Text Sans Regular"/>
                <a:ea typeface="Indivisa Text Sans Regular"/>
                <a:cs typeface="Indivisa Text Sans Regular"/>
                <a:sym typeface="Indivisa Text Sans Regular"/>
              </a:defRPr>
            </a:lvl1pPr>
          </a:lstStyle>
          <a:p>
            <a:pPr>
              <a:lnSpc>
                <a:spcPct val="170000"/>
              </a:lnSpc>
            </a:pPr>
            <a:r>
              <a:rPr lang="es-MX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masis MT Pro" panose="02040504050005020304" pitchFamily="18" charset="0"/>
              </a:rPr>
              <a:t>Participar en talleres artísticos, conciertos, exposiciones, montajes teatrales, conferencias, ferias, encuentros de lectura, y muchos eventos más. </a:t>
            </a:r>
          </a:p>
          <a:p>
            <a:pPr>
              <a:lnSpc>
                <a:spcPct val="170000"/>
              </a:lnSpc>
            </a:pPr>
            <a:r>
              <a:rPr lang="es-MX" sz="3200" dirty="0">
                <a:latin typeface="Amasis MT Pro" panose="02040504050005020304" pitchFamily="18" charset="0"/>
              </a:rPr>
              <a:t>Vas a vivir la cultura al 100% en tu Universidad y verás que divertido es ser parte de la Formación Integral Lasallista. </a:t>
            </a:r>
          </a:p>
        </p:txBody>
      </p:sp>
      <p:sp>
        <p:nvSpPr>
          <p:cNvPr id="304" name="1">
            <a:extLst>
              <a:ext uri="{FF2B5EF4-FFF2-40B4-BE49-F238E27FC236}">
                <a16:creationId xmlns:a16="http://schemas.microsoft.com/office/drawing/2014/main" id="{163FBBB0-0037-B47B-BCA7-83C553159CE1}"/>
              </a:ext>
            </a:extLst>
          </p:cNvPr>
          <p:cNvSpPr txBox="1"/>
          <p:nvPr/>
        </p:nvSpPr>
        <p:spPr>
          <a:xfrm>
            <a:off x="2803686" y="6501734"/>
            <a:ext cx="1936428" cy="47192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>
            <a:spAutoFit/>
          </a:bodyPr>
          <a:lstStyle>
            <a:lvl1pPr algn="ctr">
              <a:spcBef>
                <a:spcPts val="0"/>
              </a:spcBef>
              <a:defRPr sz="30000" spc="-900">
                <a:solidFill>
                  <a:srgbClr val="B5D6ED"/>
                </a:solidFill>
                <a:latin typeface="Indivisa Text Sans Bold"/>
                <a:ea typeface="Indivisa Text Sans Bold"/>
                <a:cs typeface="Indivisa Text Sans Bold"/>
                <a:sym typeface="Indivisa Text Sans Bold"/>
              </a:defRPr>
            </a:lvl1pPr>
          </a:lstStyle>
          <a:p>
            <a:r>
              <a:rPr lang="es-419" dirty="0"/>
              <a:t>2</a:t>
            </a:r>
            <a:endParaRPr dirty="0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C97571C6-B893-C2EF-2973-A889A0297B2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07882" y="4075602"/>
            <a:ext cx="5225793" cy="65322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9570856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B90804-41F7-3DA9-BCFA-FF00057C4C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8" name="La Salle.png" descr="La Salle.png">
            <a:extLst>
              <a:ext uri="{FF2B5EF4-FFF2-40B4-BE49-F238E27FC236}">
                <a16:creationId xmlns:a16="http://schemas.microsoft.com/office/drawing/2014/main" id="{4CC7E235-A255-F1B4-5D20-3F556C8C446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764924" y="12970262"/>
            <a:ext cx="2037751" cy="475476"/>
          </a:xfrm>
          <a:prstGeom prst="rect">
            <a:avLst/>
          </a:prstGeom>
          <a:ln w="12700">
            <a:miter lim="400000"/>
          </a:ln>
        </p:spPr>
      </p:pic>
      <p:sp>
        <p:nvSpPr>
          <p:cNvPr id="299" name="TÍTULO PARA SEPARADOR VERTICAL">
            <a:extLst>
              <a:ext uri="{FF2B5EF4-FFF2-40B4-BE49-F238E27FC236}">
                <a16:creationId xmlns:a16="http://schemas.microsoft.com/office/drawing/2014/main" id="{7E45183C-4DF9-F66F-4B6B-7E1867289676}"/>
              </a:ext>
            </a:extLst>
          </p:cNvPr>
          <p:cNvSpPr txBox="1"/>
          <p:nvPr/>
        </p:nvSpPr>
        <p:spPr>
          <a:xfrm>
            <a:off x="1964233" y="1799166"/>
            <a:ext cx="3747822" cy="87203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>
            <a:spAutoFit/>
          </a:bodyPr>
          <a:lstStyle/>
          <a:p>
            <a:pPr algn="ctr">
              <a:spcBef>
                <a:spcPts val="0"/>
              </a:spcBef>
              <a:defRPr sz="5000" spc="-150">
                <a:solidFill>
                  <a:srgbClr val="FFFFFF"/>
                </a:solidFill>
                <a:latin typeface="Indivisa Text Sans Bold"/>
                <a:ea typeface="Indivisa Text Sans Bold"/>
                <a:cs typeface="Indivisa Text Sans Bold"/>
                <a:sym typeface="Indivisa Text Sans Bold"/>
              </a:defRPr>
            </a:pPr>
            <a:r>
              <a:rPr lang="es-419" dirty="0"/>
              <a:t>Acción Cultural</a:t>
            </a:r>
            <a:endParaRPr dirty="0"/>
          </a:p>
        </p:txBody>
      </p:sp>
      <p:sp>
        <p:nvSpPr>
          <p:cNvPr id="300" name="Texto para subtítulo">
            <a:extLst>
              <a:ext uri="{FF2B5EF4-FFF2-40B4-BE49-F238E27FC236}">
                <a16:creationId xmlns:a16="http://schemas.microsoft.com/office/drawing/2014/main" id="{969912C9-B373-C6C0-A0F3-BF621ED4813B}"/>
              </a:ext>
            </a:extLst>
          </p:cNvPr>
          <p:cNvSpPr txBox="1"/>
          <p:nvPr/>
        </p:nvSpPr>
        <p:spPr>
          <a:xfrm>
            <a:off x="950757" y="2767773"/>
            <a:ext cx="5774787" cy="71814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>
            <a:spAutoFit/>
          </a:bodyPr>
          <a:lstStyle>
            <a:lvl1pPr algn="ctr">
              <a:spcBef>
                <a:spcPts val="0"/>
              </a:spcBef>
              <a:defRPr sz="4000" spc="-119">
                <a:solidFill>
                  <a:srgbClr val="61ABDA"/>
                </a:solidFill>
                <a:latin typeface="Indivisa Text Sans Regular"/>
                <a:ea typeface="Indivisa Text Sans Regular"/>
                <a:cs typeface="Indivisa Text Sans Regular"/>
                <a:sym typeface="Indivisa Text Sans Regular"/>
              </a:defRPr>
            </a:lvl1pPr>
          </a:lstStyle>
          <a:p>
            <a:r>
              <a:rPr lang="es-419" i="1" dirty="0"/>
              <a:t>transformando la comunidad</a:t>
            </a:r>
            <a:endParaRPr i="1" dirty="0"/>
          </a:p>
        </p:txBody>
      </p:sp>
      <p:sp>
        <p:nvSpPr>
          <p:cNvPr id="301" name="TÍTULO DE POSICIÓN">
            <a:extLst>
              <a:ext uri="{FF2B5EF4-FFF2-40B4-BE49-F238E27FC236}">
                <a16:creationId xmlns:a16="http://schemas.microsoft.com/office/drawing/2014/main" id="{7B13A262-49C1-55A4-667A-0BCF5FD30473}"/>
              </a:ext>
            </a:extLst>
          </p:cNvPr>
          <p:cNvSpPr txBox="1"/>
          <p:nvPr/>
        </p:nvSpPr>
        <p:spPr>
          <a:xfrm>
            <a:off x="13391666" y="2767773"/>
            <a:ext cx="5685852" cy="93358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>
            <a:spAutoFit/>
          </a:bodyPr>
          <a:lstStyle>
            <a:lvl1pPr>
              <a:spcBef>
                <a:spcPts val="0"/>
              </a:spcBef>
              <a:defRPr sz="5000" spc="-150">
                <a:solidFill>
                  <a:srgbClr val="022F87"/>
                </a:solidFill>
                <a:latin typeface="Indivisa Text Sans Bold"/>
                <a:ea typeface="Indivisa Text Sans Bold"/>
                <a:cs typeface="Indivisa Text Sans Bold"/>
                <a:sym typeface="Indivisa Text Sans Bold"/>
              </a:defRPr>
            </a:lvl1pPr>
          </a:lstStyle>
          <a:p>
            <a:r>
              <a:rPr lang="es-ES" sz="5400" b="1" dirty="0">
                <a:latin typeface="Amasis MT Pro" panose="02040504050005020304" pitchFamily="18" charset="0"/>
              </a:rPr>
              <a:t>¿Qué vas a hacer?</a:t>
            </a:r>
            <a:endParaRPr lang="es-MX" sz="5400" b="1" dirty="0">
              <a:latin typeface="Amasis MT Pro" panose="02040504050005020304" pitchFamily="18" charset="0"/>
            </a:endParaRPr>
          </a:p>
        </p:txBody>
      </p:sp>
      <p:pic>
        <p:nvPicPr>
          <p:cNvPr id="2" name="Imagen 1" descr="Imagen que contiene persona, niña, sostener, mujer">
            <a:extLst>
              <a:ext uri="{FF2B5EF4-FFF2-40B4-BE49-F238E27FC236}">
                <a16:creationId xmlns:a16="http://schemas.microsoft.com/office/drawing/2014/main" id="{92FC137D-5D32-1A32-13E7-AFA48EE77EB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10013" y="0"/>
            <a:ext cx="16873987" cy="11252028"/>
          </a:xfrm>
          <a:prstGeom prst="rect">
            <a:avLst/>
          </a:prstGeom>
        </p:spPr>
      </p:pic>
      <p:sp>
        <p:nvSpPr>
          <p:cNvPr id="303" name="Lorem ipsum dolor sit amet, consectetuer adipiscing elit. Aenean commodo ligula eget dolor. Aenean massa. Cum sociis natoque penatibus et magnis dis parturient montes, nascetur ridiculus mus.">
            <a:extLst>
              <a:ext uri="{FF2B5EF4-FFF2-40B4-BE49-F238E27FC236}">
                <a16:creationId xmlns:a16="http://schemas.microsoft.com/office/drawing/2014/main" id="{B6D35D2D-524D-E31D-2A76-6684352F64A7}"/>
              </a:ext>
            </a:extLst>
          </p:cNvPr>
          <p:cNvSpPr txBox="1"/>
          <p:nvPr/>
        </p:nvSpPr>
        <p:spPr>
          <a:xfrm>
            <a:off x="8095387" y="2767773"/>
            <a:ext cx="6848345" cy="668862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50800" tIns="50800" rIns="50800" bIns="50800">
            <a:spAutoFit/>
          </a:bodyPr>
          <a:lstStyle>
            <a:lvl1pPr algn="just">
              <a:spcBef>
                <a:spcPts val="0"/>
              </a:spcBef>
              <a:defRPr sz="3000" spc="-90">
                <a:latin typeface="Indivisa Text Sans Regular"/>
                <a:ea typeface="Indivisa Text Sans Regular"/>
                <a:cs typeface="Indivisa Text Sans Regular"/>
                <a:sym typeface="Indivisa Text Sans Regular"/>
              </a:defRPr>
            </a:lvl1pPr>
          </a:lstStyle>
          <a:p>
            <a:pPr>
              <a:lnSpc>
                <a:spcPct val="170000"/>
              </a:lnSpc>
            </a:pPr>
            <a:r>
              <a:rPr lang="es-ES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0000"/>
                </a:highlight>
                <a:latin typeface="Amasis MT Pro" panose="02040504050005020304" pitchFamily="18" charset="0"/>
              </a:rPr>
              <a:t>C</a:t>
            </a:r>
            <a:r>
              <a:rPr lang="es-MX" sz="32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0000"/>
                </a:highlight>
                <a:latin typeface="Amasis MT Pro" panose="02040504050005020304" pitchFamily="18" charset="0"/>
              </a:rPr>
              <a:t>on</a:t>
            </a:r>
            <a:r>
              <a:rPr lang="es-MX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0000"/>
                </a:highlight>
                <a:latin typeface="Amasis MT Pro" panose="02040504050005020304" pitchFamily="18" charset="0"/>
              </a:rPr>
              <a:t> todo lo anterior, lograrás </a:t>
            </a:r>
            <a:r>
              <a:rPr lang="es-MX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0000"/>
                </a:highlight>
                <a:latin typeface="Amasis MT Pro" panose="02040504050005020304" pitchFamily="18" charset="0"/>
              </a:rPr>
              <a:t>10 créditos en III Semestre </a:t>
            </a:r>
            <a:r>
              <a:rPr lang="es-MX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0000"/>
                </a:highlight>
                <a:latin typeface="Amasis MT Pro" panose="02040504050005020304" pitchFamily="18" charset="0"/>
              </a:rPr>
              <a:t>y otros </a:t>
            </a:r>
            <a:r>
              <a:rPr lang="es-MX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0000"/>
                </a:highlight>
                <a:latin typeface="Amasis MT Pro" panose="02040504050005020304" pitchFamily="18" charset="0"/>
              </a:rPr>
              <a:t>10 créditos en IV semestre</a:t>
            </a:r>
            <a:r>
              <a:rPr lang="es-MX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0000"/>
                </a:highlight>
                <a:latin typeface="Amasis MT Pro" panose="02040504050005020304" pitchFamily="18" charset="0"/>
              </a:rPr>
              <a:t>, </a:t>
            </a:r>
            <a:r>
              <a:rPr lang="es-MX" sz="3200" dirty="0">
                <a:solidFill>
                  <a:schemeClr val="bg1"/>
                </a:solidFill>
                <a:highlight>
                  <a:srgbClr val="000000"/>
                </a:highlight>
                <a:latin typeface="Amasis MT Pro" panose="02040504050005020304" pitchFamily="18" charset="0"/>
              </a:rPr>
              <a:t>aunque puedes disfrutar de las </a:t>
            </a:r>
            <a:r>
              <a:rPr lang="es-MX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0000"/>
                </a:highlight>
                <a:latin typeface="Amasis MT Pro" panose="02040504050005020304" pitchFamily="18" charset="0"/>
              </a:rPr>
              <a:t>artes y la cultura </a:t>
            </a:r>
            <a:r>
              <a:rPr lang="es-MX" sz="3200" dirty="0">
                <a:solidFill>
                  <a:schemeClr val="bg1"/>
                </a:solidFill>
                <a:highlight>
                  <a:srgbClr val="000000"/>
                </a:highlight>
                <a:latin typeface="Amasis MT Pro" panose="02040504050005020304" pitchFamily="18" charset="0"/>
              </a:rPr>
              <a:t>desde el I semestre hasta el término de tus estudios universitarios, e incluso también después como egresado.</a:t>
            </a:r>
          </a:p>
          <a:p>
            <a:pPr>
              <a:lnSpc>
                <a:spcPct val="170000"/>
              </a:lnSpc>
            </a:pPr>
            <a:endParaRPr lang="es-MX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masis MT Pro" panose="02040504050005020304" pitchFamily="18" charset="0"/>
            </a:endParaRPr>
          </a:p>
        </p:txBody>
      </p:sp>
      <p:sp>
        <p:nvSpPr>
          <p:cNvPr id="304" name="1">
            <a:extLst>
              <a:ext uri="{FF2B5EF4-FFF2-40B4-BE49-F238E27FC236}">
                <a16:creationId xmlns:a16="http://schemas.microsoft.com/office/drawing/2014/main" id="{920714BB-0D91-1B24-02FA-C290E3F4B716}"/>
              </a:ext>
            </a:extLst>
          </p:cNvPr>
          <p:cNvSpPr txBox="1"/>
          <p:nvPr/>
        </p:nvSpPr>
        <p:spPr>
          <a:xfrm>
            <a:off x="2803686" y="6501734"/>
            <a:ext cx="1936428" cy="47192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>
            <a:spAutoFit/>
          </a:bodyPr>
          <a:lstStyle>
            <a:lvl1pPr algn="ctr">
              <a:spcBef>
                <a:spcPts val="0"/>
              </a:spcBef>
              <a:defRPr sz="30000" spc="-900">
                <a:solidFill>
                  <a:srgbClr val="B5D6ED"/>
                </a:solidFill>
                <a:latin typeface="Indivisa Text Sans Bold"/>
                <a:ea typeface="Indivisa Text Sans Bold"/>
                <a:cs typeface="Indivisa Text Sans Bold"/>
                <a:sym typeface="Indivisa Text Sans Bold"/>
              </a:defRPr>
            </a:lvl1pPr>
          </a:lstStyle>
          <a:p>
            <a:r>
              <a:rPr lang="es-419" dirty="0"/>
              <a:t>3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078820068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F8F7F3-12BB-ED2E-0750-616A47EB16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8" name="La Salle.png" descr="La Salle.png">
            <a:extLst>
              <a:ext uri="{FF2B5EF4-FFF2-40B4-BE49-F238E27FC236}">
                <a16:creationId xmlns:a16="http://schemas.microsoft.com/office/drawing/2014/main" id="{116BE0AD-261C-C1C3-B8F9-C6D21CF2A3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764924" y="12970262"/>
            <a:ext cx="2037751" cy="475476"/>
          </a:xfrm>
          <a:prstGeom prst="rect">
            <a:avLst/>
          </a:prstGeom>
          <a:ln w="12700">
            <a:miter lim="400000"/>
          </a:ln>
        </p:spPr>
      </p:pic>
      <p:sp>
        <p:nvSpPr>
          <p:cNvPr id="299" name="TÍTULO PARA SEPARADOR VERTICAL">
            <a:extLst>
              <a:ext uri="{FF2B5EF4-FFF2-40B4-BE49-F238E27FC236}">
                <a16:creationId xmlns:a16="http://schemas.microsoft.com/office/drawing/2014/main" id="{51734992-1A28-A535-F6B6-446CFC3AFD42}"/>
              </a:ext>
            </a:extLst>
          </p:cNvPr>
          <p:cNvSpPr txBox="1"/>
          <p:nvPr/>
        </p:nvSpPr>
        <p:spPr>
          <a:xfrm>
            <a:off x="2850700" y="897058"/>
            <a:ext cx="1974901" cy="87203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>
            <a:spAutoFit/>
          </a:bodyPr>
          <a:lstStyle/>
          <a:p>
            <a:pPr algn="ctr">
              <a:spcBef>
                <a:spcPts val="0"/>
              </a:spcBef>
              <a:defRPr sz="5000" spc="-150">
                <a:solidFill>
                  <a:srgbClr val="FFFFFF"/>
                </a:solidFill>
                <a:latin typeface="Indivisa Text Sans Bold"/>
                <a:ea typeface="Indivisa Text Sans Bold"/>
                <a:cs typeface="Indivisa Text Sans Bold"/>
                <a:sym typeface="Indivisa Text Sans Bold"/>
              </a:defRPr>
            </a:pPr>
            <a:r>
              <a:rPr lang="es-419" dirty="0"/>
              <a:t>Talleres</a:t>
            </a:r>
            <a:endParaRPr dirty="0"/>
          </a:p>
        </p:txBody>
      </p:sp>
      <p:sp>
        <p:nvSpPr>
          <p:cNvPr id="300" name="Texto para subtítulo">
            <a:extLst>
              <a:ext uri="{FF2B5EF4-FFF2-40B4-BE49-F238E27FC236}">
                <a16:creationId xmlns:a16="http://schemas.microsoft.com/office/drawing/2014/main" id="{341E746E-6572-6071-BED1-EAD37C92B4E7}"/>
              </a:ext>
            </a:extLst>
          </p:cNvPr>
          <p:cNvSpPr txBox="1"/>
          <p:nvPr/>
        </p:nvSpPr>
        <p:spPr>
          <a:xfrm>
            <a:off x="1538546" y="2008981"/>
            <a:ext cx="4599208" cy="687367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>
            <a:spAutoFit/>
          </a:bodyPr>
          <a:lstStyle>
            <a:lvl1pPr algn="ctr">
              <a:spcBef>
                <a:spcPts val="0"/>
              </a:spcBef>
              <a:defRPr sz="4000" spc="-119">
                <a:solidFill>
                  <a:srgbClr val="61ABDA"/>
                </a:solidFill>
                <a:latin typeface="Indivisa Text Sans Regular"/>
                <a:ea typeface="Indivisa Text Sans Regular"/>
                <a:cs typeface="Indivisa Text Sans Regular"/>
                <a:sym typeface="Indivisa Text Sans Regular"/>
              </a:defRPr>
            </a:lvl1pPr>
          </a:lstStyle>
          <a:p>
            <a:r>
              <a:rPr lang="es-419" i="1" dirty="0"/>
              <a:t>Bandas de Rock</a:t>
            </a:r>
          </a:p>
          <a:p>
            <a:r>
              <a:rPr lang="es-419" i="1" dirty="0"/>
              <a:t>Ensamble Caoba</a:t>
            </a:r>
          </a:p>
          <a:p>
            <a:r>
              <a:rPr lang="es-419" i="1" dirty="0"/>
              <a:t>Coro</a:t>
            </a:r>
          </a:p>
          <a:p>
            <a:r>
              <a:rPr lang="es-419" i="1" dirty="0"/>
              <a:t>Danza Contemporánea</a:t>
            </a:r>
          </a:p>
          <a:p>
            <a:r>
              <a:rPr lang="es-419" i="1" dirty="0"/>
              <a:t>Danza Polinesia</a:t>
            </a:r>
          </a:p>
          <a:p>
            <a:r>
              <a:rPr lang="es-419" i="1" dirty="0"/>
              <a:t>Yoga</a:t>
            </a:r>
          </a:p>
          <a:p>
            <a:r>
              <a:rPr lang="es-419" i="1" dirty="0"/>
              <a:t>Artes Plásticas</a:t>
            </a:r>
          </a:p>
          <a:p>
            <a:r>
              <a:rPr lang="es-419" i="1" dirty="0"/>
              <a:t>Pintura</a:t>
            </a:r>
          </a:p>
          <a:p>
            <a:r>
              <a:rPr lang="es-419" i="1" dirty="0"/>
              <a:t>Teatro</a:t>
            </a:r>
          </a:p>
          <a:p>
            <a:r>
              <a:rPr lang="es-419" i="1" dirty="0"/>
              <a:t>Ritmos Latinos</a:t>
            </a:r>
          </a:p>
          <a:p>
            <a:endParaRPr i="1" dirty="0"/>
          </a:p>
        </p:txBody>
      </p:sp>
      <p:sp>
        <p:nvSpPr>
          <p:cNvPr id="301" name="TÍTULO DE POSICIÓN">
            <a:extLst>
              <a:ext uri="{FF2B5EF4-FFF2-40B4-BE49-F238E27FC236}">
                <a16:creationId xmlns:a16="http://schemas.microsoft.com/office/drawing/2014/main" id="{BCF8D3C9-C544-9B74-5154-8398F130B8E6}"/>
              </a:ext>
            </a:extLst>
          </p:cNvPr>
          <p:cNvSpPr txBox="1"/>
          <p:nvPr/>
        </p:nvSpPr>
        <p:spPr>
          <a:xfrm>
            <a:off x="12646125" y="636726"/>
            <a:ext cx="6966651" cy="93358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>
            <a:spAutoFit/>
          </a:bodyPr>
          <a:lstStyle>
            <a:lvl1pPr>
              <a:spcBef>
                <a:spcPts val="0"/>
              </a:spcBef>
              <a:defRPr sz="5000" spc="-150">
                <a:solidFill>
                  <a:srgbClr val="022F87"/>
                </a:solidFill>
                <a:latin typeface="Indivisa Text Sans Bold"/>
                <a:ea typeface="Indivisa Text Sans Bold"/>
                <a:cs typeface="Indivisa Text Sans Bold"/>
                <a:sym typeface="Indivisa Text Sans Bold"/>
              </a:defRPr>
            </a:lvl1pPr>
          </a:lstStyle>
          <a:p>
            <a:pPr algn="r"/>
            <a:r>
              <a:rPr lang="es-ES" sz="5400" b="1" i="1" dirty="0">
                <a:latin typeface="Amasis MT Pro" panose="02040504050005020304" pitchFamily="18" charset="0"/>
              </a:rPr>
              <a:t>¡Tus talleres culturales!</a:t>
            </a:r>
            <a:endParaRPr lang="es-MX" sz="5400" b="1" i="1" dirty="0">
              <a:latin typeface="Amasis MT Pro" panose="02040504050005020304" pitchFamily="18" charset="0"/>
            </a:endParaRPr>
          </a:p>
        </p:txBody>
      </p:sp>
      <p:sp>
        <p:nvSpPr>
          <p:cNvPr id="303" name="Lorem ipsum dolor sit amet, consectetuer adipiscing elit. Aenean commodo ligula eget dolor. Aenean massa. Cum sociis natoque penatibus et magnis dis parturient montes, nascetur ridiculus mus.">
            <a:extLst>
              <a:ext uri="{FF2B5EF4-FFF2-40B4-BE49-F238E27FC236}">
                <a16:creationId xmlns:a16="http://schemas.microsoft.com/office/drawing/2014/main" id="{5E7E03B6-82FE-0D94-7D02-582312DF1D1A}"/>
              </a:ext>
            </a:extLst>
          </p:cNvPr>
          <p:cNvSpPr txBox="1"/>
          <p:nvPr/>
        </p:nvSpPr>
        <p:spPr>
          <a:xfrm>
            <a:off x="9030992" y="4415986"/>
            <a:ext cx="9390823" cy="82856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50800" tIns="50800" rIns="50800" bIns="50800">
            <a:spAutoFit/>
          </a:bodyPr>
          <a:lstStyle>
            <a:lvl1pPr algn="just">
              <a:spcBef>
                <a:spcPts val="0"/>
              </a:spcBef>
              <a:defRPr sz="3000" spc="-90">
                <a:latin typeface="Indivisa Text Sans Regular"/>
                <a:ea typeface="Indivisa Text Sans Regular"/>
                <a:cs typeface="Indivisa Text Sans Regular"/>
                <a:sym typeface="Indivisa Text Sans Regular"/>
              </a:defRPr>
            </a:lvl1pPr>
          </a:lstStyle>
          <a:p>
            <a:pPr>
              <a:lnSpc>
                <a:spcPct val="170000"/>
              </a:lnSpc>
            </a:pPr>
            <a:endParaRPr lang="es-MX" sz="3200" dirty="0">
              <a:latin typeface="Amasis MT Pro" panose="02040504050005020304" pitchFamily="18" charset="0"/>
            </a:endParaRPr>
          </a:p>
        </p:txBody>
      </p:sp>
      <p:sp>
        <p:nvSpPr>
          <p:cNvPr id="304" name="1">
            <a:extLst>
              <a:ext uri="{FF2B5EF4-FFF2-40B4-BE49-F238E27FC236}">
                <a16:creationId xmlns:a16="http://schemas.microsoft.com/office/drawing/2014/main" id="{64EB3B8A-1288-710A-6FD1-3E434480CF82}"/>
              </a:ext>
            </a:extLst>
          </p:cNvPr>
          <p:cNvSpPr txBox="1"/>
          <p:nvPr/>
        </p:nvSpPr>
        <p:spPr>
          <a:xfrm>
            <a:off x="2779643" y="8099701"/>
            <a:ext cx="1936428" cy="47192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>
            <a:spAutoFit/>
          </a:bodyPr>
          <a:lstStyle>
            <a:lvl1pPr algn="ctr">
              <a:spcBef>
                <a:spcPts val="0"/>
              </a:spcBef>
              <a:defRPr sz="30000" spc="-900">
                <a:solidFill>
                  <a:srgbClr val="B5D6ED"/>
                </a:solidFill>
                <a:latin typeface="Indivisa Text Sans Bold"/>
                <a:ea typeface="Indivisa Text Sans Bold"/>
                <a:cs typeface="Indivisa Text Sans Bold"/>
                <a:sym typeface="Indivisa Text Sans Bold"/>
              </a:defRPr>
            </a:lvl1pPr>
          </a:lstStyle>
          <a:p>
            <a:r>
              <a:rPr lang="es-419" dirty="0"/>
              <a:t>4</a:t>
            </a:r>
            <a:endParaRPr dirty="0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20EC6250-6A37-C326-4D2D-699C967BE0A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06397" y="1776424"/>
            <a:ext cx="3303900" cy="4129874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8D7B82E7-C094-A927-7E64-AA724D39EA4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61053" y="1871240"/>
            <a:ext cx="5412667" cy="4059500"/>
          </a:xfrm>
          <a:prstGeom prst="rect">
            <a:avLst/>
          </a:prstGeom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40085E0A-1E04-E263-3E7A-EC39EFEAD47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76431" y="5930740"/>
            <a:ext cx="3407368" cy="5111052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C5AF352B-B251-E99B-1108-C78129A2963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59" t="15479" r="11341"/>
          <a:stretch>
            <a:fillRect/>
          </a:stretch>
        </p:blipFill>
        <p:spPr>
          <a:xfrm>
            <a:off x="14320128" y="6129969"/>
            <a:ext cx="4802925" cy="4059500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CC8A4786-A334-FE74-7A45-310BAA1C2C3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95266" y="1799166"/>
            <a:ext cx="5412666" cy="4059500"/>
          </a:xfrm>
          <a:prstGeom prst="rect">
            <a:avLst/>
          </a:prstGeom>
        </p:spPr>
      </p:pic>
      <p:pic>
        <p:nvPicPr>
          <p:cNvPr id="15" name="Imagen 14">
            <a:extLst>
              <a:ext uri="{FF2B5EF4-FFF2-40B4-BE49-F238E27FC236}">
                <a16:creationId xmlns:a16="http://schemas.microsoft.com/office/drawing/2014/main" id="{EFF1257D-E66D-3F97-18B4-D950EE537EB2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08" t="18593" r="13482" b="10307"/>
          <a:stretch>
            <a:fillRect/>
          </a:stretch>
        </p:blipFill>
        <p:spPr>
          <a:xfrm>
            <a:off x="8261053" y="10420680"/>
            <a:ext cx="6059075" cy="3055434"/>
          </a:xfrm>
          <a:prstGeom prst="rect">
            <a:avLst/>
          </a:prstGeom>
        </p:spPr>
      </p:pic>
      <p:pic>
        <p:nvPicPr>
          <p:cNvPr id="21" name="Imagen 20">
            <a:extLst>
              <a:ext uri="{FF2B5EF4-FFF2-40B4-BE49-F238E27FC236}">
                <a16:creationId xmlns:a16="http://schemas.microsoft.com/office/drawing/2014/main" id="{5751D1FE-395E-4DE9-FA21-96D077FB7C5B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61053" y="6231665"/>
            <a:ext cx="3186324" cy="3982906"/>
          </a:xfrm>
          <a:prstGeom prst="rect">
            <a:avLst/>
          </a:prstGeom>
        </p:spPr>
      </p:pic>
      <p:pic>
        <p:nvPicPr>
          <p:cNvPr id="19" name="Imagen 18">
            <a:extLst>
              <a:ext uri="{FF2B5EF4-FFF2-40B4-BE49-F238E27FC236}">
                <a16:creationId xmlns:a16="http://schemas.microsoft.com/office/drawing/2014/main" id="{1462115A-9192-CC73-1209-E90BB3C12F87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40079" y="6231665"/>
            <a:ext cx="3186324" cy="3982905"/>
          </a:xfrm>
          <a:prstGeom prst="rect">
            <a:avLst/>
          </a:prstGeom>
        </p:spPr>
      </p:pic>
      <p:pic>
        <p:nvPicPr>
          <p:cNvPr id="23" name="Imagen 22">
            <a:extLst>
              <a:ext uri="{FF2B5EF4-FFF2-40B4-BE49-F238E27FC236}">
                <a16:creationId xmlns:a16="http://schemas.microsoft.com/office/drawing/2014/main" id="{60BA99C7-EF1B-3CF3-0AB3-F972CBA32641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56" t="16423" b="4911"/>
          <a:stretch>
            <a:fillRect/>
          </a:stretch>
        </p:blipFill>
        <p:spPr>
          <a:xfrm>
            <a:off x="14380759" y="10490394"/>
            <a:ext cx="6059075" cy="29160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5417839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139900-AC42-8DDE-2516-1386C4DD44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8" name="La Salle.png" descr="La Salle.png">
            <a:extLst>
              <a:ext uri="{FF2B5EF4-FFF2-40B4-BE49-F238E27FC236}">
                <a16:creationId xmlns:a16="http://schemas.microsoft.com/office/drawing/2014/main" id="{C422333E-6645-048A-78E5-5D68667AB8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764924" y="12970262"/>
            <a:ext cx="2037751" cy="475476"/>
          </a:xfrm>
          <a:prstGeom prst="rect">
            <a:avLst/>
          </a:prstGeom>
          <a:ln w="12700">
            <a:miter lim="400000"/>
          </a:ln>
        </p:spPr>
      </p:pic>
      <p:sp>
        <p:nvSpPr>
          <p:cNvPr id="299" name="TÍTULO PARA SEPARADOR VERTICAL">
            <a:extLst>
              <a:ext uri="{FF2B5EF4-FFF2-40B4-BE49-F238E27FC236}">
                <a16:creationId xmlns:a16="http://schemas.microsoft.com/office/drawing/2014/main" id="{3AE515AC-1F29-D740-7C06-31DACF7C23D8}"/>
              </a:ext>
            </a:extLst>
          </p:cNvPr>
          <p:cNvSpPr txBox="1"/>
          <p:nvPr/>
        </p:nvSpPr>
        <p:spPr>
          <a:xfrm>
            <a:off x="1964233" y="1799166"/>
            <a:ext cx="3747822" cy="87203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>
            <a:spAutoFit/>
          </a:bodyPr>
          <a:lstStyle/>
          <a:p>
            <a:pPr algn="ctr">
              <a:spcBef>
                <a:spcPts val="0"/>
              </a:spcBef>
              <a:defRPr sz="5000" spc="-150">
                <a:solidFill>
                  <a:srgbClr val="FFFFFF"/>
                </a:solidFill>
                <a:latin typeface="Indivisa Text Sans Bold"/>
                <a:ea typeface="Indivisa Text Sans Bold"/>
                <a:cs typeface="Indivisa Text Sans Bold"/>
                <a:sym typeface="Indivisa Text Sans Bold"/>
              </a:defRPr>
            </a:pPr>
            <a:r>
              <a:rPr lang="es-419" dirty="0"/>
              <a:t>Acción Cultural</a:t>
            </a:r>
            <a:endParaRPr dirty="0"/>
          </a:p>
        </p:txBody>
      </p:sp>
      <p:sp>
        <p:nvSpPr>
          <p:cNvPr id="300" name="Texto para subtítulo">
            <a:extLst>
              <a:ext uri="{FF2B5EF4-FFF2-40B4-BE49-F238E27FC236}">
                <a16:creationId xmlns:a16="http://schemas.microsoft.com/office/drawing/2014/main" id="{CF666875-26C6-9ABD-9CDD-5CB8A9E01D1C}"/>
              </a:ext>
            </a:extLst>
          </p:cNvPr>
          <p:cNvSpPr txBox="1"/>
          <p:nvPr/>
        </p:nvSpPr>
        <p:spPr>
          <a:xfrm>
            <a:off x="950757" y="2767773"/>
            <a:ext cx="5774787" cy="71814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>
            <a:spAutoFit/>
          </a:bodyPr>
          <a:lstStyle>
            <a:lvl1pPr algn="ctr">
              <a:spcBef>
                <a:spcPts val="0"/>
              </a:spcBef>
              <a:defRPr sz="4000" spc="-119">
                <a:solidFill>
                  <a:srgbClr val="61ABDA"/>
                </a:solidFill>
                <a:latin typeface="Indivisa Text Sans Regular"/>
                <a:ea typeface="Indivisa Text Sans Regular"/>
                <a:cs typeface="Indivisa Text Sans Regular"/>
                <a:sym typeface="Indivisa Text Sans Regular"/>
              </a:defRPr>
            </a:lvl1pPr>
          </a:lstStyle>
          <a:p>
            <a:r>
              <a:rPr lang="es-419" i="1" dirty="0"/>
              <a:t>transformando la comunidad</a:t>
            </a:r>
            <a:endParaRPr i="1" dirty="0"/>
          </a:p>
        </p:txBody>
      </p:sp>
      <p:sp>
        <p:nvSpPr>
          <p:cNvPr id="301" name="TÍTULO DE POSICIÓN">
            <a:extLst>
              <a:ext uri="{FF2B5EF4-FFF2-40B4-BE49-F238E27FC236}">
                <a16:creationId xmlns:a16="http://schemas.microsoft.com/office/drawing/2014/main" id="{AC4613B2-3198-4566-F696-3BA6BB004EA7}"/>
              </a:ext>
            </a:extLst>
          </p:cNvPr>
          <p:cNvSpPr txBox="1"/>
          <p:nvPr/>
        </p:nvSpPr>
        <p:spPr>
          <a:xfrm>
            <a:off x="13735465" y="2235183"/>
            <a:ext cx="10067210" cy="924355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50800" tIns="50800" rIns="50800" bIns="50800">
            <a:spAutoFit/>
          </a:bodyPr>
          <a:lstStyle>
            <a:lvl1pPr>
              <a:spcBef>
                <a:spcPts val="0"/>
              </a:spcBef>
              <a:defRPr sz="5000" spc="-150">
                <a:solidFill>
                  <a:srgbClr val="022F87"/>
                </a:solidFill>
                <a:latin typeface="Indivisa Text Sans Bold"/>
                <a:ea typeface="Indivisa Text Sans Bold"/>
                <a:cs typeface="Indivisa Text Sans Bold"/>
                <a:sym typeface="Indivisa Text Sans Bold"/>
              </a:defRPr>
            </a:lvl1pPr>
          </a:lstStyle>
          <a:p>
            <a:pPr algn="r"/>
            <a:r>
              <a:rPr lang="es-ES" sz="5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masis MT Pro" panose="02040504050005020304" pitchFamily="18" charset="0"/>
              </a:rPr>
              <a:t>Informes</a:t>
            </a:r>
          </a:p>
          <a:p>
            <a:pPr algn="r"/>
            <a:endParaRPr lang="es-ES" sz="54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masis MT Pro" panose="02040504050005020304" pitchFamily="18" charset="0"/>
            </a:endParaRPr>
          </a:p>
          <a:p>
            <a:pPr algn="r"/>
            <a:r>
              <a:rPr lang="es-MX" sz="54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masis MT Pro" panose="02040504050005020304" pitchFamily="18" charset="0"/>
              </a:rPr>
              <a:t>Jefatura de Acción Cultural</a:t>
            </a:r>
          </a:p>
          <a:p>
            <a:pPr algn="r"/>
            <a:endParaRPr lang="es-MX" sz="540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masis MT Pro" panose="02040504050005020304" pitchFamily="18" charset="0"/>
            </a:endParaRPr>
          </a:p>
          <a:p>
            <a:pPr algn="r"/>
            <a:r>
              <a:rPr lang="es-MX" sz="5400" dirty="0">
                <a:latin typeface="Amasis MT Pro" panose="02040504050005020304" pitchFamily="18" charset="0"/>
              </a:rPr>
              <a:t>MEH Esaú Toscano</a:t>
            </a:r>
          </a:p>
          <a:p>
            <a:pPr algn="r"/>
            <a:r>
              <a:rPr lang="es-MX" sz="5400" dirty="0">
                <a:latin typeface="Amasis MT Pro" panose="02040504050005020304" pitchFamily="18" charset="0"/>
              </a:rPr>
              <a:t>Ext. 142</a:t>
            </a:r>
          </a:p>
          <a:p>
            <a:pPr algn="r"/>
            <a:endParaRPr lang="es-MX" sz="5400" dirty="0">
              <a:latin typeface="Amasis MT Pro" panose="02040504050005020304" pitchFamily="18" charset="0"/>
            </a:endParaRPr>
          </a:p>
          <a:p>
            <a:pPr algn="r"/>
            <a:r>
              <a:rPr lang="es-MX" sz="5400" dirty="0">
                <a:latin typeface="Amasis MT Pro" panose="02040504050005020304" pitchFamily="18" charset="0"/>
              </a:rPr>
              <a:t>Horarios de atención </a:t>
            </a:r>
          </a:p>
          <a:p>
            <a:pPr algn="r"/>
            <a:r>
              <a:rPr lang="es-MX" sz="5400" dirty="0">
                <a:latin typeface="Amasis MT Pro" panose="02040504050005020304" pitchFamily="18" charset="0"/>
              </a:rPr>
              <a:t>9:00 a 18:00 horas</a:t>
            </a:r>
          </a:p>
          <a:p>
            <a:pPr algn="r"/>
            <a:endParaRPr lang="es-MX" sz="5400" i="1" dirty="0">
              <a:latin typeface="Amasis MT Pro" panose="02040504050005020304" pitchFamily="18" charset="0"/>
            </a:endParaRPr>
          </a:p>
          <a:p>
            <a:pPr algn="r"/>
            <a:endParaRPr lang="es-MX" sz="5400" b="1" i="1" dirty="0">
              <a:latin typeface="Amasis MT Pro" panose="02040504050005020304" pitchFamily="18" charset="0"/>
            </a:endParaRPr>
          </a:p>
        </p:txBody>
      </p:sp>
      <p:sp>
        <p:nvSpPr>
          <p:cNvPr id="304" name="1">
            <a:extLst>
              <a:ext uri="{FF2B5EF4-FFF2-40B4-BE49-F238E27FC236}">
                <a16:creationId xmlns:a16="http://schemas.microsoft.com/office/drawing/2014/main" id="{EBD925EE-D028-1AB7-0E64-B1D3D3AB9E74}"/>
              </a:ext>
            </a:extLst>
          </p:cNvPr>
          <p:cNvSpPr txBox="1"/>
          <p:nvPr/>
        </p:nvSpPr>
        <p:spPr>
          <a:xfrm>
            <a:off x="2803686" y="6501734"/>
            <a:ext cx="1936428" cy="47192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>
            <a:spAutoFit/>
          </a:bodyPr>
          <a:lstStyle>
            <a:lvl1pPr algn="ctr">
              <a:spcBef>
                <a:spcPts val="0"/>
              </a:spcBef>
              <a:defRPr sz="30000" spc="-900">
                <a:solidFill>
                  <a:srgbClr val="B5D6ED"/>
                </a:solidFill>
                <a:latin typeface="Indivisa Text Sans Bold"/>
                <a:ea typeface="Indivisa Text Sans Bold"/>
                <a:cs typeface="Indivisa Text Sans Bold"/>
                <a:sym typeface="Indivisa Text Sans Bold"/>
              </a:defRPr>
            </a:lvl1pPr>
          </a:lstStyle>
          <a:p>
            <a:r>
              <a:rPr lang="es-419" dirty="0"/>
              <a:t>5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165402095"/>
      </p:ext>
    </p:extLst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/>
</p:sld>
</file>

<file path=ppt/theme/theme1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l" defTabSz="825500" rtl="0" fontAlgn="auto" latinLnBrk="0" hangingPunct="0">
          <a:lnSpc>
            <a:spcPct val="100000"/>
          </a:lnSpc>
          <a:spcBef>
            <a:spcPts val="5900"/>
          </a:spcBef>
          <a:spcAft>
            <a:spcPts val="0"/>
          </a:spcAft>
          <a:buClrTx/>
          <a:buSzTx/>
          <a:buFontTx/>
          <a:buNone/>
          <a:tabLst/>
          <a:defRPr kumimoji="0" sz="4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l" defTabSz="825500" rtl="0" fontAlgn="auto" latinLnBrk="0" hangingPunct="0">
          <a:lnSpc>
            <a:spcPct val="100000"/>
          </a:lnSpc>
          <a:spcBef>
            <a:spcPts val="5900"/>
          </a:spcBef>
          <a:spcAft>
            <a:spcPts val="0"/>
          </a:spcAft>
          <a:buClrTx/>
          <a:buSzTx/>
          <a:buFontTx/>
          <a:buNone/>
          <a:tabLst/>
          <a:defRPr kumimoji="0" sz="4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119</TotalTime>
  <Words>237</Words>
  <Application>Microsoft Office PowerPoint</Application>
  <PresentationFormat>Personalizado</PresentationFormat>
  <Paragraphs>43</Paragraphs>
  <Slides>7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7</vt:i4>
      </vt:variant>
    </vt:vector>
  </HeadingPairs>
  <TitlesOfParts>
    <vt:vector size="13" baseType="lpstr">
      <vt:lpstr>Amasis MT Pro</vt:lpstr>
      <vt:lpstr>Helvetica Neue</vt:lpstr>
      <vt:lpstr>Helvetica Neue Light</vt:lpstr>
      <vt:lpstr>Helvetica Neue Medium</vt:lpstr>
      <vt:lpstr>Indivisa Text Sans</vt:lpstr>
      <vt:lpstr>White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cp:lastModifiedBy>ANDRES ESAU TOSCANO GUZMAN</cp:lastModifiedBy>
  <cp:revision>10</cp:revision>
  <dcterms:modified xsi:type="dcterms:W3CDTF">2026-06-15T19:31:57Z</dcterms:modified>
</cp:coreProperties>
</file>