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60" r:id="rId4"/>
    <p:sldId id="258" r:id="rId5"/>
    <p:sldId id="261" r:id="rId6"/>
    <p:sldId id="259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28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A1491D-F16A-460D-A4F9-2FE1261B1DD9}" v="26" dt="2024-06-28T22:14:23.1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2466"/>
    <p:restoredTop sz="96327"/>
  </p:normalViewPr>
  <p:slideViewPr>
    <p:cSldViewPr snapToGrid="0">
      <p:cViewPr varScale="1">
        <p:scale>
          <a:sx n="103" d="100"/>
          <a:sy n="103" d="100"/>
        </p:scale>
        <p:origin x="-330" y="7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ul Salazar" userId="4c58f363-31b9-46ba-a177-5124a4810dcf" providerId="ADAL" clId="{FEA1491D-F16A-460D-A4F9-2FE1261B1DD9}"/>
    <pc:docChg chg="undo custSel addSld modSld sldOrd">
      <pc:chgData name="Raul Salazar" userId="4c58f363-31b9-46ba-a177-5124a4810dcf" providerId="ADAL" clId="{FEA1491D-F16A-460D-A4F9-2FE1261B1DD9}" dt="2024-06-28T22:19:05.865" v="778" actId="20577"/>
      <pc:docMkLst>
        <pc:docMk/>
      </pc:docMkLst>
      <pc:sldChg chg="modSp mod">
        <pc:chgData name="Raul Salazar" userId="4c58f363-31b9-46ba-a177-5124a4810dcf" providerId="ADAL" clId="{FEA1491D-F16A-460D-A4F9-2FE1261B1DD9}" dt="2024-06-28T22:18:02.640" v="726" actId="20577"/>
        <pc:sldMkLst>
          <pc:docMk/>
          <pc:sldMk cId="2048609636" sldId="256"/>
        </pc:sldMkLst>
        <pc:spChg chg="mod">
          <ac:chgData name="Raul Salazar" userId="4c58f363-31b9-46ba-a177-5124a4810dcf" providerId="ADAL" clId="{FEA1491D-F16A-460D-A4F9-2FE1261B1DD9}" dt="2024-06-28T22:18:02.640" v="726" actId="20577"/>
          <ac:spMkLst>
            <pc:docMk/>
            <pc:sldMk cId="2048609636" sldId="256"/>
            <ac:spMk id="4" creationId="{1EA24807-715D-84D0-46E8-91538DA28616}"/>
          </ac:spMkLst>
        </pc:spChg>
      </pc:sldChg>
      <pc:sldChg chg="addSp delSp modSp mod modClrScheme chgLayout">
        <pc:chgData name="Raul Salazar" userId="4c58f363-31b9-46ba-a177-5124a4810dcf" providerId="ADAL" clId="{FEA1491D-F16A-460D-A4F9-2FE1261B1DD9}" dt="2024-06-28T22:12:50.456" v="711" actId="20577"/>
        <pc:sldMkLst>
          <pc:docMk/>
          <pc:sldMk cId="3745284854" sldId="257"/>
        </pc:sldMkLst>
        <pc:spChg chg="del mod ord">
          <ac:chgData name="Raul Salazar" userId="4c58f363-31b9-46ba-a177-5124a4810dcf" providerId="ADAL" clId="{FEA1491D-F16A-460D-A4F9-2FE1261B1DD9}" dt="2024-06-20T22:58:56.578" v="74" actId="700"/>
          <ac:spMkLst>
            <pc:docMk/>
            <pc:sldMk cId="3745284854" sldId="257"/>
            <ac:spMk id="3" creationId="{B72EAC49-3906-4389-BD05-B77CF9ABC393}"/>
          </ac:spMkLst>
        </pc:spChg>
        <pc:spChg chg="add mod ord">
          <ac:chgData name="Raul Salazar" userId="4c58f363-31b9-46ba-a177-5124a4810dcf" providerId="ADAL" clId="{FEA1491D-F16A-460D-A4F9-2FE1261B1DD9}" dt="2024-06-20T23:04:01.668" v="114" actId="20577"/>
          <ac:spMkLst>
            <pc:docMk/>
            <pc:sldMk cId="3745284854" sldId="257"/>
            <ac:spMk id="5" creationId="{9FF259C6-ED60-95FC-4CF4-905D068BE9B0}"/>
          </ac:spMkLst>
        </pc:spChg>
        <pc:spChg chg="add mod ord">
          <ac:chgData name="Raul Salazar" userId="4c58f363-31b9-46ba-a177-5124a4810dcf" providerId="ADAL" clId="{FEA1491D-F16A-460D-A4F9-2FE1261B1DD9}" dt="2024-06-28T22:12:50.456" v="711" actId="20577"/>
          <ac:spMkLst>
            <pc:docMk/>
            <pc:sldMk cId="3745284854" sldId="257"/>
            <ac:spMk id="11" creationId="{ED3129D3-D1F0-0111-1272-E61033D11597}"/>
          </ac:spMkLst>
        </pc:spChg>
      </pc:sldChg>
      <pc:sldChg chg="addSp delSp modSp add mod">
        <pc:chgData name="Raul Salazar" userId="4c58f363-31b9-46ba-a177-5124a4810dcf" providerId="ADAL" clId="{FEA1491D-F16A-460D-A4F9-2FE1261B1DD9}" dt="2024-06-28T18:05:24.472" v="289"/>
        <pc:sldMkLst>
          <pc:docMk/>
          <pc:sldMk cId="1979066530" sldId="258"/>
        </pc:sldMkLst>
        <pc:spChg chg="add del mod">
          <ac:chgData name="Raul Salazar" userId="4c58f363-31b9-46ba-a177-5124a4810dcf" providerId="ADAL" clId="{FEA1491D-F16A-460D-A4F9-2FE1261B1DD9}" dt="2024-06-28T17:19:38.868" v="167" actId="478"/>
          <ac:spMkLst>
            <pc:docMk/>
            <pc:sldMk cId="1979066530" sldId="258"/>
            <ac:spMk id="3" creationId="{EB37A169-BCA9-0BE1-21DB-67C5CCE6F552}"/>
          </ac:spMkLst>
        </pc:spChg>
        <pc:spChg chg="mod">
          <ac:chgData name="Raul Salazar" userId="4c58f363-31b9-46ba-a177-5124a4810dcf" providerId="ADAL" clId="{FEA1491D-F16A-460D-A4F9-2FE1261B1DD9}" dt="2024-06-28T18:05:24.472" v="289"/>
          <ac:spMkLst>
            <pc:docMk/>
            <pc:sldMk cId="1979066530" sldId="258"/>
            <ac:spMk id="5" creationId="{9FF259C6-ED60-95FC-4CF4-905D068BE9B0}"/>
          </ac:spMkLst>
        </pc:spChg>
        <pc:spChg chg="del">
          <ac:chgData name="Raul Salazar" userId="4c58f363-31b9-46ba-a177-5124a4810dcf" providerId="ADAL" clId="{FEA1491D-F16A-460D-A4F9-2FE1261B1DD9}" dt="2024-06-28T17:19:23.606" v="164" actId="478"/>
          <ac:spMkLst>
            <pc:docMk/>
            <pc:sldMk cId="1979066530" sldId="258"/>
            <ac:spMk id="11" creationId="{ED3129D3-D1F0-0111-1272-E61033D11597}"/>
          </ac:spMkLst>
        </pc:spChg>
        <pc:picChg chg="add mod">
          <ac:chgData name="Raul Salazar" userId="4c58f363-31b9-46ba-a177-5124a4810dcf" providerId="ADAL" clId="{FEA1491D-F16A-460D-A4F9-2FE1261B1DD9}" dt="2024-06-28T17:19:28.834" v="166" actId="1076"/>
          <ac:picMkLst>
            <pc:docMk/>
            <pc:sldMk cId="1979066530" sldId="258"/>
            <ac:picMk id="4" creationId="{91B4327A-8CE5-B06D-CF6C-C7DDE89F4048}"/>
          </ac:picMkLst>
        </pc:picChg>
        <pc:picChg chg="add mod">
          <ac:chgData name="Raul Salazar" userId="4c58f363-31b9-46ba-a177-5124a4810dcf" providerId="ADAL" clId="{FEA1491D-F16A-460D-A4F9-2FE1261B1DD9}" dt="2024-06-28T17:19:28.834" v="166" actId="1076"/>
          <ac:picMkLst>
            <pc:docMk/>
            <pc:sldMk cId="1979066530" sldId="258"/>
            <ac:picMk id="12" creationId="{869D4696-D89A-2655-6644-3F155266D67E}"/>
          </ac:picMkLst>
        </pc:picChg>
        <pc:picChg chg="add mod">
          <ac:chgData name="Raul Salazar" userId="4c58f363-31b9-46ba-a177-5124a4810dcf" providerId="ADAL" clId="{FEA1491D-F16A-460D-A4F9-2FE1261B1DD9}" dt="2024-06-28T17:19:28.834" v="166" actId="1076"/>
          <ac:picMkLst>
            <pc:docMk/>
            <pc:sldMk cId="1979066530" sldId="258"/>
            <ac:picMk id="13" creationId="{111AA2E3-CDEA-ABB6-835D-96B9468BD32C}"/>
          </ac:picMkLst>
        </pc:picChg>
        <pc:picChg chg="add mod">
          <ac:chgData name="Raul Salazar" userId="4c58f363-31b9-46ba-a177-5124a4810dcf" providerId="ADAL" clId="{FEA1491D-F16A-460D-A4F9-2FE1261B1DD9}" dt="2024-06-28T17:19:28.834" v="166" actId="1076"/>
          <ac:picMkLst>
            <pc:docMk/>
            <pc:sldMk cId="1979066530" sldId="258"/>
            <ac:picMk id="14" creationId="{0108E9EF-2B92-463E-F265-DFF861E60E0F}"/>
          </ac:picMkLst>
        </pc:picChg>
        <pc:picChg chg="add mod">
          <ac:chgData name="Raul Salazar" userId="4c58f363-31b9-46ba-a177-5124a4810dcf" providerId="ADAL" clId="{FEA1491D-F16A-460D-A4F9-2FE1261B1DD9}" dt="2024-06-28T17:19:28.834" v="166" actId="1076"/>
          <ac:picMkLst>
            <pc:docMk/>
            <pc:sldMk cId="1979066530" sldId="258"/>
            <ac:picMk id="15" creationId="{362D1AB4-9365-90B2-B83F-B4F0E6E438CB}"/>
          </ac:picMkLst>
        </pc:picChg>
        <pc:picChg chg="add mod">
          <ac:chgData name="Raul Salazar" userId="4c58f363-31b9-46ba-a177-5124a4810dcf" providerId="ADAL" clId="{FEA1491D-F16A-460D-A4F9-2FE1261B1DD9}" dt="2024-06-28T17:19:28.834" v="166" actId="1076"/>
          <ac:picMkLst>
            <pc:docMk/>
            <pc:sldMk cId="1979066530" sldId="258"/>
            <ac:picMk id="16" creationId="{D42062F2-185C-75E5-C94B-F55D9E511F6E}"/>
          </ac:picMkLst>
        </pc:picChg>
        <pc:picChg chg="add mod">
          <ac:chgData name="Raul Salazar" userId="4c58f363-31b9-46ba-a177-5124a4810dcf" providerId="ADAL" clId="{FEA1491D-F16A-460D-A4F9-2FE1261B1DD9}" dt="2024-06-28T17:19:28.834" v="166" actId="1076"/>
          <ac:picMkLst>
            <pc:docMk/>
            <pc:sldMk cId="1979066530" sldId="258"/>
            <ac:picMk id="17" creationId="{2214AF19-CB9C-7A1B-64B5-70B615D66EE8}"/>
          </ac:picMkLst>
        </pc:picChg>
        <pc:picChg chg="add mod">
          <ac:chgData name="Raul Salazar" userId="4c58f363-31b9-46ba-a177-5124a4810dcf" providerId="ADAL" clId="{FEA1491D-F16A-460D-A4F9-2FE1261B1DD9}" dt="2024-06-28T17:19:28.834" v="166" actId="1076"/>
          <ac:picMkLst>
            <pc:docMk/>
            <pc:sldMk cId="1979066530" sldId="258"/>
            <ac:picMk id="18" creationId="{18B95166-384A-40F2-EF0B-4C68C6835C53}"/>
          </ac:picMkLst>
        </pc:picChg>
        <pc:picChg chg="add mod">
          <ac:chgData name="Raul Salazar" userId="4c58f363-31b9-46ba-a177-5124a4810dcf" providerId="ADAL" clId="{FEA1491D-F16A-460D-A4F9-2FE1261B1DD9}" dt="2024-06-28T17:21:48.718" v="169"/>
          <ac:picMkLst>
            <pc:docMk/>
            <pc:sldMk cId="1979066530" sldId="258"/>
            <ac:picMk id="19" creationId="{8C4B7A08-2D37-D430-E5EC-245C81CC4F24}"/>
          </ac:picMkLst>
        </pc:picChg>
        <pc:picChg chg="add mod">
          <ac:chgData name="Raul Salazar" userId="4c58f363-31b9-46ba-a177-5124a4810dcf" providerId="ADAL" clId="{FEA1491D-F16A-460D-A4F9-2FE1261B1DD9}" dt="2024-06-28T17:21:48.718" v="169"/>
          <ac:picMkLst>
            <pc:docMk/>
            <pc:sldMk cId="1979066530" sldId="258"/>
            <ac:picMk id="20" creationId="{E6DC5AC8-571B-BE25-9F80-2946DA59DBA6}"/>
          </ac:picMkLst>
        </pc:picChg>
        <pc:picChg chg="add mod">
          <ac:chgData name="Raul Salazar" userId="4c58f363-31b9-46ba-a177-5124a4810dcf" providerId="ADAL" clId="{FEA1491D-F16A-460D-A4F9-2FE1261B1DD9}" dt="2024-06-28T17:21:48.718" v="169"/>
          <ac:picMkLst>
            <pc:docMk/>
            <pc:sldMk cId="1979066530" sldId="258"/>
            <ac:picMk id="21" creationId="{806630A0-77F9-26BF-D53C-BADC9613343F}"/>
          </ac:picMkLst>
        </pc:picChg>
        <pc:picChg chg="add mod">
          <ac:chgData name="Raul Salazar" userId="4c58f363-31b9-46ba-a177-5124a4810dcf" providerId="ADAL" clId="{FEA1491D-F16A-460D-A4F9-2FE1261B1DD9}" dt="2024-06-28T17:21:48.718" v="169"/>
          <ac:picMkLst>
            <pc:docMk/>
            <pc:sldMk cId="1979066530" sldId="258"/>
            <ac:picMk id="22" creationId="{9BB62D8D-6DF8-FD91-5733-8DFBDF155333}"/>
          </ac:picMkLst>
        </pc:picChg>
        <pc:picChg chg="add mod">
          <ac:chgData name="Raul Salazar" userId="4c58f363-31b9-46ba-a177-5124a4810dcf" providerId="ADAL" clId="{FEA1491D-F16A-460D-A4F9-2FE1261B1DD9}" dt="2024-06-28T17:21:48.718" v="169"/>
          <ac:picMkLst>
            <pc:docMk/>
            <pc:sldMk cId="1979066530" sldId="258"/>
            <ac:picMk id="23" creationId="{EAFA535A-D772-3822-EF14-F91150C45C53}"/>
          </ac:picMkLst>
        </pc:picChg>
        <pc:picChg chg="add mod">
          <ac:chgData name="Raul Salazar" userId="4c58f363-31b9-46ba-a177-5124a4810dcf" providerId="ADAL" clId="{FEA1491D-F16A-460D-A4F9-2FE1261B1DD9}" dt="2024-06-28T17:21:48.718" v="169"/>
          <ac:picMkLst>
            <pc:docMk/>
            <pc:sldMk cId="1979066530" sldId="258"/>
            <ac:picMk id="24" creationId="{15605D63-E540-326B-C17C-8F30FC698E93}"/>
          </ac:picMkLst>
        </pc:picChg>
        <pc:picChg chg="add mod">
          <ac:chgData name="Raul Salazar" userId="4c58f363-31b9-46ba-a177-5124a4810dcf" providerId="ADAL" clId="{FEA1491D-F16A-460D-A4F9-2FE1261B1DD9}" dt="2024-06-28T17:21:48.718" v="169"/>
          <ac:picMkLst>
            <pc:docMk/>
            <pc:sldMk cId="1979066530" sldId="258"/>
            <ac:picMk id="25" creationId="{8933978A-8792-2FC9-9742-C57E25231ECA}"/>
          </ac:picMkLst>
        </pc:picChg>
        <pc:picChg chg="add mod">
          <ac:chgData name="Raul Salazar" userId="4c58f363-31b9-46ba-a177-5124a4810dcf" providerId="ADAL" clId="{FEA1491D-F16A-460D-A4F9-2FE1261B1DD9}" dt="2024-06-28T17:21:48.718" v="169"/>
          <ac:picMkLst>
            <pc:docMk/>
            <pc:sldMk cId="1979066530" sldId="258"/>
            <ac:picMk id="26" creationId="{D88D97E4-274A-45E7-1D7A-77B58D10B324}"/>
          </ac:picMkLst>
        </pc:picChg>
      </pc:sldChg>
      <pc:sldChg chg="addSp delSp modSp add mod chgLayout">
        <pc:chgData name="Raul Salazar" userId="4c58f363-31b9-46ba-a177-5124a4810dcf" providerId="ADAL" clId="{FEA1491D-F16A-460D-A4F9-2FE1261B1DD9}" dt="2024-06-28T18:05:38.221" v="325" actId="20577"/>
        <pc:sldMkLst>
          <pc:docMk/>
          <pc:sldMk cId="989354096" sldId="259"/>
        </pc:sldMkLst>
        <pc:spChg chg="add del mod ord">
          <ac:chgData name="Raul Salazar" userId="4c58f363-31b9-46ba-a177-5124a4810dcf" providerId="ADAL" clId="{FEA1491D-F16A-460D-A4F9-2FE1261B1DD9}" dt="2024-06-28T17:23:30.388" v="189" actId="478"/>
          <ac:spMkLst>
            <pc:docMk/>
            <pc:sldMk cId="989354096" sldId="259"/>
            <ac:spMk id="2" creationId="{EDAC3A33-1A9A-3674-2D91-C5C7BDC3C163}"/>
          </ac:spMkLst>
        </pc:spChg>
        <pc:spChg chg="mod ord">
          <ac:chgData name="Raul Salazar" userId="4c58f363-31b9-46ba-a177-5124a4810dcf" providerId="ADAL" clId="{FEA1491D-F16A-460D-A4F9-2FE1261B1DD9}" dt="2024-06-28T18:05:38.221" v="325" actId="20577"/>
          <ac:spMkLst>
            <pc:docMk/>
            <pc:sldMk cId="989354096" sldId="259"/>
            <ac:spMk id="5" creationId="{9FF259C6-ED60-95FC-4CF4-905D068BE9B0}"/>
          </ac:spMkLst>
        </pc:spChg>
        <pc:picChg chg="add mod">
          <ac:chgData name="Raul Salazar" userId="4c58f363-31b9-46ba-a177-5124a4810dcf" providerId="ADAL" clId="{FEA1491D-F16A-460D-A4F9-2FE1261B1DD9}" dt="2024-06-28T17:23:39.989" v="191" actId="1076"/>
          <ac:picMkLst>
            <pc:docMk/>
            <pc:sldMk cId="989354096" sldId="259"/>
            <ac:picMk id="3" creationId="{230A7064-DECC-1D63-443C-1B1F2822CA96}"/>
          </ac:picMkLst>
        </pc:picChg>
        <pc:picChg chg="del">
          <ac:chgData name="Raul Salazar" userId="4c58f363-31b9-46ba-a177-5124a4810dcf" providerId="ADAL" clId="{FEA1491D-F16A-460D-A4F9-2FE1261B1DD9}" dt="2024-06-28T17:22:31.077" v="181" actId="478"/>
          <ac:picMkLst>
            <pc:docMk/>
            <pc:sldMk cId="989354096" sldId="259"/>
            <ac:picMk id="4" creationId="{91B4327A-8CE5-B06D-CF6C-C7DDE89F4048}"/>
          </ac:picMkLst>
        </pc:picChg>
        <pc:picChg chg="add mod">
          <ac:chgData name="Raul Salazar" userId="4c58f363-31b9-46ba-a177-5124a4810dcf" providerId="ADAL" clId="{FEA1491D-F16A-460D-A4F9-2FE1261B1DD9}" dt="2024-06-28T17:23:39.989" v="191" actId="1076"/>
          <ac:picMkLst>
            <pc:docMk/>
            <pc:sldMk cId="989354096" sldId="259"/>
            <ac:picMk id="11" creationId="{49FB2AE4-4D26-2624-BF9F-A92063F014CC}"/>
          </ac:picMkLst>
        </pc:picChg>
        <pc:picChg chg="del">
          <ac:chgData name="Raul Salazar" userId="4c58f363-31b9-46ba-a177-5124a4810dcf" providerId="ADAL" clId="{FEA1491D-F16A-460D-A4F9-2FE1261B1DD9}" dt="2024-06-28T17:22:34.482" v="185" actId="478"/>
          <ac:picMkLst>
            <pc:docMk/>
            <pc:sldMk cId="989354096" sldId="259"/>
            <ac:picMk id="12" creationId="{869D4696-D89A-2655-6644-3F155266D67E}"/>
          </ac:picMkLst>
        </pc:picChg>
        <pc:picChg chg="del">
          <ac:chgData name="Raul Salazar" userId="4c58f363-31b9-46ba-a177-5124a4810dcf" providerId="ADAL" clId="{FEA1491D-F16A-460D-A4F9-2FE1261B1DD9}" dt="2024-06-28T17:22:28.773" v="180" actId="478"/>
          <ac:picMkLst>
            <pc:docMk/>
            <pc:sldMk cId="989354096" sldId="259"/>
            <ac:picMk id="13" creationId="{111AA2E3-CDEA-ABB6-835D-96B9468BD32C}"/>
          </ac:picMkLst>
        </pc:picChg>
        <pc:picChg chg="del">
          <ac:chgData name="Raul Salazar" userId="4c58f363-31b9-46ba-a177-5124a4810dcf" providerId="ADAL" clId="{FEA1491D-F16A-460D-A4F9-2FE1261B1DD9}" dt="2024-06-28T17:22:33.582" v="184" actId="478"/>
          <ac:picMkLst>
            <pc:docMk/>
            <pc:sldMk cId="989354096" sldId="259"/>
            <ac:picMk id="14" creationId="{0108E9EF-2B92-463E-F265-DFF861E60E0F}"/>
          </ac:picMkLst>
        </pc:picChg>
        <pc:picChg chg="del">
          <ac:chgData name="Raul Salazar" userId="4c58f363-31b9-46ba-a177-5124a4810dcf" providerId="ADAL" clId="{FEA1491D-F16A-460D-A4F9-2FE1261B1DD9}" dt="2024-06-28T17:22:32.884" v="183" actId="478"/>
          <ac:picMkLst>
            <pc:docMk/>
            <pc:sldMk cId="989354096" sldId="259"/>
            <ac:picMk id="15" creationId="{362D1AB4-9365-90B2-B83F-B4F0E6E438CB}"/>
          </ac:picMkLst>
        </pc:picChg>
        <pc:picChg chg="del">
          <ac:chgData name="Raul Salazar" userId="4c58f363-31b9-46ba-a177-5124a4810dcf" providerId="ADAL" clId="{FEA1491D-F16A-460D-A4F9-2FE1261B1DD9}" dt="2024-06-28T17:22:32.100" v="182" actId="478"/>
          <ac:picMkLst>
            <pc:docMk/>
            <pc:sldMk cId="989354096" sldId="259"/>
            <ac:picMk id="16" creationId="{D42062F2-185C-75E5-C94B-F55D9E511F6E}"/>
          </ac:picMkLst>
        </pc:picChg>
        <pc:picChg chg="del">
          <ac:chgData name="Raul Salazar" userId="4c58f363-31b9-46ba-a177-5124a4810dcf" providerId="ADAL" clId="{FEA1491D-F16A-460D-A4F9-2FE1261B1DD9}" dt="2024-06-28T17:22:35.091" v="186" actId="478"/>
          <ac:picMkLst>
            <pc:docMk/>
            <pc:sldMk cId="989354096" sldId="259"/>
            <ac:picMk id="17" creationId="{2214AF19-CB9C-7A1B-64B5-70B615D66EE8}"/>
          </ac:picMkLst>
        </pc:picChg>
        <pc:picChg chg="del">
          <ac:chgData name="Raul Salazar" userId="4c58f363-31b9-46ba-a177-5124a4810dcf" providerId="ADAL" clId="{FEA1491D-F16A-460D-A4F9-2FE1261B1DD9}" dt="2024-06-28T17:22:35.924" v="187" actId="478"/>
          <ac:picMkLst>
            <pc:docMk/>
            <pc:sldMk cId="989354096" sldId="259"/>
            <ac:picMk id="18" creationId="{18B95166-384A-40F2-EF0B-4C68C6835C53}"/>
          </ac:picMkLst>
        </pc:picChg>
        <pc:picChg chg="add mod">
          <ac:chgData name="Raul Salazar" userId="4c58f363-31b9-46ba-a177-5124a4810dcf" providerId="ADAL" clId="{FEA1491D-F16A-460D-A4F9-2FE1261B1DD9}" dt="2024-06-28T17:23:39.989" v="191" actId="1076"/>
          <ac:picMkLst>
            <pc:docMk/>
            <pc:sldMk cId="989354096" sldId="259"/>
            <ac:picMk id="19" creationId="{9EF3F49D-164D-7F12-0018-D2C56EFACA7C}"/>
          </ac:picMkLst>
        </pc:picChg>
        <pc:picChg chg="add mod">
          <ac:chgData name="Raul Salazar" userId="4c58f363-31b9-46ba-a177-5124a4810dcf" providerId="ADAL" clId="{FEA1491D-F16A-460D-A4F9-2FE1261B1DD9}" dt="2024-06-28T17:23:39.989" v="191" actId="1076"/>
          <ac:picMkLst>
            <pc:docMk/>
            <pc:sldMk cId="989354096" sldId="259"/>
            <ac:picMk id="20" creationId="{735C7650-CBCE-9E8D-DD86-4A0C66CB3DBF}"/>
          </ac:picMkLst>
        </pc:picChg>
        <pc:picChg chg="add mod">
          <ac:chgData name="Raul Salazar" userId="4c58f363-31b9-46ba-a177-5124a4810dcf" providerId="ADAL" clId="{FEA1491D-F16A-460D-A4F9-2FE1261B1DD9}" dt="2024-06-28T17:23:39.989" v="191" actId="1076"/>
          <ac:picMkLst>
            <pc:docMk/>
            <pc:sldMk cId="989354096" sldId="259"/>
            <ac:picMk id="21" creationId="{59DCA3C8-9B8B-3366-E10B-241E7559FBE6}"/>
          </ac:picMkLst>
        </pc:picChg>
      </pc:sldChg>
      <pc:sldChg chg="modSp add mod ord">
        <pc:chgData name="Raul Salazar" userId="4c58f363-31b9-46ba-a177-5124a4810dcf" providerId="ADAL" clId="{FEA1491D-F16A-460D-A4F9-2FE1261B1DD9}" dt="2024-06-28T22:19:05.865" v="778" actId="20577"/>
        <pc:sldMkLst>
          <pc:docMk/>
          <pc:sldMk cId="269055202" sldId="260"/>
        </pc:sldMkLst>
        <pc:spChg chg="mod">
          <ac:chgData name="Raul Salazar" userId="4c58f363-31b9-46ba-a177-5124a4810dcf" providerId="ADAL" clId="{FEA1491D-F16A-460D-A4F9-2FE1261B1DD9}" dt="2024-06-28T18:05:12.348" v="288" actId="20577"/>
          <ac:spMkLst>
            <pc:docMk/>
            <pc:sldMk cId="269055202" sldId="260"/>
            <ac:spMk id="5" creationId="{9FF259C6-ED60-95FC-4CF4-905D068BE9B0}"/>
          </ac:spMkLst>
        </pc:spChg>
        <pc:spChg chg="mod">
          <ac:chgData name="Raul Salazar" userId="4c58f363-31b9-46ba-a177-5124a4810dcf" providerId="ADAL" clId="{FEA1491D-F16A-460D-A4F9-2FE1261B1DD9}" dt="2024-06-28T22:19:05.865" v="778" actId="20577"/>
          <ac:spMkLst>
            <pc:docMk/>
            <pc:sldMk cId="269055202" sldId="260"/>
            <ac:spMk id="11" creationId="{ED3129D3-D1F0-0111-1272-E61033D11597}"/>
          </ac:spMkLst>
        </pc:spChg>
      </pc:sldChg>
      <pc:sldChg chg="modSp add mod">
        <pc:chgData name="Raul Salazar" userId="4c58f363-31b9-46ba-a177-5124a4810dcf" providerId="ADAL" clId="{FEA1491D-F16A-460D-A4F9-2FE1261B1DD9}" dt="2024-06-28T18:05:32.619" v="316" actId="20577"/>
        <pc:sldMkLst>
          <pc:docMk/>
          <pc:sldMk cId="1844325844" sldId="261"/>
        </pc:sldMkLst>
        <pc:spChg chg="mod">
          <ac:chgData name="Raul Salazar" userId="4c58f363-31b9-46ba-a177-5124a4810dcf" providerId="ADAL" clId="{FEA1491D-F16A-460D-A4F9-2FE1261B1DD9}" dt="2024-06-28T18:05:32.619" v="316" actId="20577"/>
          <ac:spMkLst>
            <pc:docMk/>
            <pc:sldMk cId="1844325844" sldId="261"/>
            <ac:spMk id="5" creationId="{9FF259C6-ED60-95FC-4CF4-905D068BE9B0}"/>
          </ac:spMkLst>
        </pc:spChg>
        <pc:spChg chg="mod">
          <ac:chgData name="Raul Salazar" userId="4c58f363-31b9-46ba-a177-5124a4810dcf" providerId="ADAL" clId="{FEA1491D-F16A-460D-A4F9-2FE1261B1DD9}" dt="2024-06-28T17:25:50.612" v="251" actId="20577"/>
          <ac:spMkLst>
            <pc:docMk/>
            <pc:sldMk cId="1844325844" sldId="261"/>
            <ac:spMk id="11" creationId="{ED3129D3-D1F0-0111-1272-E61033D11597}"/>
          </ac:spMkLst>
        </pc:spChg>
      </pc:sldChg>
      <pc:sldChg chg="addSp delSp modSp add mod">
        <pc:chgData name="Raul Salazar" userId="4c58f363-31b9-46ba-a177-5124a4810dcf" providerId="ADAL" clId="{FEA1491D-F16A-460D-A4F9-2FE1261B1DD9}" dt="2024-06-28T18:06:43.332" v="368" actId="20577"/>
        <pc:sldMkLst>
          <pc:docMk/>
          <pc:sldMk cId="3080733367" sldId="262"/>
        </pc:sldMkLst>
        <pc:spChg chg="add del mod">
          <ac:chgData name="Raul Salazar" userId="4c58f363-31b9-46ba-a177-5124a4810dcf" providerId="ADAL" clId="{FEA1491D-F16A-460D-A4F9-2FE1261B1DD9}" dt="2024-06-28T17:27:11.459" v="256" actId="478"/>
          <ac:spMkLst>
            <pc:docMk/>
            <pc:sldMk cId="3080733367" sldId="262"/>
            <ac:spMk id="3" creationId="{A35B3F17-32EA-3937-AC40-72B020453DF8}"/>
          </ac:spMkLst>
        </pc:spChg>
        <pc:spChg chg="mod">
          <ac:chgData name="Raul Salazar" userId="4c58f363-31b9-46ba-a177-5124a4810dcf" providerId="ADAL" clId="{FEA1491D-F16A-460D-A4F9-2FE1261B1DD9}" dt="2024-06-28T18:06:04.219" v="361" actId="1076"/>
          <ac:spMkLst>
            <pc:docMk/>
            <pc:sldMk cId="3080733367" sldId="262"/>
            <ac:spMk id="5" creationId="{9FF259C6-ED60-95FC-4CF4-905D068BE9B0}"/>
          </ac:spMkLst>
        </pc:spChg>
        <pc:spChg chg="add del">
          <ac:chgData name="Raul Salazar" userId="4c58f363-31b9-46ba-a177-5124a4810dcf" providerId="ADAL" clId="{FEA1491D-F16A-460D-A4F9-2FE1261B1DD9}" dt="2024-06-28T17:27:09.655" v="255" actId="478"/>
          <ac:spMkLst>
            <pc:docMk/>
            <pc:sldMk cId="3080733367" sldId="262"/>
            <ac:spMk id="6" creationId="{BCF764F5-210D-7327-6E4C-FFE1D3926138}"/>
          </ac:spMkLst>
        </pc:spChg>
        <pc:spChg chg="del">
          <ac:chgData name="Raul Salazar" userId="4c58f363-31b9-46ba-a177-5124a4810dcf" providerId="ADAL" clId="{FEA1491D-F16A-460D-A4F9-2FE1261B1DD9}" dt="2024-06-28T17:27:05.882" v="253" actId="478"/>
          <ac:spMkLst>
            <pc:docMk/>
            <pc:sldMk cId="3080733367" sldId="262"/>
            <ac:spMk id="11" creationId="{ED3129D3-D1F0-0111-1272-E61033D11597}"/>
          </ac:spMkLst>
        </pc:spChg>
        <pc:graphicFrameChg chg="add mod">
          <ac:chgData name="Raul Salazar" userId="4c58f363-31b9-46ba-a177-5124a4810dcf" providerId="ADAL" clId="{FEA1491D-F16A-460D-A4F9-2FE1261B1DD9}" dt="2024-06-28T18:06:43.332" v="368" actId="20577"/>
          <ac:graphicFrameMkLst>
            <pc:docMk/>
            <pc:sldMk cId="3080733367" sldId="262"/>
            <ac:graphicFrameMk id="4" creationId="{F285E5B0-F575-72E9-47E8-7A26F75DE2AB}"/>
          </ac:graphicFrameMkLst>
        </pc:graphicFrameChg>
      </pc:sldChg>
      <pc:sldChg chg="addSp delSp modSp add mod">
        <pc:chgData name="Raul Salazar" userId="4c58f363-31b9-46ba-a177-5124a4810dcf" providerId="ADAL" clId="{FEA1491D-F16A-460D-A4F9-2FE1261B1DD9}" dt="2024-06-28T22:09:15.082" v="577" actId="20577"/>
        <pc:sldMkLst>
          <pc:docMk/>
          <pc:sldMk cId="4133560555" sldId="263"/>
        </pc:sldMkLst>
        <pc:spChg chg="add del mod">
          <ac:chgData name="Raul Salazar" userId="4c58f363-31b9-46ba-a177-5124a4810dcf" providerId="ADAL" clId="{FEA1491D-F16A-460D-A4F9-2FE1261B1DD9}" dt="2024-06-28T22:07:54.297" v="559" actId="478"/>
          <ac:spMkLst>
            <pc:docMk/>
            <pc:sldMk cId="4133560555" sldId="263"/>
            <ac:spMk id="3" creationId="{094D1872-49C4-E193-42F5-59B52723ED66}"/>
          </ac:spMkLst>
        </pc:spChg>
        <pc:spChg chg="mod">
          <ac:chgData name="Raul Salazar" userId="4c58f363-31b9-46ba-a177-5124a4810dcf" providerId="ADAL" clId="{FEA1491D-F16A-460D-A4F9-2FE1261B1DD9}" dt="2024-06-28T18:41:39.182" v="398" actId="20577"/>
          <ac:spMkLst>
            <pc:docMk/>
            <pc:sldMk cId="4133560555" sldId="263"/>
            <ac:spMk id="5" creationId="{9FF259C6-ED60-95FC-4CF4-905D068BE9B0}"/>
          </ac:spMkLst>
        </pc:spChg>
        <pc:spChg chg="del">
          <ac:chgData name="Raul Salazar" userId="4c58f363-31b9-46ba-a177-5124a4810dcf" providerId="ADAL" clId="{FEA1491D-F16A-460D-A4F9-2FE1261B1DD9}" dt="2024-06-28T18:41:45.728" v="399" actId="478"/>
          <ac:spMkLst>
            <pc:docMk/>
            <pc:sldMk cId="4133560555" sldId="263"/>
            <ac:spMk id="11" creationId="{ED3129D3-D1F0-0111-1272-E61033D11597}"/>
          </ac:spMkLst>
        </pc:spChg>
        <pc:spChg chg="mod">
          <ac:chgData name="Raul Salazar" userId="4c58f363-31b9-46ba-a177-5124a4810dcf" providerId="ADAL" clId="{FEA1491D-F16A-460D-A4F9-2FE1261B1DD9}" dt="2024-06-28T22:07:54.948" v="560"/>
          <ac:spMkLst>
            <pc:docMk/>
            <pc:sldMk cId="4133560555" sldId="263"/>
            <ac:spMk id="25" creationId="{DFCC010D-EFA4-5DEE-3925-54F3C548D3B2}"/>
          </ac:spMkLst>
        </pc:spChg>
        <pc:spChg chg="mod">
          <ac:chgData name="Raul Salazar" userId="4c58f363-31b9-46ba-a177-5124a4810dcf" providerId="ADAL" clId="{FEA1491D-F16A-460D-A4F9-2FE1261B1DD9}" dt="2024-06-28T22:07:54.948" v="560"/>
          <ac:spMkLst>
            <pc:docMk/>
            <pc:sldMk cId="4133560555" sldId="263"/>
            <ac:spMk id="26" creationId="{D4FCA715-07DB-AC5F-1E31-4C95CE148024}"/>
          </ac:spMkLst>
        </pc:spChg>
        <pc:spChg chg="mod">
          <ac:chgData name="Raul Salazar" userId="4c58f363-31b9-46ba-a177-5124a4810dcf" providerId="ADAL" clId="{FEA1491D-F16A-460D-A4F9-2FE1261B1DD9}" dt="2024-06-28T22:08:56.074" v="568" actId="14100"/>
          <ac:spMkLst>
            <pc:docMk/>
            <pc:sldMk cId="4133560555" sldId="263"/>
            <ac:spMk id="27" creationId="{F3D56FC5-5D3A-5116-3062-B7A193D27A52}"/>
          </ac:spMkLst>
        </pc:spChg>
        <pc:spChg chg="mod">
          <ac:chgData name="Raul Salazar" userId="4c58f363-31b9-46ba-a177-5124a4810dcf" providerId="ADAL" clId="{FEA1491D-F16A-460D-A4F9-2FE1261B1DD9}" dt="2024-06-28T22:09:15.082" v="577" actId="20577"/>
          <ac:spMkLst>
            <pc:docMk/>
            <pc:sldMk cId="4133560555" sldId="263"/>
            <ac:spMk id="28" creationId="{A4C5FE32-9A75-606D-3F85-91351B91F2CC}"/>
          </ac:spMkLst>
        </pc:spChg>
        <pc:spChg chg="mod">
          <ac:chgData name="Raul Salazar" userId="4c58f363-31b9-46ba-a177-5124a4810dcf" providerId="ADAL" clId="{FEA1491D-F16A-460D-A4F9-2FE1261B1DD9}" dt="2024-06-28T22:07:54.948" v="560"/>
          <ac:spMkLst>
            <pc:docMk/>
            <pc:sldMk cId="4133560555" sldId="263"/>
            <ac:spMk id="29" creationId="{39C8B533-4FE6-983E-E9A6-B70F11C15079}"/>
          </ac:spMkLst>
        </pc:spChg>
        <pc:spChg chg="mod">
          <ac:chgData name="Raul Salazar" userId="4c58f363-31b9-46ba-a177-5124a4810dcf" providerId="ADAL" clId="{FEA1491D-F16A-460D-A4F9-2FE1261B1DD9}" dt="2024-06-28T22:08:19.164" v="563" actId="1076"/>
          <ac:spMkLst>
            <pc:docMk/>
            <pc:sldMk cId="4133560555" sldId="263"/>
            <ac:spMk id="30" creationId="{F136116B-CD8D-FDC0-117D-EA01C76DED71}"/>
          </ac:spMkLst>
        </pc:spChg>
        <pc:spChg chg="mod">
          <ac:chgData name="Raul Salazar" userId="4c58f363-31b9-46ba-a177-5124a4810dcf" providerId="ADAL" clId="{FEA1491D-F16A-460D-A4F9-2FE1261B1DD9}" dt="2024-06-28T22:07:54.948" v="560"/>
          <ac:spMkLst>
            <pc:docMk/>
            <pc:sldMk cId="4133560555" sldId="263"/>
            <ac:spMk id="31" creationId="{B13D4537-393C-DC93-0FEB-D25757141D2F}"/>
          </ac:spMkLst>
        </pc:spChg>
        <pc:spChg chg="mod">
          <ac:chgData name="Raul Salazar" userId="4c58f363-31b9-46ba-a177-5124a4810dcf" providerId="ADAL" clId="{FEA1491D-F16A-460D-A4F9-2FE1261B1DD9}" dt="2024-06-28T22:08:46.205" v="566" actId="1076"/>
          <ac:spMkLst>
            <pc:docMk/>
            <pc:sldMk cId="4133560555" sldId="263"/>
            <ac:spMk id="32" creationId="{E1FB16BB-F7D3-0051-8DAC-78AB061B5FC2}"/>
          </ac:spMkLst>
        </pc:spChg>
        <pc:grpChg chg="add mod">
          <ac:chgData name="Raul Salazar" userId="4c58f363-31b9-46ba-a177-5124a4810dcf" providerId="ADAL" clId="{FEA1491D-F16A-460D-A4F9-2FE1261B1DD9}" dt="2024-06-28T22:08:01.967" v="561" actId="14100"/>
          <ac:grpSpMkLst>
            <pc:docMk/>
            <pc:sldMk cId="4133560555" sldId="263"/>
            <ac:grpSpMk id="4" creationId="{F10B12B8-CE83-50A1-187E-6FE2D22105CB}"/>
          </ac:grpSpMkLst>
        </pc:grpChg>
        <pc:grpChg chg="mod">
          <ac:chgData name="Raul Salazar" userId="4c58f363-31b9-46ba-a177-5124a4810dcf" providerId="ADAL" clId="{FEA1491D-F16A-460D-A4F9-2FE1261B1DD9}" dt="2024-06-28T22:07:54.948" v="560"/>
          <ac:grpSpMkLst>
            <pc:docMk/>
            <pc:sldMk cId="4133560555" sldId="263"/>
            <ac:grpSpMk id="15" creationId="{DCBCF87A-A744-A48F-6C91-68875E8C9312}"/>
          </ac:grpSpMkLst>
        </pc:grpChg>
        <pc:grpChg chg="mod">
          <ac:chgData name="Raul Salazar" userId="4c58f363-31b9-46ba-a177-5124a4810dcf" providerId="ADAL" clId="{FEA1491D-F16A-460D-A4F9-2FE1261B1DD9}" dt="2024-06-28T22:07:54.948" v="560"/>
          <ac:grpSpMkLst>
            <pc:docMk/>
            <pc:sldMk cId="4133560555" sldId="263"/>
            <ac:grpSpMk id="16" creationId="{56704AC4-00E4-0C3B-B9A9-C6123FD17CE1}"/>
          </ac:grpSpMkLst>
        </pc:grpChg>
        <pc:grpChg chg="mod">
          <ac:chgData name="Raul Salazar" userId="4c58f363-31b9-46ba-a177-5124a4810dcf" providerId="ADAL" clId="{FEA1491D-F16A-460D-A4F9-2FE1261B1DD9}" dt="2024-06-28T22:07:54.948" v="560"/>
          <ac:grpSpMkLst>
            <pc:docMk/>
            <pc:sldMk cId="4133560555" sldId="263"/>
            <ac:grpSpMk id="17" creationId="{54494F64-0110-5CA6-01B5-B25345A74D59}"/>
          </ac:grpSpMkLst>
        </pc:grpChg>
        <pc:grpChg chg="mod">
          <ac:chgData name="Raul Salazar" userId="4c58f363-31b9-46ba-a177-5124a4810dcf" providerId="ADAL" clId="{FEA1491D-F16A-460D-A4F9-2FE1261B1DD9}" dt="2024-06-28T22:07:54.948" v="560"/>
          <ac:grpSpMkLst>
            <pc:docMk/>
            <pc:sldMk cId="4133560555" sldId="263"/>
            <ac:grpSpMk id="18" creationId="{14795D31-181F-FD00-C7B9-B5CF089CFD48}"/>
          </ac:grpSpMkLst>
        </pc:grpChg>
        <pc:picChg chg="mod">
          <ac:chgData name="Raul Salazar" userId="4c58f363-31b9-46ba-a177-5124a4810dcf" providerId="ADAL" clId="{FEA1491D-F16A-460D-A4F9-2FE1261B1DD9}" dt="2024-06-28T22:07:54.948" v="560"/>
          <ac:picMkLst>
            <pc:docMk/>
            <pc:sldMk cId="4133560555" sldId="263"/>
            <ac:picMk id="12" creationId="{0D1B11F0-B757-B217-F605-FB1AB985FDE5}"/>
          </ac:picMkLst>
        </pc:picChg>
        <pc:picChg chg="mod">
          <ac:chgData name="Raul Salazar" userId="4c58f363-31b9-46ba-a177-5124a4810dcf" providerId="ADAL" clId="{FEA1491D-F16A-460D-A4F9-2FE1261B1DD9}" dt="2024-06-28T22:07:54.948" v="560"/>
          <ac:picMkLst>
            <pc:docMk/>
            <pc:sldMk cId="4133560555" sldId="263"/>
            <ac:picMk id="13" creationId="{5246CC2F-AA28-147A-5A5E-7EED57A495C4}"/>
          </ac:picMkLst>
        </pc:picChg>
        <pc:picChg chg="mod">
          <ac:chgData name="Raul Salazar" userId="4c58f363-31b9-46ba-a177-5124a4810dcf" providerId="ADAL" clId="{FEA1491D-F16A-460D-A4F9-2FE1261B1DD9}" dt="2024-06-28T22:07:54.948" v="560"/>
          <ac:picMkLst>
            <pc:docMk/>
            <pc:sldMk cId="4133560555" sldId="263"/>
            <ac:picMk id="14" creationId="{72FBF98A-AEF9-C298-6E8C-1013FE97C45D}"/>
          </ac:picMkLst>
        </pc:picChg>
        <pc:picChg chg="mod">
          <ac:chgData name="Raul Salazar" userId="4c58f363-31b9-46ba-a177-5124a4810dcf" providerId="ADAL" clId="{FEA1491D-F16A-460D-A4F9-2FE1261B1DD9}" dt="2024-06-28T22:07:54.948" v="560"/>
          <ac:picMkLst>
            <pc:docMk/>
            <pc:sldMk cId="4133560555" sldId="263"/>
            <ac:picMk id="19" creationId="{ED0DD9B4-7112-4BBA-81F1-24ABFB451183}"/>
          </ac:picMkLst>
        </pc:picChg>
        <pc:cxnChg chg="mod">
          <ac:chgData name="Raul Salazar" userId="4c58f363-31b9-46ba-a177-5124a4810dcf" providerId="ADAL" clId="{FEA1491D-F16A-460D-A4F9-2FE1261B1DD9}" dt="2024-06-28T22:07:54.948" v="560"/>
          <ac:cxnSpMkLst>
            <pc:docMk/>
            <pc:sldMk cId="4133560555" sldId="263"/>
            <ac:cxnSpMk id="20" creationId="{79FC604A-11C0-F941-A29C-067FA9F30EA6}"/>
          </ac:cxnSpMkLst>
        </pc:cxnChg>
        <pc:cxnChg chg="mod">
          <ac:chgData name="Raul Salazar" userId="4c58f363-31b9-46ba-a177-5124a4810dcf" providerId="ADAL" clId="{FEA1491D-F16A-460D-A4F9-2FE1261B1DD9}" dt="2024-06-28T22:07:54.948" v="560"/>
          <ac:cxnSpMkLst>
            <pc:docMk/>
            <pc:sldMk cId="4133560555" sldId="263"/>
            <ac:cxnSpMk id="21" creationId="{03CF81FC-050F-037C-2B78-62DDD120BAD8}"/>
          </ac:cxnSpMkLst>
        </pc:cxnChg>
        <pc:cxnChg chg="mod">
          <ac:chgData name="Raul Salazar" userId="4c58f363-31b9-46ba-a177-5124a4810dcf" providerId="ADAL" clId="{FEA1491D-F16A-460D-A4F9-2FE1261B1DD9}" dt="2024-06-28T22:07:54.948" v="560"/>
          <ac:cxnSpMkLst>
            <pc:docMk/>
            <pc:sldMk cId="4133560555" sldId="263"/>
            <ac:cxnSpMk id="22" creationId="{A0EE868F-E113-369F-7A50-D64B9E81F112}"/>
          </ac:cxnSpMkLst>
        </pc:cxnChg>
        <pc:cxnChg chg="mod">
          <ac:chgData name="Raul Salazar" userId="4c58f363-31b9-46ba-a177-5124a4810dcf" providerId="ADAL" clId="{FEA1491D-F16A-460D-A4F9-2FE1261B1DD9}" dt="2024-06-28T22:07:54.948" v="560"/>
          <ac:cxnSpMkLst>
            <pc:docMk/>
            <pc:sldMk cId="4133560555" sldId="263"/>
            <ac:cxnSpMk id="23" creationId="{45E37B35-A24D-5DB5-4688-35372BB2B956}"/>
          </ac:cxnSpMkLst>
        </pc:cxnChg>
        <pc:cxnChg chg="mod">
          <ac:chgData name="Raul Salazar" userId="4c58f363-31b9-46ba-a177-5124a4810dcf" providerId="ADAL" clId="{FEA1491D-F16A-460D-A4F9-2FE1261B1DD9}" dt="2024-06-28T22:07:54.948" v="560"/>
          <ac:cxnSpMkLst>
            <pc:docMk/>
            <pc:sldMk cId="4133560555" sldId="263"/>
            <ac:cxnSpMk id="24" creationId="{BFE77982-7767-1D54-1709-E7A1E6F6A2F4}"/>
          </ac:cxnSpMkLst>
        </pc:cxnChg>
      </pc:sldChg>
      <pc:sldChg chg="addSp delSp modSp add mod">
        <pc:chgData name="Raul Salazar" userId="4c58f363-31b9-46ba-a177-5124a4810dcf" providerId="ADAL" clId="{FEA1491D-F16A-460D-A4F9-2FE1261B1DD9}" dt="2024-06-28T22:14:31.285" v="720" actId="1076"/>
        <pc:sldMkLst>
          <pc:docMk/>
          <pc:sldMk cId="3075349001" sldId="264"/>
        </pc:sldMkLst>
        <pc:spChg chg="add del mod">
          <ac:chgData name="Raul Salazar" userId="4c58f363-31b9-46ba-a177-5124a4810dcf" providerId="ADAL" clId="{FEA1491D-F16A-460D-A4F9-2FE1261B1DD9}" dt="2024-06-28T22:14:16.808" v="716" actId="478"/>
          <ac:spMkLst>
            <pc:docMk/>
            <pc:sldMk cId="3075349001" sldId="264"/>
            <ac:spMk id="3" creationId="{E40B23D2-B8B2-82CF-39C8-AFF7F605A0FA}"/>
          </ac:spMkLst>
        </pc:spChg>
        <pc:spChg chg="del">
          <ac:chgData name="Raul Salazar" userId="4c58f363-31b9-46ba-a177-5124a4810dcf" providerId="ADAL" clId="{FEA1491D-F16A-460D-A4F9-2FE1261B1DD9}" dt="2024-06-28T22:14:10.882" v="713" actId="478"/>
          <ac:spMkLst>
            <pc:docMk/>
            <pc:sldMk cId="3075349001" sldId="264"/>
            <ac:spMk id="5" creationId="{9FF259C6-ED60-95FC-4CF4-905D068BE9B0}"/>
          </ac:spMkLst>
        </pc:spChg>
        <pc:spChg chg="del">
          <ac:chgData name="Raul Salazar" userId="4c58f363-31b9-46ba-a177-5124a4810dcf" providerId="ADAL" clId="{FEA1491D-F16A-460D-A4F9-2FE1261B1DD9}" dt="2024-06-28T22:14:12.972" v="714" actId="478"/>
          <ac:spMkLst>
            <pc:docMk/>
            <pc:sldMk cId="3075349001" sldId="264"/>
            <ac:spMk id="11" creationId="{ED3129D3-D1F0-0111-1272-E61033D11597}"/>
          </ac:spMkLst>
        </pc:spChg>
        <pc:spChg chg="add del mod">
          <ac:chgData name="Raul Salazar" userId="4c58f363-31b9-46ba-a177-5124a4810dcf" providerId="ADAL" clId="{FEA1491D-F16A-460D-A4F9-2FE1261B1DD9}" dt="2024-06-28T22:14:14.719" v="715" actId="478"/>
          <ac:spMkLst>
            <pc:docMk/>
            <pc:sldMk cId="3075349001" sldId="264"/>
            <ac:spMk id="12" creationId="{2527C51C-EFC3-72A2-E38D-5DBA9A80A736}"/>
          </ac:spMkLst>
        </pc:spChg>
        <pc:picChg chg="add mod">
          <ac:chgData name="Raul Salazar" userId="4c58f363-31b9-46ba-a177-5124a4810dcf" providerId="ADAL" clId="{FEA1491D-F16A-460D-A4F9-2FE1261B1DD9}" dt="2024-06-28T22:14:31.285" v="720" actId="1076"/>
          <ac:picMkLst>
            <pc:docMk/>
            <pc:sldMk cId="3075349001" sldId="264"/>
            <ac:picMk id="13" creationId="{891CA6F6-2B87-9BB1-513D-DD498DD132F4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15C886-83D6-477C-A3E8-7F8F336CACB0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B20B043-0622-4F98-8390-20E081BA11F1}">
      <dgm:prSet phldrT="[Texto]"/>
      <dgm:spPr/>
      <dgm:t>
        <a:bodyPr/>
        <a:lstStyle/>
        <a:p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</a:t>
          </a:r>
          <a:endParaRPr lang="es-MX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52213E-CAD0-4456-8304-7692E3549F93}" type="parTrans" cxnId="{0D8C2E9F-4A71-465A-BCBE-5946406F35ED}">
      <dgm:prSet/>
      <dgm:spPr/>
      <dgm:t>
        <a:bodyPr/>
        <a:lstStyle/>
        <a:p>
          <a:endParaRPr lang="es-MX"/>
        </a:p>
      </dgm:t>
    </dgm:pt>
    <dgm:pt modelId="{C09AA56D-29D8-477B-9DEF-B997F6FA0094}" type="sibTrans" cxnId="{0D8C2E9F-4A71-465A-BCBE-5946406F35ED}">
      <dgm:prSet/>
      <dgm:spPr/>
      <dgm:t>
        <a:bodyPr/>
        <a:lstStyle/>
        <a:p>
          <a:endParaRPr lang="es-MX"/>
        </a:p>
      </dgm:t>
    </dgm:pt>
    <dgm:pt modelId="{9DFC71D4-3C81-404B-9631-E6BA129C5AC8}">
      <dgm:prSet phldrT="[Texto]"/>
      <dgm:spPr/>
      <dgm:t>
        <a:bodyPr/>
        <a:lstStyle/>
        <a:p>
          <a:r>
            <a:rPr lang="es-ES" dirty="0"/>
            <a:t>Servicios</a:t>
          </a:r>
        </a:p>
      </dgm:t>
    </dgm:pt>
    <dgm:pt modelId="{47B710DF-E807-494A-A587-9BCA90394803}" type="parTrans" cxnId="{4DCFD3B6-AE96-4BEB-AB7B-D4626BB22AAE}">
      <dgm:prSet/>
      <dgm:spPr/>
      <dgm:t>
        <a:bodyPr/>
        <a:lstStyle/>
        <a:p>
          <a:endParaRPr lang="es-MX"/>
        </a:p>
      </dgm:t>
    </dgm:pt>
    <dgm:pt modelId="{8EC49B93-2C6E-42A8-B698-D5A87569363D}" type="sibTrans" cxnId="{4DCFD3B6-AE96-4BEB-AB7B-D4626BB22AAE}">
      <dgm:prSet/>
      <dgm:spPr/>
      <dgm:t>
        <a:bodyPr/>
        <a:lstStyle/>
        <a:p>
          <a:endParaRPr lang="es-MX"/>
        </a:p>
      </dgm:t>
    </dgm:pt>
    <dgm:pt modelId="{103E6BF2-A097-4452-A4F0-57D86833F3E8}">
      <dgm:prSet phldrT="[Texto]"/>
      <dgm:spPr/>
      <dgm:t>
        <a:bodyPr/>
        <a:lstStyle/>
        <a:p>
          <a:r>
            <a:rPr lang="es-ES" dirty="0"/>
            <a:t>Soporte</a:t>
          </a:r>
          <a:endParaRPr lang="es-MX" dirty="0"/>
        </a:p>
      </dgm:t>
    </dgm:pt>
    <dgm:pt modelId="{D0BDAD46-7FE3-4DF9-8B58-BA94B4E21EB7}" type="parTrans" cxnId="{E9982222-94EA-4130-9963-C65D02243BCB}">
      <dgm:prSet/>
      <dgm:spPr/>
      <dgm:t>
        <a:bodyPr/>
        <a:lstStyle/>
        <a:p>
          <a:endParaRPr lang="es-MX"/>
        </a:p>
      </dgm:t>
    </dgm:pt>
    <dgm:pt modelId="{8A79C146-E950-4D88-AA1D-3EC77F9B1ECB}" type="sibTrans" cxnId="{E9982222-94EA-4130-9963-C65D02243BCB}">
      <dgm:prSet/>
      <dgm:spPr/>
      <dgm:t>
        <a:bodyPr/>
        <a:lstStyle/>
        <a:p>
          <a:endParaRPr lang="es-MX"/>
        </a:p>
      </dgm:t>
    </dgm:pt>
    <dgm:pt modelId="{AA69C9CC-DBC7-4FFC-A4DF-5701D41C0CA2}">
      <dgm:prSet phldrT="[Texto]"/>
      <dgm:spPr/>
      <dgm:t>
        <a:bodyPr/>
        <a:lstStyle/>
        <a:p>
          <a:r>
            <a:rPr lang="es-ES" dirty="0"/>
            <a:t>Redes</a:t>
          </a:r>
        </a:p>
        <a:p>
          <a:r>
            <a:rPr lang="es-ES" dirty="0"/>
            <a:t> y </a:t>
          </a:r>
        </a:p>
        <a:p>
          <a:r>
            <a:rPr lang="es-ES" dirty="0"/>
            <a:t>Servidores</a:t>
          </a:r>
          <a:endParaRPr lang="es-MX" dirty="0"/>
        </a:p>
      </dgm:t>
    </dgm:pt>
    <dgm:pt modelId="{B395D62D-B2F4-405D-AC57-04A445A4DAB0}" type="parTrans" cxnId="{5BC5D21E-879C-45D6-8464-E69518563013}">
      <dgm:prSet/>
      <dgm:spPr/>
      <dgm:t>
        <a:bodyPr/>
        <a:lstStyle/>
        <a:p>
          <a:endParaRPr lang="es-MX"/>
        </a:p>
      </dgm:t>
    </dgm:pt>
    <dgm:pt modelId="{569D8575-3099-4448-AAC7-20DB605509C7}" type="sibTrans" cxnId="{5BC5D21E-879C-45D6-8464-E69518563013}">
      <dgm:prSet/>
      <dgm:spPr/>
      <dgm:t>
        <a:bodyPr/>
        <a:lstStyle/>
        <a:p>
          <a:endParaRPr lang="es-MX"/>
        </a:p>
      </dgm:t>
    </dgm:pt>
    <dgm:pt modelId="{E631EFC7-C080-423B-9C24-416C342F6C88}">
      <dgm:prSet phldrT="[Texto]"/>
      <dgm:spPr/>
      <dgm:t>
        <a:bodyPr/>
        <a:lstStyle/>
        <a:p>
          <a:r>
            <a:rPr lang="es-ES" dirty="0"/>
            <a:t>Programación</a:t>
          </a:r>
          <a:endParaRPr lang="es-MX" dirty="0"/>
        </a:p>
      </dgm:t>
    </dgm:pt>
    <dgm:pt modelId="{BDB12293-46C6-430C-AC02-15E175596060}" type="parTrans" cxnId="{D2862F0D-5869-4024-8426-4D70999C45DE}">
      <dgm:prSet/>
      <dgm:spPr/>
      <dgm:t>
        <a:bodyPr/>
        <a:lstStyle/>
        <a:p>
          <a:endParaRPr lang="es-MX"/>
        </a:p>
      </dgm:t>
    </dgm:pt>
    <dgm:pt modelId="{9DAF5FF5-4D04-41B8-A146-CEDBDC91A180}" type="sibTrans" cxnId="{D2862F0D-5869-4024-8426-4D70999C45DE}">
      <dgm:prSet/>
      <dgm:spPr/>
      <dgm:t>
        <a:bodyPr/>
        <a:lstStyle/>
        <a:p>
          <a:endParaRPr lang="es-MX"/>
        </a:p>
      </dgm:t>
    </dgm:pt>
    <dgm:pt modelId="{B3399FAB-4866-4CE2-9756-34F140FC78F9}" type="pres">
      <dgm:prSet presAssocID="{AD15C886-83D6-477C-A3E8-7F8F336CACB0}" presName="composite" presStyleCnt="0">
        <dgm:presLayoutVars>
          <dgm:chMax val="1"/>
          <dgm:dir/>
          <dgm:resizeHandles val="exact"/>
        </dgm:presLayoutVars>
      </dgm:prSet>
      <dgm:spPr/>
    </dgm:pt>
    <dgm:pt modelId="{8EE4350F-94A8-4C4C-B3EC-57F6B9A59384}" type="pres">
      <dgm:prSet presAssocID="{AD15C886-83D6-477C-A3E8-7F8F336CACB0}" presName="radial" presStyleCnt="0">
        <dgm:presLayoutVars>
          <dgm:animLvl val="ctr"/>
        </dgm:presLayoutVars>
      </dgm:prSet>
      <dgm:spPr/>
    </dgm:pt>
    <dgm:pt modelId="{C839A597-2348-474D-83D0-BE738B91FFBC}" type="pres">
      <dgm:prSet presAssocID="{9B20B043-0622-4F98-8390-20E081BA11F1}" presName="centerShape" presStyleLbl="vennNode1" presStyleIdx="0" presStyleCnt="5"/>
      <dgm:spPr/>
    </dgm:pt>
    <dgm:pt modelId="{898B0C7D-DE6D-4803-93FD-128831B9EA90}" type="pres">
      <dgm:prSet presAssocID="{9DFC71D4-3C81-404B-9631-E6BA129C5AC8}" presName="node" presStyleLbl="vennNode1" presStyleIdx="1" presStyleCnt="5">
        <dgm:presLayoutVars>
          <dgm:bulletEnabled val="1"/>
        </dgm:presLayoutVars>
      </dgm:prSet>
      <dgm:spPr/>
    </dgm:pt>
    <dgm:pt modelId="{6D80084F-AB4E-4D60-B13E-F9496D02E763}" type="pres">
      <dgm:prSet presAssocID="{103E6BF2-A097-4452-A4F0-57D86833F3E8}" presName="node" presStyleLbl="vennNode1" presStyleIdx="2" presStyleCnt="5">
        <dgm:presLayoutVars>
          <dgm:bulletEnabled val="1"/>
        </dgm:presLayoutVars>
      </dgm:prSet>
      <dgm:spPr/>
    </dgm:pt>
    <dgm:pt modelId="{B9C8E324-1C36-4C84-B1F3-4ED07E38B2E5}" type="pres">
      <dgm:prSet presAssocID="{AA69C9CC-DBC7-4FFC-A4DF-5701D41C0CA2}" presName="node" presStyleLbl="vennNode1" presStyleIdx="3" presStyleCnt="5">
        <dgm:presLayoutVars>
          <dgm:bulletEnabled val="1"/>
        </dgm:presLayoutVars>
      </dgm:prSet>
      <dgm:spPr/>
    </dgm:pt>
    <dgm:pt modelId="{7419874B-0891-4063-831E-C29BAB174CE9}" type="pres">
      <dgm:prSet presAssocID="{E631EFC7-C080-423B-9C24-416C342F6C88}" presName="node" presStyleLbl="vennNode1" presStyleIdx="4" presStyleCnt="5">
        <dgm:presLayoutVars>
          <dgm:bulletEnabled val="1"/>
        </dgm:presLayoutVars>
      </dgm:prSet>
      <dgm:spPr/>
    </dgm:pt>
  </dgm:ptLst>
  <dgm:cxnLst>
    <dgm:cxn modelId="{D2862F0D-5869-4024-8426-4D70999C45DE}" srcId="{9B20B043-0622-4F98-8390-20E081BA11F1}" destId="{E631EFC7-C080-423B-9C24-416C342F6C88}" srcOrd="3" destOrd="0" parTransId="{BDB12293-46C6-430C-AC02-15E175596060}" sibTransId="{9DAF5FF5-4D04-41B8-A146-CEDBDC91A180}"/>
    <dgm:cxn modelId="{D4263E13-FC79-4F3D-B102-D717874733FE}" type="presOf" srcId="{9DFC71D4-3C81-404B-9631-E6BA129C5AC8}" destId="{898B0C7D-DE6D-4803-93FD-128831B9EA90}" srcOrd="0" destOrd="0" presId="urn:microsoft.com/office/officeart/2005/8/layout/radial3"/>
    <dgm:cxn modelId="{5BC5D21E-879C-45D6-8464-E69518563013}" srcId="{9B20B043-0622-4F98-8390-20E081BA11F1}" destId="{AA69C9CC-DBC7-4FFC-A4DF-5701D41C0CA2}" srcOrd="2" destOrd="0" parTransId="{B395D62D-B2F4-405D-AC57-04A445A4DAB0}" sibTransId="{569D8575-3099-4448-AAC7-20DB605509C7}"/>
    <dgm:cxn modelId="{E9982222-94EA-4130-9963-C65D02243BCB}" srcId="{9B20B043-0622-4F98-8390-20E081BA11F1}" destId="{103E6BF2-A097-4452-A4F0-57D86833F3E8}" srcOrd="1" destOrd="0" parTransId="{D0BDAD46-7FE3-4DF9-8B58-BA94B4E21EB7}" sibTransId="{8A79C146-E950-4D88-AA1D-3EC77F9B1ECB}"/>
    <dgm:cxn modelId="{FAD0C736-57CC-4B52-B2F4-3E8A375FFA56}" type="presOf" srcId="{103E6BF2-A097-4452-A4F0-57D86833F3E8}" destId="{6D80084F-AB4E-4D60-B13E-F9496D02E763}" srcOrd="0" destOrd="0" presId="urn:microsoft.com/office/officeart/2005/8/layout/radial3"/>
    <dgm:cxn modelId="{102AA652-F636-49BB-A977-3EB0B6BF1E69}" type="presOf" srcId="{E631EFC7-C080-423B-9C24-416C342F6C88}" destId="{7419874B-0891-4063-831E-C29BAB174CE9}" srcOrd="0" destOrd="0" presId="urn:microsoft.com/office/officeart/2005/8/layout/radial3"/>
    <dgm:cxn modelId="{F2722F90-8851-4C45-B7BB-F5789FDD52AA}" type="presOf" srcId="{AD15C886-83D6-477C-A3E8-7F8F336CACB0}" destId="{B3399FAB-4866-4CE2-9756-34F140FC78F9}" srcOrd="0" destOrd="0" presId="urn:microsoft.com/office/officeart/2005/8/layout/radial3"/>
    <dgm:cxn modelId="{0D8C2E9F-4A71-465A-BCBE-5946406F35ED}" srcId="{AD15C886-83D6-477C-A3E8-7F8F336CACB0}" destId="{9B20B043-0622-4F98-8390-20E081BA11F1}" srcOrd="0" destOrd="0" parTransId="{6A52213E-CAD0-4456-8304-7692E3549F93}" sibTransId="{C09AA56D-29D8-477B-9DEF-B997F6FA0094}"/>
    <dgm:cxn modelId="{4DCFD3B6-AE96-4BEB-AB7B-D4626BB22AAE}" srcId="{9B20B043-0622-4F98-8390-20E081BA11F1}" destId="{9DFC71D4-3C81-404B-9631-E6BA129C5AC8}" srcOrd="0" destOrd="0" parTransId="{47B710DF-E807-494A-A587-9BCA90394803}" sibTransId="{8EC49B93-2C6E-42A8-B698-D5A87569363D}"/>
    <dgm:cxn modelId="{200ABAF3-04FF-4F7A-AB9E-65CB4160E0AF}" type="presOf" srcId="{9B20B043-0622-4F98-8390-20E081BA11F1}" destId="{C839A597-2348-474D-83D0-BE738B91FFBC}" srcOrd="0" destOrd="0" presId="urn:microsoft.com/office/officeart/2005/8/layout/radial3"/>
    <dgm:cxn modelId="{BEC004F9-1D0A-4617-B15A-5AE2FB2D3F88}" type="presOf" srcId="{AA69C9CC-DBC7-4FFC-A4DF-5701D41C0CA2}" destId="{B9C8E324-1C36-4C84-B1F3-4ED07E38B2E5}" srcOrd="0" destOrd="0" presId="urn:microsoft.com/office/officeart/2005/8/layout/radial3"/>
    <dgm:cxn modelId="{499A076A-1BC7-4877-B43A-552B0D64F862}" type="presParOf" srcId="{B3399FAB-4866-4CE2-9756-34F140FC78F9}" destId="{8EE4350F-94A8-4C4C-B3EC-57F6B9A59384}" srcOrd="0" destOrd="0" presId="urn:microsoft.com/office/officeart/2005/8/layout/radial3"/>
    <dgm:cxn modelId="{A5926B81-102D-49ED-A4B5-8E8F443F054C}" type="presParOf" srcId="{8EE4350F-94A8-4C4C-B3EC-57F6B9A59384}" destId="{C839A597-2348-474D-83D0-BE738B91FFBC}" srcOrd="0" destOrd="0" presId="urn:microsoft.com/office/officeart/2005/8/layout/radial3"/>
    <dgm:cxn modelId="{E9255B01-AF47-4374-8141-A8C215BF2B08}" type="presParOf" srcId="{8EE4350F-94A8-4C4C-B3EC-57F6B9A59384}" destId="{898B0C7D-DE6D-4803-93FD-128831B9EA90}" srcOrd="1" destOrd="0" presId="urn:microsoft.com/office/officeart/2005/8/layout/radial3"/>
    <dgm:cxn modelId="{48FAB7B6-3384-4DD9-8520-1B561C61D9E0}" type="presParOf" srcId="{8EE4350F-94A8-4C4C-B3EC-57F6B9A59384}" destId="{6D80084F-AB4E-4D60-B13E-F9496D02E763}" srcOrd="2" destOrd="0" presId="urn:microsoft.com/office/officeart/2005/8/layout/radial3"/>
    <dgm:cxn modelId="{417BD550-635D-4943-BF5B-A1737C07BDAE}" type="presParOf" srcId="{8EE4350F-94A8-4C4C-B3EC-57F6B9A59384}" destId="{B9C8E324-1C36-4C84-B1F3-4ED07E38B2E5}" srcOrd="3" destOrd="0" presId="urn:microsoft.com/office/officeart/2005/8/layout/radial3"/>
    <dgm:cxn modelId="{3A84E0DF-8563-493E-8A5A-10BE99DFFE37}" type="presParOf" srcId="{8EE4350F-94A8-4C4C-B3EC-57F6B9A59384}" destId="{7419874B-0891-4063-831E-C29BAB174CE9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39A597-2348-474D-83D0-BE738B91FFBC}">
      <dsp:nvSpPr>
        <dsp:cNvPr id="0" name=""/>
        <dsp:cNvSpPr/>
      </dsp:nvSpPr>
      <dsp:spPr>
        <a:xfrm>
          <a:off x="2219968" y="1101718"/>
          <a:ext cx="2744633" cy="27446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</a:t>
          </a:r>
          <a:endParaRPr lang="es-MX" sz="6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21910" y="1503660"/>
        <a:ext cx="1940749" cy="1940749"/>
      </dsp:txXfrm>
    </dsp:sp>
    <dsp:sp modelId="{898B0C7D-DE6D-4803-93FD-128831B9EA90}">
      <dsp:nvSpPr>
        <dsp:cNvPr id="0" name=""/>
        <dsp:cNvSpPr/>
      </dsp:nvSpPr>
      <dsp:spPr>
        <a:xfrm>
          <a:off x="2906127" y="489"/>
          <a:ext cx="1372316" cy="13723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Servicios</a:t>
          </a:r>
        </a:p>
      </dsp:txBody>
      <dsp:txXfrm>
        <a:off x="3107098" y="201460"/>
        <a:ext cx="970374" cy="970374"/>
      </dsp:txXfrm>
    </dsp:sp>
    <dsp:sp modelId="{6D80084F-AB4E-4D60-B13E-F9496D02E763}">
      <dsp:nvSpPr>
        <dsp:cNvPr id="0" name=""/>
        <dsp:cNvSpPr/>
      </dsp:nvSpPr>
      <dsp:spPr>
        <a:xfrm>
          <a:off x="4693514" y="1787877"/>
          <a:ext cx="1372316" cy="13723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Soporte</a:t>
          </a:r>
          <a:endParaRPr lang="es-MX" sz="1300" kern="1200" dirty="0"/>
        </a:p>
      </dsp:txBody>
      <dsp:txXfrm>
        <a:off x="4894485" y="1988848"/>
        <a:ext cx="970374" cy="970374"/>
      </dsp:txXfrm>
    </dsp:sp>
    <dsp:sp modelId="{B9C8E324-1C36-4C84-B1F3-4ED07E38B2E5}">
      <dsp:nvSpPr>
        <dsp:cNvPr id="0" name=""/>
        <dsp:cNvSpPr/>
      </dsp:nvSpPr>
      <dsp:spPr>
        <a:xfrm>
          <a:off x="2906127" y="3575264"/>
          <a:ext cx="1372316" cy="13723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Redes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 y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Servidores</a:t>
          </a:r>
          <a:endParaRPr lang="es-MX" sz="1300" kern="1200" dirty="0"/>
        </a:p>
      </dsp:txBody>
      <dsp:txXfrm>
        <a:off x="3107098" y="3776235"/>
        <a:ext cx="970374" cy="970374"/>
      </dsp:txXfrm>
    </dsp:sp>
    <dsp:sp modelId="{7419874B-0891-4063-831E-C29BAB174CE9}">
      <dsp:nvSpPr>
        <dsp:cNvPr id="0" name=""/>
        <dsp:cNvSpPr/>
      </dsp:nvSpPr>
      <dsp:spPr>
        <a:xfrm>
          <a:off x="1118739" y="1787877"/>
          <a:ext cx="1372316" cy="13723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Programación</a:t>
          </a:r>
          <a:endParaRPr lang="es-MX" sz="1300" kern="1200" dirty="0"/>
        </a:p>
      </dsp:txBody>
      <dsp:txXfrm>
        <a:off x="1319710" y="1988848"/>
        <a:ext cx="970374" cy="9703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28/06/2024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2496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28/06/2024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458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28/06/2024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72692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28/06/2024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1639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28/06/2024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888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28/06/2024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43308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28/06/2024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9507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28/06/2024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6372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28/06/2024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13282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28/06/2024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6333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28/06/2024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1559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0D281-B1FB-0E48-9389-4384455E045E}" type="datetimeFigureOut">
              <a:rPr lang="es-MX" smtClean="0"/>
              <a:t>28/06/2024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74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emf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emf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emf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emf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1.ulsacancun.edu.mx/delasalle2016/alumno.php" TargetMode="External"/><Relationship Id="rId3" Type="http://schemas.openxmlformats.org/officeDocument/2006/relationships/image" Target="../media/image2.emf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office.com/" TargetMode="External"/><Relationship Id="rId11" Type="http://schemas.openxmlformats.org/officeDocument/2006/relationships/image" Target="../media/image24.png"/><Relationship Id="rId5" Type="http://schemas.openxmlformats.org/officeDocument/2006/relationships/image" Target="../media/image4.emf"/><Relationship Id="rId10" Type="http://schemas.openxmlformats.org/officeDocument/2006/relationships/image" Target="../media/image23.png"/><Relationship Id="rId4" Type="http://schemas.openxmlformats.org/officeDocument/2006/relationships/image" Target="../media/image3.emf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.emf"/><Relationship Id="rId7" Type="http://schemas.openxmlformats.org/officeDocument/2006/relationships/diagramLayout" Target="../diagrams/layout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4.emf"/><Relationship Id="rId10" Type="http://schemas.microsoft.com/office/2007/relationships/diagramDrawing" Target="../diagrams/drawing1.xml"/><Relationship Id="rId4" Type="http://schemas.openxmlformats.org/officeDocument/2006/relationships/image" Target="../media/image3.emf"/><Relationship Id="rId9" Type="http://schemas.openxmlformats.org/officeDocument/2006/relationships/diagramColors" Target="../diagrams/colors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emf"/><Relationship Id="rId7" Type="http://schemas.openxmlformats.org/officeDocument/2006/relationships/image" Target="../media/image2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1EA24807-715D-84D0-46E8-91538DA28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533" y="2096000"/>
            <a:ext cx="5477467" cy="3926647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6600" b="1" dirty="0">
                <a:solidFill>
                  <a:schemeClr val="bg2">
                    <a:lumMod val="25000"/>
                  </a:schemeClr>
                </a:solidFill>
                <a:latin typeface="Indivisa Text Sans" pitchFamily="2" charset="77"/>
                <a:ea typeface="Avenir Heavy" charset="0"/>
                <a:cs typeface="Avenir Heavy" charset="0"/>
              </a:rPr>
              <a:t>INDUCCIÓN 2024</a:t>
            </a:r>
            <a:br>
              <a:rPr lang="es-ES_tradnl" sz="8000" b="1" dirty="0">
                <a:solidFill>
                  <a:schemeClr val="bg2">
                    <a:lumMod val="25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</a:br>
            <a:r>
              <a:rPr lang="es-ES_tradnl" sz="5800" b="1" dirty="0">
                <a:solidFill>
                  <a:srgbClr val="002060"/>
                </a:solidFill>
                <a:latin typeface="Indivisa Text Sans" pitchFamily="2" charset="77"/>
                <a:ea typeface="Avenir Heavy" charset="0"/>
                <a:cs typeface="Avenir Heavy" charset="0"/>
              </a:rPr>
              <a:t>TECNOLOGÍAS </a:t>
            </a:r>
            <a:br>
              <a:rPr lang="es-ES_tradnl" sz="5800" b="1" dirty="0">
                <a:solidFill>
                  <a:srgbClr val="002060"/>
                </a:solidFill>
                <a:latin typeface="Indivisa Text Sans" pitchFamily="2" charset="77"/>
                <a:ea typeface="Avenir Heavy" charset="0"/>
                <a:cs typeface="Avenir Heavy" charset="0"/>
              </a:rPr>
            </a:br>
            <a:r>
              <a:rPr lang="es-ES_tradnl" sz="5800" b="1" dirty="0">
                <a:solidFill>
                  <a:srgbClr val="002060"/>
                </a:solidFill>
                <a:latin typeface="Indivisa Text Sans" pitchFamily="2" charset="77"/>
                <a:ea typeface="Avenir Heavy" charset="0"/>
                <a:cs typeface="Avenir Heavy" charset="0"/>
              </a:rPr>
              <a:t>Y </a:t>
            </a:r>
            <a:br>
              <a:rPr lang="es-ES_tradnl" sz="5800" b="1" dirty="0">
                <a:solidFill>
                  <a:srgbClr val="002060"/>
                </a:solidFill>
                <a:latin typeface="Indivisa Text Sans" pitchFamily="2" charset="77"/>
                <a:ea typeface="Avenir Heavy" charset="0"/>
                <a:cs typeface="Avenir Heavy" charset="0"/>
              </a:rPr>
            </a:br>
            <a:r>
              <a:rPr lang="es-ES_tradnl" sz="5800" b="1" dirty="0">
                <a:solidFill>
                  <a:srgbClr val="002060"/>
                </a:solidFill>
                <a:latin typeface="Indivisa Text Sans" pitchFamily="2" charset="77"/>
                <a:ea typeface="Avenir Heavy" charset="0"/>
                <a:cs typeface="Avenir Heavy" charset="0"/>
              </a:rPr>
              <a:t>RECURSOS INFORMÁTICOS</a:t>
            </a:r>
            <a:endParaRPr lang="es-ES_tradnl" sz="5800" dirty="0">
              <a:solidFill>
                <a:srgbClr val="002060"/>
              </a:solidFill>
              <a:latin typeface="Indivisa Text Sans" pitchFamily="2" charset="77"/>
              <a:ea typeface="Avenir Medium" charset="0"/>
              <a:cs typeface="Avenir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609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9FF259C6-ED60-95FC-4CF4-905D068BE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/>
              <a:t>NUESTRA FINALIDAD</a:t>
            </a:r>
            <a:endParaRPr lang="es-MX" b="1" dirty="0"/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ED3129D3-D1F0-0111-1272-E61033D11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 algn="just">
              <a:buFont typeface="Arial" panose="020B0604020202020204" pitchFamily="34" charset="0"/>
              <a:buNone/>
            </a:pPr>
            <a:r>
              <a:rPr lang="es-ES_tradnl" dirty="0"/>
              <a:t>Implementar y mantener la infraestructura y los servicios tecnológicos.</a:t>
            </a:r>
          </a:p>
          <a:p>
            <a:pPr marL="457200" lvl="1" indent="0" algn="just">
              <a:buFont typeface="Arial" panose="020B0604020202020204" pitchFamily="34" charset="0"/>
              <a:buNone/>
            </a:pPr>
            <a:endParaRPr lang="es-ES" dirty="0"/>
          </a:p>
          <a:p>
            <a:pPr marL="457200" lvl="1" indent="0" algn="just">
              <a:buNone/>
            </a:pPr>
            <a:r>
              <a:rPr lang="es-ES" dirty="0"/>
              <a:t>Mantenerse actualizados en las tendencias tecnológicas del ámbito educativo mediante alianzas estratégicas. (Red de TI de las Universidades La Salle y la </a:t>
            </a:r>
            <a:r>
              <a:rPr lang="es-MX" dirty="0"/>
              <a:t>Federación de Instituciones Mexicanas Particulares de Educación Superior </a:t>
            </a:r>
            <a:r>
              <a:rPr lang="es-ES" dirty="0"/>
              <a:t>FIMPES)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45284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9FF259C6-ED60-95FC-4CF4-905D068BE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/>
              <a:t>INFRAESTRUCTURA</a:t>
            </a:r>
            <a:endParaRPr lang="es-MX" b="1" dirty="0"/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ED3129D3-D1F0-0111-1272-E61033D11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sz="2800" i="1" dirty="0"/>
              <a:t>Computadoras, Impresoras y Teléfonos.</a:t>
            </a:r>
          </a:p>
          <a:p>
            <a:r>
              <a:rPr lang="es-ES_tradnl" sz="2800" i="1" dirty="0"/>
              <a:t>Equipos de Videoconferencia </a:t>
            </a:r>
            <a:r>
              <a:rPr lang="es-ES_tradnl" sz="2800" i="1"/>
              <a:t>y multimedia </a:t>
            </a:r>
            <a:r>
              <a:rPr lang="es-ES_tradnl" sz="2800" i="1" dirty="0"/>
              <a:t>(proyectores, barras de sonido, pantallas).</a:t>
            </a:r>
          </a:p>
          <a:p>
            <a:r>
              <a:rPr lang="es-ES_tradnl" sz="2800" i="1" dirty="0"/>
              <a:t>Laboratorios de cómputo, centros de impresión y fotocopiado.</a:t>
            </a:r>
          </a:p>
          <a:p>
            <a:r>
              <a:rPr lang="es-ES_tradnl" sz="2800" i="1" dirty="0"/>
              <a:t>Red de telecomunicaciones alámbrica (LAN) e inalámbrica (</a:t>
            </a:r>
            <a:r>
              <a:rPr lang="es-ES_tradnl" sz="2800" i="1" dirty="0" err="1"/>
              <a:t>WiFi</a:t>
            </a:r>
            <a:r>
              <a:rPr lang="es-ES_tradnl" sz="2800" i="1" dirty="0"/>
              <a:t>).</a:t>
            </a:r>
          </a:p>
          <a:p>
            <a:r>
              <a:rPr lang="es-ES_tradnl" sz="2800" i="1" dirty="0"/>
              <a:t>Equipos servidores y de red (switches, antenas, enlaces de fibra óptica).</a:t>
            </a:r>
          </a:p>
          <a:p>
            <a:r>
              <a:rPr lang="es-ES_tradnl" i="1" dirty="0"/>
              <a:t>Sistema de videovigilancia</a:t>
            </a:r>
            <a:endParaRPr lang="es-ES_tradnl" sz="2800" i="1" dirty="0"/>
          </a:p>
          <a:p>
            <a:pPr algn="just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9055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9FF259C6-ED60-95FC-4CF4-905D068BE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/>
              <a:t>INFRAESTRUCTURA</a:t>
            </a:r>
            <a:endParaRPr lang="es-MX" b="1" dirty="0"/>
          </a:p>
        </p:txBody>
      </p:sp>
      <p:pic>
        <p:nvPicPr>
          <p:cNvPr id="4" name="Gráfico 3" descr="Wi-Fi con relleno sólido">
            <a:extLst>
              <a:ext uri="{FF2B5EF4-FFF2-40B4-BE49-F238E27FC236}">
                <a16:creationId xmlns:a16="http://schemas.microsoft.com/office/drawing/2014/main" id="{91B4327A-8CE5-B06D-CF6C-C7DDE89F40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13065" y="1503177"/>
            <a:ext cx="914400" cy="914400"/>
          </a:xfrm>
          <a:prstGeom prst="rect">
            <a:avLst/>
          </a:prstGeom>
        </p:spPr>
      </p:pic>
      <p:pic>
        <p:nvPicPr>
          <p:cNvPr id="12" name="Gráfico 11" descr="Fotocopiadora con relleno sólido">
            <a:extLst>
              <a:ext uri="{FF2B5EF4-FFF2-40B4-BE49-F238E27FC236}">
                <a16:creationId xmlns:a16="http://schemas.microsoft.com/office/drawing/2014/main" id="{869D4696-D89A-2655-6644-3F155266D6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85136" y="1736871"/>
            <a:ext cx="914400" cy="914400"/>
          </a:xfrm>
          <a:prstGeom prst="rect">
            <a:avLst/>
          </a:prstGeom>
        </p:spPr>
      </p:pic>
      <p:pic>
        <p:nvPicPr>
          <p:cNvPr id="13" name="Gráfico 12" descr="Ordenador con relleno sólido">
            <a:extLst>
              <a:ext uri="{FF2B5EF4-FFF2-40B4-BE49-F238E27FC236}">
                <a16:creationId xmlns:a16="http://schemas.microsoft.com/office/drawing/2014/main" id="{111AA2E3-CDEA-ABB6-835D-96B9468BD3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75917" y="3068238"/>
            <a:ext cx="914400" cy="914400"/>
          </a:xfrm>
          <a:prstGeom prst="rect">
            <a:avLst/>
          </a:prstGeom>
        </p:spPr>
      </p:pic>
      <p:pic>
        <p:nvPicPr>
          <p:cNvPr id="14" name="Gráfico 13" descr="Cámara web con relleno sólido">
            <a:extLst>
              <a:ext uri="{FF2B5EF4-FFF2-40B4-BE49-F238E27FC236}">
                <a16:creationId xmlns:a16="http://schemas.microsoft.com/office/drawing/2014/main" id="{0108E9EF-2B92-463E-F265-DFF861E60E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83794" y="1720879"/>
            <a:ext cx="914400" cy="914400"/>
          </a:xfrm>
          <a:prstGeom prst="rect">
            <a:avLst/>
          </a:prstGeom>
        </p:spPr>
      </p:pic>
      <p:pic>
        <p:nvPicPr>
          <p:cNvPr id="15" name="Gráfico 14" descr="Auricular con relleno sólido">
            <a:extLst>
              <a:ext uri="{FF2B5EF4-FFF2-40B4-BE49-F238E27FC236}">
                <a16:creationId xmlns:a16="http://schemas.microsoft.com/office/drawing/2014/main" id="{362D1AB4-9365-90B2-B83F-B4F0E6E438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559472" y="3960163"/>
            <a:ext cx="914400" cy="914400"/>
          </a:xfrm>
          <a:prstGeom prst="rect">
            <a:avLst/>
          </a:prstGeom>
        </p:spPr>
      </p:pic>
      <p:pic>
        <p:nvPicPr>
          <p:cNvPr id="16" name="Gráfico 15" descr="Pantalla de proyección con relleno sólido">
            <a:extLst>
              <a:ext uri="{FF2B5EF4-FFF2-40B4-BE49-F238E27FC236}">
                <a16:creationId xmlns:a16="http://schemas.microsoft.com/office/drawing/2014/main" id="{D42062F2-185C-75E5-C94B-F55D9E511F6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786073" y="5002444"/>
            <a:ext cx="914400" cy="914400"/>
          </a:xfrm>
          <a:prstGeom prst="rect">
            <a:avLst/>
          </a:prstGeom>
        </p:spPr>
      </p:pic>
      <p:pic>
        <p:nvPicPr>
          <p:cNvPr id="17" name="Gráfico 16" descr="Proyector con relleno sólido">
            <a:extLst>
              <a:ext uri="{FF2B5EF4-FFF2-40B4-BE49-F238E27FC236}">
                <a16:creationId xmlns:a16="http://schemas.microsoft.com/office/drawing/2014/main" id="{2214AF19-CB9C-7A1B-64B5-70B615D66EE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425366" y="3395396"/>
            <a:ext cx="914400" cy="914400"/>
          </a:xfrm>
          <a:prstGeom prst="rect">
            <a:avLst/>
          </a:prstGeom>
        </p:spPr>
      </p:pic>
      <p:pic>
        <p:nvPicPr>
          <p:cNvPr id="18" name="Gráfico 17" descr="Volumen con relleno sólido">
            <a:extLst>
              <a:ext uri="{FF2B5EF4-FFF2-40B4-BE49-F238E27FC236}">
                <a16:creationId xmlns:a16="http://schemas.microsoft.com/office/drawing/2014/main" id="{18B95166-384A-40F2-EF0B-4C68C6835C5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992361" y="48685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66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9FF259C6-ED60-95FC-4CF4-905D068BE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/>
              <a:t>SERVICIOS</a:t>
            </a:r>
            <a:endParaRPr lang="es-MX" b="1" dirty="0"/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ED3129D3-D1F0-0111-1272-E61033D11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_tradnl" sz="2800" b="1" i="1" dirty="0"/>
              <a:t>Office 365 </a:t>
            </a:r>
          </a:p>
          <a:p>
            <a:r>
              <a:rPr lang="es-ES_tradnl" sz="2800" b="1" i="1" dirty="0"/>
              <a:t>Google </a:t>
            </a:r>
            <a:r>
              <a:rPr lang="es-ES_tradnl" sz="2800" b="1" i="1" dirty="0" err="1"/>
              <a:t>Workspace</a:t>
            </a:r>
            <a:r>
              <a:rPr lang="es-ES_tradnl" sz="2800" b="1" i="1" dirty="0"/>
              <a:t> </a:t>
            </a:r>
          </a:p>
          <a:p>
            <a:r>
              <a:rPr lang="es-ES_tradnl" sz="2800" b="1" i="1" dirty="0"/>
              <a:t>Moodle </a:t>
            </a:r>
          </a:p>
          <a:p>
            <a:r>
              <a:rPr lang="es-ES_tradnl" sz="2800" b="1" i="1" dirty="0"/>
              <a:t>ESCUL </a:t>
            </a:r>
            <a:r>
              <a:rPr lang="es-ES_tradnl" sz="2800" i="1" dirty="0"/>
              <a:t>(Inscripciones, reinscripciones, pago en línea, consulta de calificaciones, </a:t>
            </a:r>
            <a:r>
              <a:rPr lang="es-ES_tradnl" sz="2800" i="1" dirty="0" err="1"/>
              <a:t>etc</a:t>
            </a:r>
            <a:r>
              <a:rPr lang="es-ES_tradnl" sz="2800" i="1" dirty="0"/>
              <a:t>).</a:t>
            </a:r>
          </a:p>
          <a:p>
            <a:r>
              <a:rPr lang="es-ES_tradnl" sz="2800" b="1" i="1" dirty="0"/>
              <a:t>App La Salle Cancun</a:t>
            </a:r>
            <a:r>
              <a:rPr lang="es-ES_tradnl" sz="2800" i="1" dirty="0"/>
              <a:t> (Credencial digital, Avisos, Comunicados)</a:t>
            </a:r>
          </a:p>
          <a:p>
            <a:r>
              <a:rPr lang="es-ES_tradnl" sz="2800" b="1" i="1" dirty="0"/>
              <a:t>Sistemas Escolares </a:t>
            </a:r>
            <a:r>
              <a:rPr lang="es-ES_tradnl" sz="2800" i="1" dirty="0"/>
              <a:t>(Captura de calificaciones, calendarios, cursos, extraordinarios).</a:t>
            </a:r>
          </a:p>
          <a:p>
            <a:r>
              <a:rPr lang="es-ES_tradnl" sz="2800" b="1" i="1" dirty="0"/>
              <a:t>Sistemas Administrativos </a:t>
            </a:r>
            <a:r>
              <a:rPr lang="es-ES_tradnl" sz="2800" i="1" dirty="0"/>
              <a:t>(ADMISIONES,CAJA,TIENDA EN LINEA,COI,NOI,BANCOS,SAE).</a:t>
            </a:r>
          </a:p>
          <a:p>
            <a:r>
              <a:rPr lang="es-ES_tradnl" sz="2800" b="1" i="1" dirty="0"/>
              <a:t>Internet</a:t>
            </a:r>
            <a:r>
              <a:rPr lang="es-ES_tradnl" sz="2800" i="1" dirty="0"/>
              <a:t>, VPN, telefonía y correo electrónico.</a:t>
            </a:r>
          </a:p>
          <a:p>
            <a:pPr algn="just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44325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9FF259C6-ED60-95FC-4CF4-905D068BE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/>
              <a:t>SERVICIOS</a:t>
            </a:r>
            <a:endParaRPr lang="es-MX" b="1" dirty="0"/>
          </a:p>
        </p:txBody>
      </p:sp>
      <p:pic>
        <p:nvPicPr>
          <p:cNvPr id="3" name="Picture 8" descr="Nimbutech | Soluciones de tecnología para tu negocio - Entendiendo ...">
            <a:hlinkClick r:id="rId6"/>
            <a:extLst>
              <a:ext uri="{FF2B5EF4-FFF2-40B4-BE49-F238E27FC236}">
                <a16:creationId xmlns:a16="http://schemas.microsoft.com/office/drawing/2014/main" id="{230A7064-DECC-1D63-443C-1B1F2822C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478" y="2262688"/>
            <a:ext cx="2073102" cy="7735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>
            <a:hlinkClick r:id="rId8"/>
            <a:extLst>
              <a:ext uri="{FF2B5EF4-FFF2-40B4-BE49-F238E27FC236}">
                <a16:creationId xmlns:a16="http://schemas.microsoft.com/office/drawing/2014/main" id="{49FB2AE4-4D26-2624-BF9F-A92063F014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1765" y="1915581"/>
            <a:ext cx="1677408" cy="26294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4" descr="▷ Descubre las ventajas de tener G suite - CentroMipc">
            <a:extLst>
              <a:ext uri="{FF2B5EF4-FFF2-40B4-BE49-F238E27FC236}">
                <a16:creationId xmlns:a16="http://schemas.microsoft.com/office/drawing/2014/main" id="{9EF3F49D-164D-7F12-0018-D2C56EFAC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229" y="5392203"/>
            <a:ext cx="2469944" cy="11006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35C7650-CBCE-9E8D-DD86-4A0C66CB3D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92075" y="3825147"/>
            <a:ext cx="1613907" cy="12370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59DCA3C8-9B8B-3366-E10B-241E7559FB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44815" y="2008459"/>
            <a:ext cx="1416248" cy="23340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89354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9FF259C6-ED60-95FC-4CF4-905D068BE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4966"/>
            <a:ext cx="10515600" cy="1325563"/>
          </a:xfrm>
        </p:spPr>
        <p:txBody>
          <a:bodyPr/>
          <a:lstStyle/>
          <a:p>
            <a:pPr algn="ctr"/>
            <a:r>
              <a:rPr lang="es-ES" b="1" dirty="0"/>
              <a:t>TECNOLOGIAS Y RECURSOS INFORMATICOS</a:t>
            </a:r>
            <a:endParaRPr lang="es-MX" b="1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F285E5B0-F575-72E9-47E8-7A26F75DE2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3963689"/>
              </p:ext>
            </p:extLst>
          </p:nvPr>
        </p:nvGraphicFramePr>
        <p:xfrm>
          <a:off x="1784084" y="1773794"/>
          <a:ext cx="7184571" cy="4948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080733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9FF259C6-ED60-95FC-4CF4-905D068BE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/>
              <a:t>EQUIPO DE COLABORADORES</a:t>
            </a:r>
            <a:endParaRPr lang="es-MX" b="1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F10B12B8-CE83-50A1-187E-6FE2D22105CB}"/>
              </a:ext>
            </a:extLst>
          </p:cNvPr>
          <p:cNvGrpSpPr/>
          <p:nvPr/>
        </p:nvGrpSpPr>
        <p:grpSpPr>
          <a:xfrm>
            <a:off x="838199" y="1690688"/>
            <a:ext cx="8866874" cy="5031822"/>
            <a:chOff x="49802" y="28465"/>
            <a:chExt cx="9721005" cy="6694045"/>
          </a:xfrm>
        </p:grpSpPr>
        <p:pic>
          <p:nvPicPr>
            <p:cNvPr id="12" name="d194fa84-70b6-4d64-be62-af59ba6b8ceb" descr="Image">
              <a:extLst>
                <a:ext uri="{FF2B5EF4-FFF2-40B4-BE49-F238E27FC236}">
                  <a16:creationId xmlns:a16="http://schemas.microsoft.com/office/drawing/2014/main" id="{0D1B11F0-B757-B217-F605-FB1AB985FD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2353" y="1103660"/>
              <a:ext cx="798493" cy="1115869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5246CC2F-AA28-147A-5A5E-7EED57A49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88826" y="1070061"/>
              <a:ext cx="840049" cy="1183069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72FBF98A-AEF9-C298-6E8C-1013FE97C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89960" y="5547071"/>
              <a:ext cx="881579" cy="1175439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DCBCF87A-A744-A48F-6C91-68875E8C9312}"/>
                </a:ext>
              </a:extLst>
            </p:cNvPr>
            <p:cNvGrpSpPr/>
            <p:nvPr/>
          </p:nvGrpSpPr>
          <p:grpSpPr>
            <a:xfrm>
              <a:off x="6783613" y="61241"/>
              <a:ext cx="2987194" cy="886572"/>
              <a:chOff x="1970124" y="2620641"/>
              <a:chExt cx="2473760" cy="1476361"/>
            </a:xfrm>
          </p:grpSpPr>
          <p:sp>
            <p:nvSpPr>
              <p:cNvPr id="31" name="Rectángulo: esquinas redondeadas 30">
                <a:extLst>
                  <a:ext uri="{FF2B5EF4-FFF2-40B4-BE49-F238E27FC236}">
                    <a16:creationId xmlns:a16="http://schemas.microsoft.com/office/drawing/2014/main" id="{B13D4537-393C-DC93-0FEB-D25757141D2F}"/>
                  </a:ext>
                </a:extLst>
              </p:cNvPr>
              <p:cNvSpPr/>
              <p:nvPr/>
            </p:nvSpPr>
            <p:spPr>
              <a:xfrm>
                <a:off x="1970124" y="2620641"/>
                <a:ext cx="1854221" cy="1476361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s-MX"/>
              </a:p>
            </p:txBody>
          </p:sp>
          <p:sp>
            <p:nvSpPr>
              <p:cNvPr id="32" name="Rectángulo: esquinas redondeadas 4">
                <a:extLst>
                  <a:ext uri="{FF2B5EF4-FFF2-40B4-BE49-F238E27FC236}">
                    <a16:creationId xmlns:a16="http://schemas.microsoft.com/office/drawing/2014/main" id="{E1FB16BB-F7D3-0051-8DAC-78AB061B5FC2}"/>
                  </a:ext>
                </a:extLst>
              </p:cNvPr>
              <p:cNvSpPr txBox="1"/>
              <p:nvPr/>
            </p:nvSpPr>
            <p:spPr>
              <a:xfrm>
                <a:off x="1970124" y="2663882"/>
                <a:ext cx="2473760" cy="138987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0480" tIns="30480" rIns="30480" bIns="30480" numCol="1" spcCol="1270" anchor="ctr" anchorCtr="0">
                <a:noAutofit/>
              </a:bodyPr>
              <a:lstStyle/>
              <a:p>
                <a:pPr marL="0" lvl="0" indent="0" algn="l" defTabSz="355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MX" sz="1000" b="1" kern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Lic. Adriana Almeyda</a:t>
                </a:r>
              </a:p>
              <a:p>
                <a:pPr marL="0" lvl="0" indent="0" algn="l" defTabSz="355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MX" sz="1000" b="1" kern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playa_sistemas@lasallecancun.edu.mx</a:t>
                </a:r>
              </a:p>
            </p:txBody>
          </p:sp>
        </p:grp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56704AC4-00E4-0C3B-B9A9-C6123FD17CE1}"/>
                </a:ext>
              </a:extLst>
            </p:cNvPr>
            <p:cNvGrpSpPr/>
            <p:nvPr/>
          </p:nvGrpSpPr>
          <p:grpSpPr>
            <a:xfrm>
              <a:off x="3277491" y="28465"/>
              <a:ext cx="2216647" cy="919348"/>
              <a:chOff x="3980100" y="2566061"/>
              <a:chExt cx="2080029" cy="1530941"/>
            </a:xfrm>
          </p:grpSpPr>
          <p:sp>
            <p:nvSpPr>
              <p:cNvPr id="29" name="Rectángulo: esquinas redondeadas 28">
                <a:extLst>
                  <a:ext uri="{FF2B5EF4-FFF2-40B4-BE49-F238E27FC236}">
                    <a16:creationId xmlns:a16="http://schemas.microsoft.com/office/drawing/2014/main" id="{39C8B533-4FE6-983E-E9A6-B70F11C15079}"/>
                  </a:ext>
                </a:extLst>
              </p:cNvPr>
              <p:cNvSpPr/>
              <p:nvPr/>
            </p:nvSpPr>
            <p:spPr>
              <a:xfrm>
                <a:off x="3980100" y="2620641"/>
                <a:ext cx="1854221" cy="1476361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s-MX"/>
              </a:p>
            </p:txBody>
          </p:sp>
          <p:sp>
            <p:nvSpPr>
              <p:cNvPr id="30" name="Rectángulo: esquinas redondeadas 4">
                <a:extLst>
                  <a:ext uri="{FF2B5EF4-FFF2-40B4-BE49-F238E27FC236}">
                    <a16:creationId xmlns:a16="http://schemas.microsoft.com/office/drawing/2014/main" id="{F136116B-CD8D-FDC0-117D-EA01C76DED71}"/>
                  </a:ext>
                </a:extLst>
              </p:cNvPr>
              <p:cNvSpPr txBox="1"/>
              <p:nvPr/>
            </p:nvSpPr>
            <p:spPr>
              <a:xfrm>
                <a:off x="3985752" y="2566061"/>
                <a:ext cx="2074377" cy="13898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0480" tIns="30480" rIns="30480" bIns="30480" numCol="1" spcCol="1270" anchor="ctr" anchorCtr="0">
                <a:noAutofit/>
              </a:bodyPr>
              <a:lstStyle/>
              <a:p>
                <a:pPr marL="0" lvl="0" indent="0" algn="l" defTabSz="355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MX" sz="1000" b="1" kern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Ing. Cecilia Tun </a:t>
                </a:r>
              </a:p>
              <a:p>
                <a:pPr marL="0" lvl="0" indent="0" algn="l" defTabSz="355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MX" sz="1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soporte1</a:t>
                </a:r>
                <a:r>
                  <a:rPr lang="es-MX" sz="1000" b="1" kern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@lasallecancun.edu.mx</a:t>
                </a:r>
              </a:p>
            </p:txBody>
          </p:sp>
        </p:grpSp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54494F64-0110-5CA6-01B5-B25345A74D59}"/>
                </a:ext>
              </a:extLst>
            </p:cNvPr>
            <p:cNvGrpSpPr/>
            <p:nvPr/>
          </p:nvGrpSpPr>
          <p:grpSpPr>
            <a:xfrm>
              <a:off x="49802" y="58374"/>
              <a:ext cx="2479564" cy="935012"/>
              <a:chOff x="3980100" y="2620641"/>
              <a:chExt cx="2011334" cy="1476361"/>
            </a:xfrm>
          </p:grpSpPr>
          <p:sp>
            <p:nvSpPr>
              <p:cNvPr id="27" name="Rectángulo: esquinas redondeadas 26">
                <a:extLst>
                  <a:ext uri="{FF2B5EF4-FFF2-40B4-BE49-F238E27FC236}">
                    <a16:creationId xmlns:a16="http://schemas.microsoft.com/office/drawing/2014/main" id="{F3D56FC5-5D3A-5116-3062-B7A193D27A52}"/>
                  </a:ext>
                </a:extLst>
              </p:cNvPr>
              <p:cNvSpPr/>
              <p:nvPr/>
            </p:nvSpPr>
            <p:spPr>
              <a:xfrm>
                <a:off x="3980100" y="2620641"/>
                <a:ext cx="2011334" cy="1476361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s-MX"/>
              </a:p>
            </p:txBody>
          </p:sp>
          <p:sp>
            <p:nvSpPr>
              <p:cNvPr id="28" name="Rectángulo: esquinas redondeadas 4">
                <a:extLst>
                  <a:ext uri="{FF2B5EF4-FFF2-40B4-BE49-F238E27FC236}">
                    <a16:creationId xmlns:a16="http://schemas.microsoft.com/office/drawing/2014/main" id="{A4C5FE32-9A75-606D-3F85-91351B91F2CC}"/>
                  </a:ext>
                </a:extLst>
              </p:cNvPr>
              <p:cNvSpPr txBox="1"/>
              <p:nvPr/>
            </p:nvSpPr>
            <p:spPr>
              <a:xfrm>
                <a:off x="4023341" y="2663881"/>
                <a:ext cx="1918301" cy="138988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0480" tIns="30480" rIns="30480" bIns="30480" numCol="1" spcCol="1270" anchor="ctr" anchorCtr="0">
                <a:noAutofit/>
              </a:bodyPr>
              <a:lstStyle/>
              <a:p>
                <a:pPr marL="0" lvl="0" indent="0" algn="l" defTabSz="355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MX" sz="1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Ing. Javier Salas</a:t>
                </a:r>
                <a:endParaRPr lang="es-MX" sz="10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defTabSz="355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sz="1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programacion@lasallecancun.edu.mx</a:t>
                </a:r>
              </a:p>
            </p:txBody>
          </p:sp>
        </p:grpSp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14795D31-181F-FD00-C7B9-B5CF089CFD48}"/>
                </a:ext>
              </a:extLst>
            </p:cNvPr>
            <p:cNvGrpSpPr/>
            <p:nvPr/>
          </p:nvGrpSpPr>
          <p:grpSpPr>
            <a:xfrm>
              <a:off x="3494599" y="4462159"/>
              <a:ext cx="2301563" cy="962664"/>
              <a:chOff x="3980100" y="2576979"/>
              <a:chExt cx="1866946" cy="1520023"/>
            </a:xfrm>
          </p:grpSpPr>
          <p:sp>
            <p:nvSpPr>
              <p:cNvPr id="25" name="Rectángulo: esquinas redondeadas 24">
                <a:extLst>
                  <a:ext uri="{FF2B5EF4-FFF2-40B4-BE49-F238E27FC236}">
                    <a16:creationId xmlns:a16="http://schemas.microsoft.com/office/drawing/2014/main" id="{DFCC010D-EFA4-5DEE-3925-54F3C548D3B2}"/>
                  </a:ext>
                </a:extLst>
              </p:cNvPr>
              <p:cNvSpPr/>
              <p:nvPr/>
            </p:nvSpPr>
            <p:spPr>
              <a:xfrm>
                <a:off x="3980100" y="2620641"/>
                <a:ext cx="1854221" cy="1476361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s-MX"/>
              </a:p>
            </p:txBody>
          </p:sp>
          <p:sp>
            <p:nvSpPr>
              <p:cNvPr id="26" name="Rectángulo: esquinas redondeadas 4">
                <a:extLst>
                  <a:ext uri="{FF2B5EF4-FFF2-40B4-BE49-F238E27FC236}">
                    <a16:creationId xmlns:a16="http://schemas.microsoft.com/office/drawing/2014/main" id="{D4FCA715-07DB-AC5F-1E31-4C95CE148024}"/>
                  </a:ext>
                </a:extLst>
              </p:cNvPr>
              <p:cNvSpPr txBox="1"/>
              <p:nvPr/>
            </p:nvSpPr>
            <p:spPr>
              <a:xfrm>
                <a:off x="4079307" y="2576979"/>
                <a:ext cx="1767739" cy="13898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0480" tIns="30480" rIns="30480" bIns="30480" numCol="1" spcCol="1270" anchor="ctr" anchorCtr="0">
                <a:noAutofit/>
              </a:bodyPr>
              <a:lstStyle/>
              <a:p>
                <a:pPr marL="0" lvl="0" indent="0" algn="l" defTabSz="355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MX" sz="1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Ing. Raúl Salazar</a:t>
                </a:r>
                <a:endParaRPr lang="es-MX" sz="10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defTabSz="355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sz="1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tecnologias@lasallecancun.edu.mx</a:t>
                </a:r>
              </a:p>
            </p:txBody>
          </p:sp>
        </p:grpSp>
        <p:pic>
          <p:nvPicPr>
            <p:cNvPr id="19" name="Imagen 18" descr="Un hombre con una camisa gris&#10;&#10;Descripción generada automáticamente">
              <a:extLst>
                <a:ext uri="{FF2B5EF4-FFF2-40B4-BE49-F238E27FC236}">
                  <a16:creationId xmlns:a16="http://schemas.microsoft.com/office/drawing/2014/main" id="{ED0DD9B4-7112-4BBA-81F1-24ABFB451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59769" y="1190673"/>
              <a:ext cx="1159953" cy="1161405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79FC604A-11C0-F941-A29C-067FA9F30EA6}"/>
                </a:ext>
              </a:extLst>
            </p:cNvPr>
            <p:cNvCxnSpPr/>
            <p:nvPr/>
          </p:nvCxnSpPr>
          <p:spPr>
            <a:xfrm>
              <a:off x="1739745" y="2636874"/>
              <a:ext cx="0" cy="1049079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03CF81FC-050F-037C-2B78-62DDD120BAD8}"/>
                </a:ext>
              </a:extLst>
            </p:cNvPr>
            <p:cNvCxnSpPr/>
            <p:nvPr/>
          </p:nvCxnSpPr>
          <p:spPr>
            <a:xfrm>
              <a:off x="1739745" y="3685953"/>
              <a:ext cx="6776142" cy="0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A0EE868F-E113-369F-7A50-D64B9E81F112}"/>
                </a:ext>
              </a:extLst>
            </p:cNvPr>
            <p:cNvCxnSpPr/>
            <p:nvPr/>
          </p:nvCxnSpPr>
          <p:spPr>
            <a:xfrm>
              <a:off x="8515887" y="2636874"/>
              <a:ext cx="0" cy="1049079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45E37B35-A24D-5DB5-4688-35372BB2B956}"/>
                </a:ext>
              </a:extLst>
            </p:cNvPr>
            <p:cNvCxnSpPr/>
            <p:nvPr/>
          </p:nvCxnSpPr>
          <p:spPr>
            <a:xfrm>
              <a:off x="4889960" y="2636874"/>
              <a:ext cx="0" cy="1049079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BFE77982-7767-1D54-1709-E7A1E6F6A2F4}"/>
                </a:ext>
              </a:extLst>
            </p:cNvPr>
            <p:cNvCxnSpPr>
              <a:cxnSpLocks/>
            </p:cNvCxnSpPr>
            <p:nvPr/>
          </p:nvCxnSpPr>
          <p:spPr>
            <a:xfrm>
              <a:off x="4047010" y="3685953"/>
              <a:ext cx="0" cy="708838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33560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pic>
        <p:nvPicPr>
          <p:cNvPr id="13" name="Marcador de contenido 6" descr="Imagen que contiene pizarrón, camiseta, sombrero&#10;&#10;Descripción generada automáticamente">
            <a:extLst>
              <a:ext uri="{FF2B5EF4-FFF2-40B4-BE49-F238E27FC236}">
                <a16:creationId xmlns:a16="http://schemas.microsoft.com/office/drawing/2014/main" id="{891CA6F6-2B87-9BB1-513D-DD498DD132F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95127" y="1340338"/>
            <a:ext cx="6564288" cy="43761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753490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430</TotalTime>
  <Words>254</Words>
  <Application>Microsoft Office PowerPoint</Application>
  <PresentationFormat>Panorámica</PresentationFormat>
  <Paragraphs>40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5" baseType="lpstr">
      <vt:lpstr>Arial</vt:lpstr>
      <vt:lpstr>Avenir Heavy</vt:lpstr>
      <vt:lpstr>Calibri</vt:lpstr>
      <vt:lpstr>Calibri Light</vt:lpstr>
      <vt:lpstr>Indivisa Text Sans</vt:lpstr>
      <vt:lpstr>Tema de Office</vt:lpstr>
      <vt:lpstr>INDUCCIÓN 2024 TECNOLOGÍAS  Y  RECURSOS INFORMÁTICOS</vt:lpstr>
      <vt:lpstr>NUESTRA FINALIDAD</vt:lpstr>
      <vt:lpstr>INFRAESTRUCTURA</vt:lpstr>
      <vt:lpstr>INFRAESTRUCTURA</vt:lpstr>
      <vt:lpstr>SERVICIOS</vt:lpstr>
      <vt:lpstr>SERVICIOS</vt:lpstr>
      <vt:lpstr>TECNOLOGIAS Y RECURSOS INFORMATICOS</vt:lpstr>
      <vt:lpstr>EQUIPO DE COLABORADORES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 la presentación BIENVENIDOS</dc:title>
  <dc:creator>VARGAS OSORIO FERNANDA</dc:creator>
  <cp:lastModifiedBy>Raul Salazar</cp:lastModifiedBy>
  <cp:revision>3</cp:revision>
  <dcterms:created xsi:type="dcterms:W3CDTF">2024-05-29T14:20:44Z</dcterms:created>
  <dcterms:modified xsi:type="dcterms:W3CDTF">2024-06-28T22:19:12Z</dcterms:modified>
</cp:coreProperties>
</file>