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9" r:id="rId12"/>
    <p:sldId id="270" r:id="rId13"/>
    <p:sldId id="271" r:id="rId14"/>
    <p:sldId id="267" r:id="rId15"/>
    <p:sldId id="26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28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2466"/>
    <p:restoredTop sz="96327"/>
  </p:normalViewPr>
  <p:slideViewPr>
    <p:cSldViewPr snapToGrid="0">
      <p:cViewPr varScale="1">
        <p:scale>
          <a:sx n="66" d="100"/>
          <a:sy n="66" d="100"/>
        </p:scale>
        <p:origin x="96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13/06/2024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2496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13/06/2024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458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13/06/2024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72692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13/06/2024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1639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13/06/2024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888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13/06/2024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3308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13/06/2024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9507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13/06/2024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6372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13/06/2024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3282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13/06/2024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6333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13/06/2024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1559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0D281-B1FB-0E48-9389-4384455E045E}" type="datetimeFigureOut">
              <a:rPr lang="es-MX" smtClean="0"/>
              <a:t>13/06/2024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74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.emf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4.emf"/><Relationship Id="rId10" Type="http://schemas.openxmlformats.org/officeDocument/2006/relationships/image" Target="../media/image28.png"/><Relationship Id="rId4" Type="http://schemas.openxmlformats.org/officeDocument/2006/relationships/image" Target="../media/image3.emf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.emf"/><Relationship Id="rId7" Type="http://schemas.openxmlformats.org/officeDocument/2006/relationships/image" Target="../media/image3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.emf"/><Relationship Id="rId7" Type="http://schemas.openxmlformats.org/officeDocument/2006/relationships/image" Target="../media/image3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.emf"/><Relationship Id="rId7" Type="http://schemas.openxmlformats.org/officeDocument/2006/relationships/image" Target="../media/image41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jpeg"/><Relationship Id="rId4" Type="http://schemas.openxmlformats.org/officeDocument/2006/relationships/image" Target="../media/image4.emf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3.emf"/><Relationship Id="rId7" Type="http://schemas.openxmlformats.org/officeDocument/2006/relationships/image" Target="../media/image47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emf"/><Relationship Id="rId7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emf"/><Relationship Id="rId7" Type="http://schemas.openxmlformats.org/officeDocument/2006/relationships/image" Target="../media/image1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emf"/><Relationship Id="rId7" Type="http://schemas.openxmlformats.org/officeDocument/2006/relationships/image" Target="../media/image1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emf"/><Relationship Id="rId7" Type="http://schemas.openxmlformats.org/officeDocument/2006/relationships/image" Target="../media/image19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4.emf"/><Relationship Id="rId10" Type="http://schemas.openxmlformats.org/officeDocument/2006/relationships/image" Target="../media/image22.png"/><Relationship Id="rId4" Type="http://schemas.openxmlformats.org/officeDocument/2006/relationships/image" Target="../media/image3.emf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1EA24807-715D-84D0-46E8-91538DA28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533" y="2096000"/>
            <a:ext cx="5477467" cy="3926647"/>
          </a:xfrm>
        </p:spPr>
        <p:txBody>
          <a:bodyPr>
            <a:normAutofit/>
          </a:bodyPr>
          <a:lstStyle/>
          <a:p>
            <a:pPr algn="ctr"/>
            <a:br>
              <a:rPr lang="es-ES_tradnl" sz="8000" b="1" dirty="0">
                <a:solidFill>
                  <a:schemeClr val="bg2">
                    <a:lumMod val="25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</a:br>
            <a:r>
              <a:rPr lang="es-ES_tradnl" sz="5800" dirty="0">
                <a:solidFill>
                  <a:srgbClr val="002060"/>
                </a:solidFill>
                <a:latin typeface="Indivisa Text Sans" pitchFamily="2" charset="77"/>
                <a:ea typeface="Avenir Medium" charset="0"/>
                <a:cs typeface="Avenir Medium" charset="0"/>
              </a:rPr>
              <a:t>BIENVENIDOS</a:t>
            </a:r>
          </a:p>
        </p:txBody>
      </p:sp>
      <p:pic>
        <p:nvPicPr>
          <p:cNvPr id="2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9722B89-5B82-3B1C-83AE-1F2417AD12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5166" y="2427113"/>
            <a:ext cx="4956316" cy="200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09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26DA2D2-D591-F47F-6FEF-E01910D97A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2"/>
          <a:stretch/>
        </p:blipFill>
        <p:spPr bwMode="auto">
          <a:xfrm>
            <a:off x="532959" y="1403562"/>
            <a:ext cx="2288570" cy="294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2EC2AB29-D3B0-BC52-8CEE-29F1D8E330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9" t="20747" r="13516" b="23993"/>
          <a:stretch/>
        </p:blipFill>
        <p:spPr bwMode="auto">
          <a:xfrm>
            <a:off x="3457759" y="1691852"/>
            <a:ext cx="4139357" cy="267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FC6AB124-0CA6-914B-DE56-782E2DF22D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60174" b="17673"/>
          <a:stretch/>
        </p:blipFill>
        <p:spPr bwMode="auto">
          <a:xfrm>
            <a:off x="3124605" y="86309"/>
            <a:ext cx="4792279" cy="151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28CEDBB8-E16F-476D-3EF7-8321FA3D51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9" b="40231"/>
          <a:stretch/>
        </p:blipFill>
        <p:spPr bwMode="auto">
          <a:xfrm>
            <a:off x="3805133" y="4454387"/>
            <a:ext cx="3335337" cy="231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9276CAB-E363-49EC-73DD-9E5F9858288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161" t="11246"/>
          <a:stretch/>
        </p:blipFill>
        <p:spPr>
          <a:xfrm>
            <a:off x="565027" y="4354861"/>
            <a:ext cx="2256502" cy="2456358"/>
          </a:xfrm>
          <a:prstGeom prst="rect">
            <a:avLst/>
          </a:prstGeom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56161301-6F5D-9A43-D75C-3146388AA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142" y="119204"/>
            <a:ext cx="2381530" cy="317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4CE95D90-1EF9-39D7-C7E8-D84B41E555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r="19547"/>
          <a:stretch/>
        </p:blipFill>
        <p:spPr bwMode="auto">
          <a:xfrm>
            <a:off x="8036431" y="3405008"/>
            <a:ext cx="2256502" cy="340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229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9759B700-BF60-BC5C-3E4D-04AFE19B8879}"/>
              </a:ext>
            </a:extLst>
          </p:cNvPr>
          <p:cNvSpPr txBox="1">
            <a:spLocks/>
          </p:cNvSpPr>
          <p:nvPr/>
        </p:nvSpPr>
        <p:spPr>
          <a:xfrm>
            <a:off x="-10317" y="790084"/>
            <a:ext cx="3934047" cy="13399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b="1" dirty="0">
                <a:latin typeface="Indivisa Text Serif"/>
              </a:rPr>
              <a:t>Campamentos</a:t>
            </a:r>
          </a:p>
        </p:txBody>
      </p:sp>
      <p:pic>
        <p:nvPicPr>
          <p:cNvPr id="4" name="Imagen 3" descr="Grupo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93655EB9-4661-B5A8-7C3B-1F5BCB18F8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50" b="2538"/>
          <a:stretch/>
        </p:blipFill>
        <p:spPr>
          <a:xfrm>
            <a:off x="3384029" y="3744798"/>
            <a:ext cx="7162904" cy="2678115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20A7FA0-EDC7-34EB-145A-183DF98E8FC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4612" r="1" b="1"/>
          <a:stretch/>
        </p:blipFill>
        <p:spPr>
          <a:xfrm>
            <a:off x="3304018" y="43396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ABA2A2DC-2DAD-E988-FB8E-D0A62EB4C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643" y="143666"/>
            <a:ext cx="4201146" cy="315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2F78EB7D-52A2-79F8-C4D1-EFE5A0220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74" y="2068758"/>
            <a:ext cx="2911724" cy="388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028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pic>
        <p:nvPicPr>
          <p:cNvPr id="2" name="Imagen 6" descr="Un 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73612762-DE91-D966-6425-986887DB46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16" y="4163993"/>
            <a:ext cx="4084513" cy="2622954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B1A86281-0806-50FE-E97D-D1633F0DBC31}"/>
              </a:ext>
            </a:extLst>
          </p:cNvPr>
          <p:cNvSpPr txBox="1">
            <a:spLocks/>
          </p:cNvSpPr>
          <p:nvPr/>
        </p:nvSpPr>
        <p:spPr>
          <a:xfrm>
            <a:off x="6843493" y="32137"/>
            <a:ext cx="3934047" cy="13399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b="1" dirty="0">
                <a:latin typeface="Indivisa Text Serif"/>
              </a:rPr>
              <a:t>Voluntariado</a:t>
            </a:r>
          </a:p>
        </p:txBody>
      </p:sp>
      <p:pic>
        <p:nvPicPr>
          <p:cNvPr id="11" name="Imagen 10" descr="Un grupo de personas en una plaza&#10;&#10;Descripción generada automáticamente con confianza media">
            <a:extLst>
              <a:ext uri="{FF2B5EF4-FFF2-40B4-BE49-F238E27FC236}">
                <a16:creationId xmlns:a16="http://schemas.microsoft.com/office/drawing/2014/main" id="{9023656B-3854-914A-CD16-8DB76B7F69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" t="33056" r="7517" b="17334"/>
          <a:stretch/>
        </p:blipFill>
        <p:spPr>
          <a:xfrm>
            <a:off x="252256" y="1219200"/>
            <a:ext cx="11093216" cy="2908456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373EDC4E-7923-7531-81A2-AC41B56324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" t="20476" r="6825" b="6666"/>
          <a:stretch/>
        </p:blipFill>
        <p:spPr bwMode="auto">
          <a:xfrm>
            <a:off x="4294433" y="4170043"/>
            <a:ext cx="3814808" cy="262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DEC6D03-E05A-4F09-2448-E65CEDF41E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7" t="12335" r="13810" b="8148"/>
          <a:stretch/>
        </p:blipFill>
        <p:spPr bwMode="auto">
          <a:xfrm>
            <a:off x="8244067" y="4202909"/>
            <a:ext cx="3236744" cy="262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411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  <a:alphaModFix amt="34000"/>
          </a:blip>
          <a:stretch>
            <a:fillRect/>
          </a:stretch>
        </p:blipFill>
        <p:spPr>
          <a:xfrm>
            <a:off x="6134107" y="186028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2302DB4-3BD5-AA60-6ECD-63CB21CD8314}"/>
              </a:ext>
            </a:extLst>
          </p:cNvPr>
          <p:cNvSpPr txBox="1">
            <a:spLocks/>
          </p:cNvSpPr>
          <p:nvPr/>
        </p:nvSpPr>
        <p:spPr>
          <a:xfrm>
            <a:off x="3586619" y="77768"/>
            <a:ext cx="4732738" cy="794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b="1" dirty="0">
                <a:latin typeface="Indivisa Text Serif"/>
              </a:rPr>
              <a:t>Acompañamiento CEU</a:t>
            </a:r>
          </a:p>
        </p:txBody>
      </p:sp>
      <p:pic>
        <p:nvPicPr>
          <p:cNvPr id="3" name="Imagen 2" descr="Grupo de personas en un auditorio&#10;&#10;Descripción generada automáticamente">
            <a:extLst>
              <a:ext uri="{FF2B5EF4-FFF2-40B4-BE49-F238E27FC236}">
                <a16:creationId xmlns:a16="http://schemas.microsoft.com/office/drawing/2014/main" id="{98958725-C98C-3DBD-D7ED-97EDBA9666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60" y="813194"/>
            <a:ext cx="4990280" cy="2807769"/>
          </a:xfrm>
          <a:prstGeom prst="rect">
            <a:avLst/>
          </a:prstGeom>
        </p:spPr>
      </p:pic>
      <p:pic>
        <p:nvPicPr>
          <p:cNvPr id="4" name="Imagen 3" descr="Un grupo de personas en un parque de diversiones&#10;&#10;Descripción generada automáticamente con confianza media">
            <a:extLst>
              <a:ext uri="{FF2B5EF4-FFF2-40B4-BE49-F238E27FC236}">
                <a16:creationId xmlns:a16="http://schemas.microsoft.com/office/drawing/2014/main" id="{0B73E4A3-90F6-092D-06F3-81B90BC91F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3"/>
          <a:stretch/>
        </p:blipFill>
        <p:spPr>
          <a:xfrm>
            <a:off x="3413760" y="3783337"/>
            <a:ext cx="2571065" cy="2888634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796A233C-E87C-7F3F-523F-05EA72334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663" y="813194"/>
            <a:ext cx="2167144" cy="288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D34E386-B420-1D46-F11A-A3B17631D0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" b="17673"/>
          <a:stretch/>
        </p:blipFill>
        <p:spPr bwMode="auto">
          <a:xfrm>
            <a:off x="329248" y="1465943"/>
            <a:ext cx="2870206" cy="494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7519C3D5-3387-1B44-5D73-00E3FF3927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6" b="6019"/>
          <a:stretch/>
        </p:blipFill>
        <p:spPr bwMode="auto">
          <a:xfrm>
            <a:off x="6076779" y="3766864"/>
            <a:ext cx="3128370" cy="290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DA428A75-0789-CB6D-0BF0-AE82F8523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103" y="4059519"/>
            <a:ext cx="2677391" cy="200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861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pic>
        <p:nvPicPr>
          <p:cNvPr id="2" name="Imagen 1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6199E4B5-169E-5B57-494B-3375948ABA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49" t="10408" r="12063" b="7240"/>
          <a:stretch/>
        </p:blipFill>
        <p:spPr>
          <a:xfrm>
            <a:off x="4466767" y="3643226"/>
            <a:ext cx="3645801" cy="2222362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E0BD9C46-79B9-075E-20FA-91869C20E8A4}"/>
              </a:ext>
            </a:extLst>
          </p:cNvPr>
          <p:cNvSpPr txBox="1">
            <a:spLocks/>
          </p:cNvSpPr>
          <p:nvPr/>
        </p:nvSpPr>
        <p:spPr>
          <a:xfrm>
            <a:off x="128380" y="750187"/>
            <a:ext cx="7010400" cy="1603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b="1" dirty="0">
                <a:latin typeface="Indivisa Text Serif"/>
              </a:rPr>
              <a:t>Encuentros nacionales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0244C0A-2880-4F0E-1ACE-5C060C74B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0393" y="214225"/>
            <a:ext cx="4286367" cy="3214775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362C5EED-716E-11E6-3F99-D49994C0F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14" y="1875244"/>
            <a:ext cx="3691819" cy="461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93C61AD3-BCF4-C182-63E4-85741F792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402" y="3767430"/>
            <a:ext cx="3669520" cy="275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368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6751444-485D-DBD6-D446-7ABDEA725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36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1C9382C1-C5BE-DFC6-D620-68E53F5ADE16}"/>
              </a:ext>
            </a:extLst>
          </p:cNvPr>
          <p:cNvSpPr txBox="1">
            <a:spLocks/>
          </p:cNvSpPr>
          <p:nvPr/>
        </p:nvSpPr>
        <p:spPr>
          <a:xfrm>
            <a:off x="2228971" y="1202149"/>
            <a:ext cx="6675662" cy="13543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>
                <a:latin typeface="Indivisa Text Serif"/>
              </a:rPr>
              <a:t>¿Qué es la PASTORAL UNIVERSITARIA?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5FCB530-67B2-7279-195E-1EEBF161794B}"/>
              </a:ext>
            </a:extLst>
          </p:cNvPr>
          <p:cNvSpPr txBox="1"/>
          <p:nvPr/>
        </p:nvSpPr>
        <p:spPr>
          <a:xfrm>
            <a:off x="1120363" y="2672239"/>
            <a:ext cx="8892877" cy="418576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Es un área que brinda espacios de acompañamiento para nuestros alumnos de preparatoria y Universidad con inquietud de conocer, servir y experimentar los valores lasallistas.</a:t>
            </a:r>
            <a:endParaRPr lang="es-ES" sz="48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es-ES" sz="6600" b="1" i="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divisa Text Sans"/>
            </a:endParaRPr>
          </a:p>
        </p:txBody>
      </p:sp>
    </p:spTree>
    <p:extLst>
      <p:ext uri="{BB962C8B-B14F-4D97-AF65-F5344CB8AC3E}">
        <p14:creationId xmlns:p14="http://schemas.microsoft.com/office/powerpoint/2010/main" val="3745284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7B4421C-54D4-9170-B462-F789B6D35DCB}"/>
              </a:ext>
            </a:extLst>
          </p:cNvPr>
          <p:cNvSpPr txBox="1">
            <a:spLocks/>
          </p:cNvSpPr>
          <p:nvPr/>
        </p:nvSpPr>
        <p:spPr>
          <a:xfrm>
            <a:off x="1060490" y="737721"/>
            <a:ext cx="8489404" cy="1424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>
                <a:latin typeface="Indivisa Text Serif"/>
              </a:rPr>
              <a:t>¿Cómo lo hacemos?</a:t>
            </a:r>
          </a:p>
        </p:txBody>
      </p:sp>
      <p:pic>
        <p:nvPicPr>
          <p:cNvPr id="3" name="Imagen 4" descr="Logotipo, Calendario, nombre de la empresa&#10;&#10;Descripción generada automáticamente">
            <a:extLst>
              <a:ext uri="{FF2B5EF4-FFF2-40B4-BE49-F238E27FC236}">
                <a16:creationId xmlns:a16="http://schemas.microsoft.com/office/drawing/2014/main" id="{E6148BA3-00CE-C90E-6494-8E34D7D447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5714" y="2367549"/>
            <a:ext cx="6711350" cy="379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50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82034C4-83A7-E850-62EB-097BF6D19C4E}"/>
              </a:ext>
            </a:extLst>
          </p:cNvPr>
          <p:cNvSpPr txBox="1">
            <a:spLocks/>
          </p:cNvSpPr>
          <p:nvPr/>
        </p:nvSpPr>
        <p:spPr>
          <a:xfrm>
            <a:off x="2275965" y="474940"/>
            <a:ext cx="7640070" cy="13399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>
                <a:latin typeface="Indivisa Text Serif"/>
              </a:rPr>
              <a:t>¿Qué hace la PASTORAL?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9EEBA7A-D0A9-9235-3BE6-D4011879D97C}"/>
              </a:ext>
            </a:extLst>
          </p:cNvPr>
          <p:cNvSpPr txBox="1"/>
          <p:nvPr/>
        </p:nvSpPr>
        <p:spPr>
          <a:xfrm>
            <a:off x="994250" y="1773794"/>
            <a:ext cx="8766813" cy="48936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es-ES" sz="2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divisa Text Sans"/>
              </a:rPr>
              <a:t>Genera actividades que propicien la convivencia, la transformación social y el servicio al prójimo.</a:t>
            </a:r>
            <a:endParaRPr lang="en-US" sz="2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divisa Text Sans"/>
              <a:cs typeface="Segoe UI"/>
            </a:endParaRPr>
          </a:p>
          <a:p>
            <a:endParaRPr lang="es-ES" sz="2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divisa Text Sans"/>
              <a:cs typeface="Segoe UI"/>
            </a:endParaRPr>
          </a:p>
          <a:p>
            <a:pPr marL="457200" indent="-457200">
              <a:buFont typeface="Arial"/>
              <a:buChar char="•"/>
            </a:pPr>
            <a:r>
              <a:rPr lang="es-ES" sz="2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divisa Text Sans"/>
                <a:cs typeface="Segoe UI"/>
              </a:rPr>
              <a:t>Jornadas de camino</a:t>
            </a:r>
          </a:p>
          <a:p>
            <a:pPr marL="457200" indent="-457200">
              <a:buFont typeface="Arial"/>
              <a:buChar char="•"/>
            </a:pPr>
            <a:r>
              <a:rPr lang="es-ES" sz="2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divisa Text Sans"/>
                <a:cs typeface="Segoe UI"/>
              </a:rPr>
              <a:t>Actividades de voluntariado</a:t>
            </a:r>
          </a:p>
          <a:p>
            <a:pPr marL="457200" indent="-457200">
              <a:buFont typeface="Arial"/>
              <a:buChar char="•"/>
            </a:pPr>
            <a:r>
              <a:rPr lang="es-ES" sz="2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divisa Text Sans"/>
                <a:cs typeface="Segoe UI"/>
              </a:rPr>
              <a:t>Acompañamiento al CEU en todas sus actividades</a:t>
            </a:r>
          </a:p>
          <a:p>
            <a:pPr marL="457200" indent="-457200">
              <a:buFont typeface="Arial"/>
              <a:buChar char="•"/>
            </a:pPr>
            <a:r>
              <a:rPr lang="es-ES" sz="2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divisa Text Sans"/>
                <a:cs typeface="Segoe UI"/>
              </a:rPr>
              <a:t>Misiones</a:t>
            </a:r>
          </a:p>
          <a:p>
            <a:pPr marL="457200" indent="-457200">
              <a:buFont typeface="Arial"/>
              <a:buChar char="•"/>
            </a:pPr>
            <a:r>
              <a:rPr lang="es-ES" sz="2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divisa Text Sans"/>
                <a:cs typeface="Segoe UI"/>
              </a:rPr>
              <a:t>Talleres de líderes</a:t>
            </a:r>
          </a:p>
          <a:p>
            <a:pPr marL="457200" indent="-457200">
              <a:buFont typeface="Arial"/>
              <a:buChar char="•"/>
            </a:pPr>
            <a:r>
              <a:rPr lang="es-ES" sz="2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divisa Text Sans"/>
                <a:cs typeface="Segoe UI"/>
              </a:rPr>
              <a:t>Campamentos</a:t>
            </a:r>
          </a:p>
          <a:p>
            <a:pPr marL="457200" indent="-457200">
              <a:buFont typeface="Arial"/>
              <a:buChar char="•"/>
            </a:pPr>
            <a:r>
              <a:rPr lang="es-ES" sz="2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divisa Text Sans"/>
                <a:cs typeface="Segoe UI"/>
              </a:rPr>
              <a:t>Retiros</a:t>
            </a:r>
          </a:p>
          <a:p>
            <a:pPr marL="457200" indent="-457200">
              <a:buFont typeface="Arial"/>
              <a:buChar char="•"/>
            </a:pPr>
            <a:r>
              <a:rPr lang="es-ES" sz="2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divisa Text Sans"/>
                <a:cs typeface="Segoe UI"/>
              </a:rPr>
              <a:t>Sacramentos</a:t>
            </a:r>
          </a:p>
          <a:p>
            <a:pPr marL="457200" indent="-457200">
              <a:buFont typeface="Arial"/>
              <a:buChar char="•"/>
            </a:pPr>
            <a:r>
              <a:rPr lang="es-ES" sz="2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divisa Text Sans"/>
                <a:cs typeface="Segoe UI"/>
              </a:rPr>
              <a:t>Campañas de donación</a:t>
            </a:r>
          </a:p>
        </p:txBody>
      </p:sp>
    </p:spTree>
    <p:extLst>
      <p:ext uri="{BB962C8B-B14F-4D97-AF65-F5344CB8AC3E}">
        <p14:creationId xmlns:p14="http://schemas.microsoft.com/office/powerpoint/2010/main" val="2545624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A17937C-3793-EBA0-46B2-FF90650C90AB}"/>
              </a:ext>
            </a:extLst>
          </p:cNvPr>
          <p:cNvSpPr txBox="1"/>
          <p:nvPr/>
        </p:nvSpPr>
        <p:spPr>
          <a:xfrm>
            <a:off x="3118638" y="1964012"/>
            <a:ext cx="569346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divisa Text Sans" pitchFamily="2" charset="77"/>
              </a:rPr>
              <a:t>Actividades &amp; eventos</a:t>
            </a:r>
            <a:endParaRPr lang="es-MX" sz="8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0249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pic>
        <p:nvPicPr>
          <p:cNvPr id="2" name="Imagen 2">
            <a:extLst>
              <a:ext uri="{FF2B5EF4-FFF2-40B4-BE49-F238E27FC236}">
                <a16:creationId xmlns:a16="http://schemas.microsoft.com/office/drawing/2014/main" id="{94A104E5-6150-3EB7-795C-0E9E18E9DE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0680" y="253832"/>
            <a:ext cx="2489965" cy="3323470"/>
          </a:xfrm>
          <a:prstGeom prst="rect">
            <a:avLst/>
          </a:prstGeom>
        </p:spPr>
      </p:pic>
      <p:pic>
        <p:nvPicPr>
          <p:cNvPr id="4" name="Imagen 8" descr="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BEB68B48-DB88-3A73-6DEA-81B8B947CE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6760" y="845926"/>
            <a:ext cx="3411723" cy="2697173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DF06AAA0-D555-9293-A554-33DE2461C1EF}"/>
              </a:ext>
            </a:extLst>
          </p:cNvPr>
          <p:cNvSpPr txBox="1">
            <a:spLocks/>
          </p:cNvSpPr>
          <p:nvPr/>
        </p:nvSpPr>
        <p:spPr>
          <a:xfrm>
            <a:off x="605683" y="4685332"/>
            <a:ext cx="3576554" cy="13399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>
                <a:latin typeface="Indivisa Text Serif"/>
              </a:rPr>
              <a:t>Jornadas</a:t>
            </a:r>
          </a:p>
        </p:txBody>
      </p:sp>
      <p:pic>
        <p:nvPicPr>
          <p:cNvPr id="12" name="Imagen 11" descr="No hay ninguna descripción de la foto disponible.">
            <a:extLst>
              <a:ext uri="{FF2B5EF4-FFF2-40B4-BE49-F238E27FC236}">
                <a16:creationId xmlns:a16="http://schemas.microsoft.com/office/drawing/2014/main" id="{94DC71F2-5B0F-DE1D-1968-D9373B022C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71" y="1361862"/>
            <a:ext cx="2620389" cy="3493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6548C4B-F1B0-3EE9-BD9C-3D55C4F24D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30" b="4884"/>
          <a:stretch/>
        </p:blipFill>
        <p:spPr bwMode="auto">
          <a:xfrm>
            <a:off x="4071621" y="3831134"/>
            <a:ext cx="5646057" cy="282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597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79" y="286480"/>
            <a:ext cx="2349500" cy="762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5784B22-B89C-9E57-A8B6-2FDB451EDAD1}"/>
              </a:ext>
            </a:extLst>
          </p:cNvPr>
          <p:cNvSpPr txBox="1">
            <a:spLocks/>
          </p:cNvSpPr>
          <p:nvPr/>
        </p:nvSpPr>
        <p:spPr>
          <a:xfrm>
            <a:off x="3315063" y="-254825"/>
            <a:ext cx="5784112" cy="13399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>
                <a:latin typeface="Indivisa Text Serif"/>
              </a:rPr>
              <a:t>Fe y espiritualidad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6FFADA-977A-2CE7-FD39-08D91FF38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812" y="3984487"/>
            <a:ext cx="3562174" cy="267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8F8509F-EDE7-F793-ADC7-D3ED8971B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6" t="40863" b="-1"/>
          <a:stretch/>
        </p:blipFill>
        <p:spPr bwMode="auto">
          <a:xfrm>
            <a:off x="344721" y="3984487"/>
            <a:ext cx="2349500" cy="267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44A096D-F3E4-A214-8D56-8B42D0F0BE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0" b="16435"/>
          <a:stretch/>
        </p:blipFill>
        <p:spPr bwMode="auto">
          <a:xfrm>
            <a:off x="2114907" y="1010934"/>
            <a:ext cx="7232293" cy="292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4E01886-9CDA-1ACF-9935-8F4834C08B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" t="21976" r="4000" b="2929"/>
          <a:stretch/>
        </p:blipFill>
        <p:spPr bwMode="auto">
          <a:xfrm>
            <a:off x="6525683" y="3984487"/>
            <a:ext cx="4144458" cy="267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25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D5C29DE-F4C7-777C-86E4-B36CC6197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377" y="3929701"/>
            <a:ext cx="3774337" cy="283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82F9905F-629F-5E99-BD44-0C8C653C669B}"/>
              </a:ext>
            </a:extLst>
          </p:cNvPr>
          <p:cNvSpPr txBox="1">
            <a:spLocks/>
          </p:cNvSpPr>
          <p:nvPr/>
        </p:nvSpPr>
        <p:spPr>
          <a:xfrm>
            <a:off x="703182" y="1103824"/>
            <a:ext cx="3576554" cy="13399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>
                <a:latin typeface="Indivisa Text Serif"/>
              </a:rPr>
              <a:t>Campañas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92BA69B7-2C9B-70DA-973D-753E8D8C4A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1" r="12133"/>
          <a:stretch/>
        </p:blipFill>
        <p:spPr bwMode="auto">
          <a:xfrm>
            <a:off x="397671" y="2666162"/>
            <a:ext cx="4187577" cy="388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968C683-0373-B7D8-090C-5C2C93310B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4597" y="135919"/>
            <a:ext cx="4934856" cy="370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79" y="83926"/>
            <a:ext cx="2349500" cy="762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B2041E0-446D-2713-2941-E259894C3669}"/>
              </a:ext>
            </a:extLst>
          </p:cNvPr>
          <p:cNvSpPr txBox="1">
            <a:spLocks/>
          </p:cNvSpPr>
          <p:nvPr/>
        </p:nvSpPr>
        <p:spPr>
          <a:xfrm>
            <a:off x="3413760" y="2516246"/>
            <a:ext cx="3576554" cy="13399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>
                <a:latin typeface="Indivisa Text Serif"/>
              </a:rPr>
              <a:t>Misiones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5F31A70-D575-5BA0-1D98-3C76345E9F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939"/>
          <a:stretch/>
        </p:blipFill>
        <p:spPr>
          <a:xfrm>
            <a:off x="525227" y="954197"/>
            <a:ext cx="2333689" cy="316764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8B34F94D-5632-33DC-E90A-B73CFDDC18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37"/>
          <a:stretch/>
        </p:blipFill>
        <p:spPr bwMode="auto">
          <a:xfrm>
            <a:off x="7618361" y="4129384"/>
            <a:ext cx="3168819" cy="264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46A3FFAC-452B-AD40-C718-169971E2F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" t="18338" r="9272" b="-226"/>
          <a:stretch/>
        </p:blipFill>
        <p:spPr bwMode="auto">
          <a:xfrm>
            <a:off x="3223450" y="-51558"/>
            <a:ext cx="4200687" cy="295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9E3E8B75-A0BE-5A88-2EA9-623106613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873" y="83926"/>
            <a:ext cx="2725521" cy="363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Una persona en una parrilla&#10;&#10;Descripción generada automáticamente con confianza media">
            <a:extLst>
              <a:ext uri="{FF2B5EF4-FFF2-40B4-BE49-F238E27FC236}">
                <a16:creationId xmlns:a16="http://schemas.microsoft.com/office/drawing/2014/main" id="{21E71DF0-1124-2345-9B5E-316DD3331AB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0"/>
          <a:stretch/>
        </p:blipFill>
        <p:spPr>
          <a:xfrm>
            <a:off x="167401" y="4230108"/>
            <a:ext cx="3049343" cy="251714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00F58BB-0BB2-49F2-E639-3EB270C44D4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035" b="19746"/>
          <a:stretch/>
        </p:blipFill>
        <p:spPr>
          <a:xfrm>
            <a:off x="3301898" y="3864508"/>
            <a:ext cx="4126153" cy="299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758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181</TotalTime>
  <Words>101</Words>
  <Application>Microsoft Office PowerPoint</Application>
  <PresentationFormat>Panorámica</PresentationFormat>
  <Paragraphs>25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6" baseType="lpstr">
      <vt:lpstr>Tema de Office</vt:lpstr>
      <vt:lpstr> BIENVENIDOS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la presentación BIENVENIDOS</dc:title>
  <dc:creator>VARGAS OSORIO FERNANDA</dc:creator>
  <cp:lastModifiedBy>Paola Azcorra Baeza</cp:lastModifiedBy>
  <cp:revision>4</cp:revision>
  <dcterms:created xsi:type="dcterms:W3CDTF">2024-05-29T14:20:44Z</dcterms:created>
  <dcterms:modified xsi:type="dcterms:W3CDTF">2024-06-13T17:01:52Z</dcterms:modified>
</cp:coreProperties>
</file>