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466"/>
    <p:restoredTop sz="96327"/>
  </p:normalViewPr>
  <p:slideViewPr>
    <p:cSldViewPr snapToGrid="0">
      <p:cViewPr>
        <p:scale>
          <a:sx n="96" d="100"/>
          <a:sy n="96" d="100"/>
        </p:scale>
        <p:origin x="40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03/06/2024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10.jpg"/><Relationship Id="rId4" Type="http://schemas.openxmlformats.org/officeDocument/2006/relationships/image" Target="../media/image3.emf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gresados@lasallecancun.edu.mx" TargetMode="External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33" y="2106077"/>
            <a:ext cx="5477467" cy="3489791"/>
          </a:xfrm>
        </p:spPr>
        <p:txBody>
          <a:bodyPr>
            <a:normAutofit/>
          </a:bodyPr>
          <a:lstStyle/>
          <a:p>
            <a:pPr algn="ctr"/>
            <a:r>
              <a:rPr lang="es-ES_tradnl" sz="54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Seguimiento a Egresados</a:t>
            </a:r>
            <a:br>
              <a:rPr lang="es-ES_tradnl" sz="54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</a:br>
            <a:b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58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BIENVENIDOS</a:t>
            </a: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968099D-48F7-BF74-5E89-7B31C1D136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28" b="19951"/>
          <a:stretch/>
        </p:blipFill>
        <p:spPr>
          <a:xfrm>
            <a:off x="2926036" y="0"/>
            <a:ext cx="251341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2309588"/>
            <a:ext cx="6372088" cy="40724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~ Mantener un vínculo estrecho y fortalecer la comunicación con nuestros egresados.</a:t>
            </a:r>
            <a:b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~ Realizar actividades y eventos que acerquen al egresado a su alma máter.</a:t>
            </a:r>
            <a:b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~ Dar a conocer a</a:t>
            </a:r>
            <a:r>
              <a:rPr lang="es-MX" sz="1800" dirty="0"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 Consejo de Egresados invitando a los alumnos y egresados a </a:t>
            </a: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colaborar.</a:t>
            </a:r>
            <a:br>
              <a:rPr lang="es-MX" sz="1800" dirty="0"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~ </a:t>
            </a:r>
            <a:r>
              <a:rPr lang="es-MX" sz="1800" dirty="0"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Reforzar el sentido </a:t>
            </a: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permanencia lasallista en nuestra comunidad.</a:t>
            </a:r>
            <a:b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~ Conocer la opinión del egresado para la mejora continua de nuestra casa de estudios.</a:t>
            </a:r>
            <a:endParaRPr lang="es-MX" sz="18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585F43-C4AA-B358-62A9-BA0A8687A8DC}"/>
              </a:ext>
            </a:extLst>
          </p:cNvPr>
          <p:cNvSpPr txBox="1">
            <a:spLocks/>
          </p:cNvSpPr>
          <p:nvPr/>
        </p:nvSpPr>
        <p:spPr>
          <a:xfrm>
            <a:off x="853710" y="1565469"/>
            <a:ext cx="5477467" cy="550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Nos encargamos de: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24FA04B-E0DD-7696-724C-E6400598E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28" b="19951"/>
          <a:stretch/>
        </p:blipFill>
        <p:spPr>
          <a:xfrm>
            <a:off x="2926036" y="0"/>
            <a:ext cx="251341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836" y="2240462"/>
            <a:ext cx="6988314" cy="12287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MX" sz="1800" dirty="0">
                <a:effectLst/>
                <a:latin typeface="Indivisa Text Sans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Equipo conformado por un representante de cada licenciatura y posgrado, cuyo propósito es promover el desarrollo integral de los egresados a través de eventos en el campo profesional y social, reforzando la relación entre compañeros.</a:t>
            </a:r>
            <a:endParaRPr lang="es-MX" sz="1600" dirty="0">
              <a:effectLst/>
              <a:latin typeface="Indivisa Text Sans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585F43-C4AA-B358-62A9-BA0A8687A8DC}"/>
              </a:ext>
            </a:extLst>
          </p:cNvPr>
          <p:cNvSpPr txBox="1">
            <a:spLocks/>
          </p:cNvSpPr>
          <p:nvPr/>
        </p:nvSpPr>
        <p:spPr>
          <a:xfrm>
            <a:off x="1161823" y="1579237"/>
            <a:ext cx="5477467" cy="550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Consejo de Egresados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24FA04B-E0DD-7696-724C-E6400598E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28" b="19951"/>
          <a:stretch/>
        </p:blipFill>
        <p:spPr>
          <a:xfrm>
            <a:off x="2926036" y="0"/>
            <a:ext cx="2513416" cy="1371600"/>
          </a:xfrm>
          <a:prstGeom prst="rect">
            <a:avLst/>
          </a:prstGeom>
        </p:spPr>
      </p:pic>
      <p:pic>
        <p:nvPicPr>
          <p:cNvPr id="5" name="Imagen 4" descr="Un grupo de personas posando para una foto en un cuarto&#10;&#10;Descripción generada automáticamente">
            <a:extLst>
              <a:ext uri="{FF2B5EF4-FFF2-40B4-BE49-F238E27FC236}">
                <a16:creationId xmlns:a16="http://schemas.microsoft.com/office/drawing/2014/main" id="{53210F92-BD9D-745E-55F9-606F734563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64" t="26858" b="4161"/>
          <a:stretch/>
        </p:blipFill>
        <p:spPr>
          <a:xfrm>
            <a:off x="1406577" y="3718433"/>
            <a:ext cx="4987958" cy="28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24FA04B-E0DD-7696-724C-E6400598E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28" b="19951"/>
          <a:stretch/>
        </p:blipFill>
        <p:spPr>
          <a:xfrm>
            <a:off x="2926036" y="0"/>
            <a:ext cx="2513416" cy="1371600"/>
          </a:xfrm>
          <a:prstGeom prst="rect">
            <a:avLst/>
          </a:prstGeom>
        </p:spPr>
      </p:pic>
      <p:pic>
        <p:nvPicPr>
          <p:cNvPr id="18" name="Imagen 17" descr="Un grupo de personas de pie sobre pasto&#10;&#10;Descripción generada automáticamente">
            <a:extLst>
              <a:ext uri="{FF2B5EF4-FFF2-40B4-BE49-F238E27FC236}">
                <a16:creationId xmlns:a16="http://schemas.microsoft.com/office/drawing/2014/main" id="{972B6F06-6B77-A24E-F24B-C5B90E7F3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42" y="4013826"/>
            <a:ext cx="3168818" cy="2656413"/>
          </a:xfrm>
          <a:prstGeom prst="rect">
            <a:avLst/>
          </a:prstGeom>
        </p:spPr>
      </p:pic>
      <p:pic>
        <p:nvPicPr>
          <p:cNvPr id="24" name="Imagen 23" descr="Grupo de personas posando delante de una pared&#10;&#10;Descripción generada automáticamente">
            <a:extLst>
              <a:ext uri="{FF2B5EF4-FFF2-40B4-BE49-F238E27FC236}">
                <a16:creationId xmlns:a16="http://schemas.microsoft.com/office/drawing/2014/main" id="{A4C844A6-2DB3-78B8-A900-F32823F7D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159" y="4013826"/>
            <a:ext cx="4712953" cy="2651036"/>
          </a:xfrm>
          <a:prstGeom prst="rect">
            <a:avLst/>
          </a:prstGeom>
        </p:spPr>
      </p:pic>
      <p:pic>
        <p:nvPicPr>
          <p:cNvPr id="26" name="Imagen 25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1F2718C2-BC07-AA16-9D20-DBEBE75172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0254" y="1254740"/>
            <a:ext cx="3911162" cy="2607441"/>
          </a:xfrm>
          <a:prstGeom prst="rect">
            <a:avLst/>
          </a:prstGeom>
        </p:spPr>
      </p:pic>
      <p:pic>
        <p:nvPicPr>
          <p:cNvPr id="28" name="Imagen 27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E259034A-3326-1770-E969-66B4D6DAF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576" y="1251659"/>
            <a:ext cx="3484803" cy="261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8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695" y="2329913"/>
            <a:ext cx="5238590" cy="226122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MX" sz="1800" dirty="0">
                <a:latin typeface="Indivisa Text Sans" pitchFamily="50" charset="0"/>
              </a:rPr>
              <a:t>Lic. Diana García Navarijo</a:t>
            </a:r>
            <a:br>
              <a:rPr lang="es-MX" sz="1800" dirty="0">
                <a:latin typeface="Indivisa Text Sans" pitchFamily="50" charset="0"/>
              </a:rPr>
            </a:br>
            <a:r>
              <a:rPr lang="es-MX" sz="1800" dirty="0">
                <a:latin typeface="Indivisa Text Sans" pitchFamily="50" charset="0"/>
              </a:rPr>
              <a:t>(998) 8862201 ext.521</a:t>
            </a:r>
            <a:br>
              <a:rPr lang="es-MX" sz="1800" dirty="0">
                <a:latin typeface="Indivisa Text Sans" pitchFamily="50" charset="0"/>
              </a:rPr>
            </a:br>
            <a:r>
              <a:rPr lang="es-MX" sz="1800" dirty="0">
                <a:latin typeface="Indivisa Text Sans" pitchFamily="50" charset="0"/>
                <a:hlinkClick r:id="rId6"/>
              </a:rPr>
              <a:t>egresados@lasallecancun.edu.mx</a:t>
            </a:r>
            <a:br>
              <a:rPr lang="es-MX" sz="1800" dirty="0">
                <a:latin typeface="Indivisa Text Sans" pitchFamily="50" charset="0"/>
              </a:rPr>
            </a:br>
            <a:br>
              <a:rPr lang="es-MX" sz="1800" dirty="0">
                <a:latin typeface="Indivisa Text Sans" pitchFamily="50" charset="0"/>
              </a:rPr>
            </a:br>
            <a:r>
              <a:rPr lang="es-MX" sz="1800" dirty="0">
                <a:latin typeface="Indivisa Text Sans" pitchFamily="50" charset="0"/>
              </a:rPr>
              <a:t>Oficina: Edificio A</a:t>
            </a:r>
            <a:br>
              <a:rPr lang="es-MX" sz="1800" dirty="0">
                <a:latin typeface="Indivisa Text Sans" pitchFamily="50" charset="0"/>
              </a:rPr>
            </a:br>
            <a:r>
              <a:rPr lang="es-MX" sz="1800" dirty="0">
                <a:latin typeface="Indivisa Text Sans" pitchFamily="50" charset="0"/>
              </a:rPr>
              <a:t>(dentro del área administrativa)</a:t>
            </a:r>
            <a:br>
              <a:rPr lang="es-MX" sz="1800" dirty="0">
                <a:latin typeface="Indivisa Text Sans" pitchFamily="50" charset="0"/>
              </a:rPr>
            </a:br>
            <a:br>
              <a:rPr lang="es-MX" sz="1800" dirty="0">
                <a:latin typeface="Indivisa Text Sans" pitchFamily="50" charset="0"/>
              </a:rPr>
            </a:br>
            <a:r>
              <a:rPr lang="es-MX" sz="1800" b="1" dirty="0">
                <a:latin typeface="Indivisa Text Sans" pitchFamily="50" charset="0"/>
              </a:rPr>
              <a:t>Síguenos en:</a:t>
            </a:r>
            <a:endParaRPr lang="es-MX" sz="1600" b="1" dirty="0">
              <a:effectLst/>
              <a:latin typeface="Indivisa Text Sans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585F43-C4AA-B358-62A9-BA0A8687A8DC}"/>
              </a:ext>
            </a:extLst>
          </p:cNvPr>
          <p:cNvSpPr txBox="1">
            <a:spLocks/>
          </p:cNvSpPr>
          <p:nvPr/>
        </p:nvSpPr>
        <p:spPr>
          <a:xfrm>
            <a:off x="1168793" y="1530905"/>
            <a:ext cx="4489933" cy="550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Responsable: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24FA04B-E0DD-7696-724C-E6400598E9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28" b="19951"/>
          <a:stretch/>
        </p:blipFill>
        <p:spPr>
          <a:xfrm>
            <a:off x="2926036" y="0"/>
            <a:ext cx="2513416" cy="1371600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E5DA193-06B3-2E9E-B007-65EDB4398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5216" y="4957979"/>
            <a:ext cx="526211" cy="526211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F892CCF1-9A3C-43AF-7FB0-5A51F34A7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5215" y="5781368"/>
            <a:ext cx="526212" cy="526212"/>
          </a:xfrm>
          <a:prstGeom prst="rect">
            <a:avLst/>
          </a:prstGeom>
        </p:spPr>
      </p:pic>
      <p:sp>
        <p:nvSpPr>
          <p:cNvPr id="13" name="Título 3">
            <a:extLst>
              <a:ext uri="{FF2B5EF4-FFF2-40B4-BE49-F238E27FC236}">
                <a16:creationId xmlns:a16="http://schemas.microsoft.com/office/drawing/2014/main" id="{AA5F097A-AE24-A3BC-0E47-C211E97341C7}"/>
              </a:ext>
            </a:extLst>
          </p:cNvPr>
          <p:cNvSpPr txBox="1">
            <a:spLocks/>
          </p:cNvSpPr>
          <p:nvPr/>
        </p:nvSpPr>
        <p:spPr>
          <a:xfrm>
            <a:off x="2181427" y="4957977"/>
            <a:ext cx="3120648" cy="526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2000" dirty="0">
                <a:latin typeface="Indivisa Text Sans" pitchFamily="50" charset="0"/>
              </a:rPr>
              <a:t>Egresados La Salle Cancún</a:t>
            </a:r>
            <a:endParaRPr lang="es-MX" sz="2000" dirty="0"/>
          </a:p>
        </p:txBody>
      </p:sp>
      <p:sp>
        <p:nvSpPr>
          <p:cNvPr id="14" name="Título 3">
            <a:extLst>
              <a:ext uri="{FF2B5EF4-FFF2-40B4-BE49-F238E27FC236}">
                <a16:creationId xmlns:a16="http://schemas.microsoft.com/office/drawing/2014/main" id="{5FE51F35-4921-071C-F470-3075B8A4726D}"/>
              </a:ext>
            </a:extLst>
          </p:cNvPr>
          <p:cNvSpPr txBox="1">
            <a:spLocks/>
          </p:cNvSpPr>
          <p:nvPr/>
        </p:nvSpPr>
        <p:spPr>
          <a:xfrm>
            <a:off x="2181427" y="5781368"/>
            <a:ext cx="3120648" cy="526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2000" dirty="0">
                <a:latin typeface="Indivisa Text Sans" pitchFamily="50" charset="0"/>
              </a:rPr>
              <a:t>@egresadosallecancun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7609351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352</TotalTime>
  <Words>177</Words>
  <Application>Microsoft Office PowerPoint</Application>
  <PresentationFormat>Panorámica</PresentationFormat>
  <Paragraphs>9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Avenir Heavy</vt:lpstr>
      <vt:lpstr>Calibri</vt:lpstr>
      <vt:lpstr>Calibri Light</vt:lpstr>
      <vt:lpstr>Indivisa Text Sans</vt:lpstr>
      <vt:lpstr>Tema de Office</vt:lpstr>
      <vt:lpstr>Seguimiento a Egresados  BIENVENIDOS</vt:lpstr>
      <vt:lpstr>~ Mantener un vínculo estrecho y fortalecer la comunicación con nuestros egresados.  ~ Realizar actividades y eventos que acerquen al egresado a su alma máter.  ~ Dar a conocer al Consejo de Egresados invitando a los alumnos y egresados a colaborar.  ~ Reforzar el sentido de permanencia lasallista en nuestra comunidad.  ~ Conocer la opinión del egresado para la mejora continua de nuestra casa de estudios.</vt:lpstr>
      <vt:lpstr>Equipo conformado por un representante de cada licenciatura y posgrado, cuyo propósito es promover el desarrollo integral de los egresados a través de eventos en el campo profesional y social, reforzando la relación entre compañeros.</vt:lpstr>
      <vt:lpstr>Presentación de PowerPoint</vt:lpstr>
      <vt:lpstr>Lic. Diana García Navarijo (998) 8862201 ext.521 egresados@lasallecancun.edu.mx  Oficina: Edificio A (dentro del área administrativa)  Síguenos 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Diana Garcia Navarijo</cp:lastModifiedBy>
  <cp:revision>3</cp:revision>
  <dcterms:created xsi:type="dcterms:W3CDTF">2024-05-29T14:20:44Z</dcterms:created>
  <dcterms:modified xsi:type="dcterms:W3CDTF">2024-06-03T21:12:37Z</dcterms:modified>
</cp:coreProperties>
</file>