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6327"/>
  </p:normalViewPr>
  <p:slideViewPr>
    <p:cSldViewPr snapToGrid="0">
      <p:cViewPr varScale="1">
        <p:scale>
          <a:sx n="66" d="100"/>
          <a:sy n="66" d="100"/>
        </p:scale>
        <p:origin x="147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EBD9B-D458-4CC7-B66E-710B36A43C6F}" type="doc">
      <dgm:prSet loTypeId="urn:microsoft.com/office/officeart/2005/8/layout/pyramid4" loCatId="relationship" qsTypeId="urn:microsoft.com/office/officeart/2005/8/quickstyle/3d2" qsCatId="3D" csTypeId="urn:microsoft.com/office/officeart/2005/8/colors/colorful4" csCatId="colorful" phldr="1"/>
      <dgm:spPr/>
    </dgm:pt>
    <dgm:pt modelId="{C7524374-97D0-4EC4-AB9B-534411865891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000" dirty="0"/>
            <a:t>DESARROLLO HUMANO Y PROFESIONAL</a:t>
          </a:r>
        </a:p>
      </dgm:t>
    </dgm:pt>
    <dgm:pt modelId="{5FC7CEBB-3F01-422A-B2AB-1361C00EA256}" type="parTrans" cxnId="{87F0F2D3-CFA5-4A12-BC27-84B25E72F25E}">
      <dgm:prSet/>
      <dgm:spPr/>
      <dgm:t>
        <a:bodyPr/>
        <a:lstStyle/>
        <a:p>
          <a:endParaRPr lang="es-MX"/>
        </a:p>
      </dgm:t>
    </dgm:pt>
    <dgm:pt modelId="{9AF180B1-E6A4-4EED-9963-643F4243B48B}" type="sibTrans" cxnId="{87F0F2D3-CFA5-4A12-BC27-84B25E72F25E}">
      <dgm:prSet/>
      <dgm:spPr/>
      <dgm:t>
        <a:bodyPr/>
        <a:lstStyle/>
        <a:p>
          <a:endParaRPr lang="es-MX"/>
        </a:p>
      </dgm:t>
    </dgm:pt>
    <dgm:pt modelId="{B851D383-8467-4108-9D52-7F28AB7DB8BA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000" dirty="0"/>
            <a:t>MODELO EDUCATIVO</a:t>
          </a:r>
        </a:p>
      </dgm:t>
    </dgm:pt>
    <dgm:pt modelId="{9AA5A52D-2E54-49EF-8A17-CC33C7DB465B}" type="parTrans" cxnId="{304DEA92-1A82-4932-91BA-E47FD0FDBCED}">
      <dgm:prSet/>
      <dgm:spPr/>
      <dgm:t>
        <a:bodyPr/>
        <a:lstStyle/>
        <a:p>
          <a:endParaRPr lang="es-MX"/>
        </a:p>
      </dgm:t>
    </dgm:pt>
    <dgm:pt modelId="{13E984B7-0B4D-497A-83C9-1053C11A9568}" type="sibTrans" cxnId="{304DEA92-1A82-4932-91BA-E47FD0FDBCED}">
      <dgm:prSet/>
      <dgm:spPr/>
      <dgm:t>
        <a:bodyPr/>
        <a:lstStyle/>
        <a:p>
          <a:endParaRPr lang="es-MX"/>
        </a:p>
      </dgm:t>
    </dgm:pt>
    <dgm:pt modelId="{997BA578-1B50-4079-B8D2-69E5130CB2BA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000" dirty="0"/>
            <a:t>EDUCACIÓN SUPERIOR DE CALIDAD</a:t>
          </a:r>
        </a:p>
      </dgm:t>
    </dgm:pt>
    <dgm:pt modelId="{C64D9C2A-1FA6-4A91-BFAD-DF0E86471288}" type="parTrans" cxnId="{D9651491-E53F-4D87-8DD3-753956A2ACA8}">
      <dgm:prSet/>
      <dgm:spPr/>
      <dgm:t>
        <a:bodyPr/>
        <a:lstStyle/>
        <a:p>
          <a:endParaRPr lang="es-MX"/>
        </a:p>
      </dgm:t>
    </dgm:pt>
    <dgm:pt modelId="{D2836F85-97A7-4BEF-AA37-30A0D76FE67A}" type="sibTrans" cxnId="{D9651491-E53F-4D87-8DD3-753956A2ACA8}">
      <dgm:prSet/>
      <dgm:spPr/>
      <dgm:t>
        <a:bodyPr/>
        <a:lstStyle/>
        <a:p>
          <a:endParaRPr lang="es-MX"/>
        </a:p>
      </dgm:t>
    </dgm:pt>
    <dgm:pt modelId="{EDF21AB4-D5B6-4916-9585-CE3EC096102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000" dirty="0"/>
            <a:t>FORMACIÓN INTEGRAL</a:t>
          </a:r>
        </a:p>
      </dgm:t>
    </dgm:pt>
    <dgm:pt modelId="{363A6F27-1597-4588-8B2E-4643B30723C1}" type="parTrans" cxnId="{E07BE584-ACC7-4E3F-AB53-E4903204875C}">
      <dgm:prSet/>
      <dgm:spPr/>
      <dgm:t>
        <a:bodyPr/>
        <a:lstStyle/>
        <a:p>
          <a:endParaRPr lang="es-MX"/>
        </a:p>
      </dgm:t>
    </dgm:pt>
    <dgm:pt modelId="{EF3E27D5-F2A5-49A8-881A-221ADB3D97C8}" type="sibTrans" cxnId="{E07BE584-ACC7-4E3F-AB53-E4903204875C}">
      <dgm:prSet/>
      <dgm:spPr/>
      <dgm:t>
        <a:bodyPr/>
        <a:lstStyle/>
        <a:p>
          <a:endParaRPr lang="es-MX"/>
        </a:p>
      </dgm:t>
    </dgm:pt>
    <dgm:pt modelId="{D6194ABE-5405-448E-95BD-197351517EE3}" type="pres">
      <dgm:prSet presAssocID="{272EBD9B-D458-4CC7-B66E-710B36A43C6F}" presName="compositeShape" presStyleCnt="0">
        <dgm:presLayoutVars>
          <dgm:chMax val="9"/>
          <dgm:dir/>
          <dgm:resizeHandles val="exact"/>
        </dgm:presLayoutVars>
      </dgm:prSet>
      <dgm:spPr/>
    </dgm:pt>
    <dgm:pt modelId="{CEBC8439-4BE0-477B-A134-785414BA85C6}" type="pres">
      <dgm:prSet presAssocID="{272EBD9B-D458-4CC7-B66E-710B36A43C6F}" presName="triangle1" presStyleLbl="node1" presStyleIdx="0" presStyleCnt="4">
        <dgm:presLayoutVars>
          <dgm:bulletEnabled val="1"/>
        </dgm:presLayoutVars>
      </dgm:prSet>
      <dgm:spPr/>
    </dgm:pt>
    <dgm:pt modelId="{C7016A7D-1758-449E-9DEB-502953123842}" type="pres">
      <dgm:prSet presAssocID="{272EBD9B-D458-4CC7-B66E-710B36A43C6F}" presName="triangle2" presStyleLbl="node1" presStyleIdx="1" presStyleCnt="4">
        <dgm:presLayoutVars>
          <dgm:bulletEnabled val="1"/>
        </dgm:presLayoutVars>
      </dgm:prSet>
      <dgm:spPr/>
    </dgm:pt>
    <dgm:pt modelId="{CDF48EE7-0AF1-47DB-A6D7-9EACE44DFEAE}" type="pres">
      <dgm:prSet presAssocID="{272EBD9B-D458-4CC7-B66E-710B36A43C6F}" presName="triangle3" presStyleLbl="node1" presStyleIdx="2" presStyleCnt="4">
        <dgm:presLayoutVars>
          <dgm:bulletEnabled val="1"/>
        </dgm:presLayoutVars>
      </dgm:prSet>
      <dgm:spPr/>
    </dgm:pt>
    <dgm:pt modelId="{D76EAEBC-2F29-4EBB-A690-C707CC917C81}" type="pres">
      <dgm:prSet presAssocID="{272EBD9B-D458-4CC7-B66E-710B36A43C6F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B6BA040-60E9-4118-8C60-FC0F3EDCAAFA}" type="presOf" srcId="{997BA578-1B50-4079-B8D2-69E5130CB2BA}" destId="{CDF48EE7-0AF1-47DB-A6D7-9EACE44DFEAE}" srcOrd="0" destOrd="0" presId="urn:microsoft.com/office/officeart/2005/8/layout/pyramid4"/>
    <dgm:cxn modelId="{31E5E74B-D3AE-48DE-B9CD-D6A1F3545EAC}" type="presOf" srcId="{272EBD9B-D458-4CC7-B66E-710B36A43C6F}" destId="{D6194ABE-5405-448E-95BD-197351517EE3}" srcOrd="0" destOrd="0" presId="urn:microsoft.com/office/officeart/2005/8/layout/pyramid4"/>
    <dgm:cxn modelId="{62EE3C59-2849-40ED-9043-274AC888829A}" type="presOf" srcId="{EDF21AB4-D5B6-4916-9585-CE3EC0961027}" destId="{D76EAEBC-2F29-4EBB-A690-C707CC917C81}" srcOrd="0" destOrd="0" presId="urn:microsoft.com/office/officeart/2005/8/layout/pyramid4"/>
    <dgm:cxn modelId="{E07BE584-ACC7-4E3F-AB53-E4903204875C}" srcId="{272EBD9B-D458-4CC7-B66E-710B36A43C6F}" destId="{EDF21AB4-D5B6-4916-9585-CE3EC0961027}" srcOrd="3" destOrd="0" parTransId="{363A6F27-1597-4588-8B2E-4643B30723C1}" sibTransId="{EF3E27D5-F2A5-49A8-881A-221ADB3D97C8}"/>
    <dgm:cxn modelId="{D9651491-E53F-4D87-8DD3-753956A2ACA8}" srcId="{272EBD9B-D458-4CC7-B66E-710B36A43C6F}" destId="{997BA578-1B50-4079-B8D2-69E5130CB2BA}" srcOrd="2" destOrd="0" parTransId="{C64D9C2A-1FA6-4A91-BFAD-DF0E86471288}" sibTransId="{D2836F85-97A7-4BEF-AA37-30A0D76FE67A}"/>
    <dgm:cxn modelId="{304DEA92-1A82-4932-91BA-E47FD0FDBCED}" srcId="{272EBD9B-D458-4CC7-B66E-710B36A43C6F}" destId="{B851D383-8467-4108-9D52-7F28AB7DB8BA}" srcOrd="1" destOrd="0" parTransId="{9AA5A52D-2E54-49EF-8A17-CC33C7DB465B}" sibTransId="{13E984B7-0B4D-497A-83C9-1053C11A9568}"/>
    <dgm:cxn modelId="{5C3AC4BD-049D-47C7-91D3-85BC002892C4}" type="presOf" srcId="{C7524374-97D0-4EC4-AB9B-534411865891}" destId="{CEBC8439-4BE0-477B-A134-785414BA85C6}" srcOrd="0" destOrd="0" presId="urn:microsoft.com/office/officeart/2005/8/layout/pyramid4"/>
    <dgm:cxn modelId="{536E3CC6-1F8E-4F9C-9070-00C135294AFB}" type="presOf" srcId="{B851D383-8467-4108-9D52-7F28AB7DB8BA}" destId="{C7016A7D-1758-449E-9DEB-502953123842}" srcOrd="0" destOrd="0" presId="urn:microsoft.com/office/officeart/2005/8/layout/pyramid4"/>
    <dgm:cxn modelId="{87F0F2D3-CFA5-4A12-BC27-84B25E72F25E}" srcId="{272EBD9B-D458-4CC7-B66E-710B36A43C6F}" destId="{C7524374-97D0-4EC4-AB9B-534411865891}" srcOrd="0" destOrd="0" parTransId="{5FC7CEBB-3F01-422A-B2AB-1361C00EA256}" sibTransId="{9AF180B1-E6A4-4EED-9963-643F4243B48B}"/>
    <dgm:cxn modelId="{CE6722F1-039B-4BD4-AFA0-86993B90D110}" type="presParOf" srcId="{D6194ABE-5405-448E-95BD-197351517EE3}" destId="{CEBC8439-4BE0-477B-A134-785414BA85C6}" srcOrd="0" destOrd="0" presId="urn:microsoft.com/office/officeart/2005/8/layout/pyramid4"/>
    <dgm:cxn modelId="{9C93945D-5C2B-4830-BAAF-6E37999AEF6E}" type="presParOf" srcId="{D6194ABE-5405-448E-95BD-197351517EE3}" destId="{C7016A7D-1758-449E-9DEB-502953123842}" srcOrd="1" destOrd="0" presId="urn:microsoft.com/office/officeart/2005/8/layout/pyramid4"/>
    <dgm:cxn modelId="{2D37890C-00BB-4F9C-A015-584E5A353C8F}" type="presParOf" srcId="{D6194ABE-5405-448E-95BD-197351517EE3}" destId="{CDF48EE7-0AF1-47DB-A6D7-9EACE44DFEAE}" srcOrd="2" destOrd="0" presId="urn:microsoft.com/office/officeart/2005/8/layout/pyramid4"/>
    <dgm:cxn modelId="{699EE29A-E206-4AD7-9601-35A76B50F26F}" type="presParOf" srcId="{D6194ABE-5405-448E-95BD-197351517EE3}" destId="{D76EAEBC-2F29-4EBB-A690-C707CC917C8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8814E-1F9A-4EAA-B263-B54F59D5365E}" type="doc">
      <dgm:prSet loTypeId="urn:microsoft.com/office/officeart/2005/8/layout/hList7#1" loCatId="list" qsTypeId="urn:microsoft.com/office/officeart/2005/8/quickstyle/simple2" qsCatId="simple" csTypeId="urn:microsoft.com/office/officeart/2005/8/colors/accent1_2" csCatId="accent1" phldr="1"/>
      <dgm:spPr/>
    </dgm:pt>
    <dgm:pt modelId="{52600DE2-A57F-492C-B570-9C8FDF5F220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Pensamiento y comunicación</a:t>
          </a:r>
        </a:p>
      </dgm:t>
    </dgm:pt>
    <dgm:pt modelId="{2BCCF2EF-CF7B-4FE2-A1D8-DEF60BEAC49A}" type="parTrans" cxnId="{1B855C49-1736-46BF-9CE1-4CCD01B76623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visa Text Sans"/>
          </a:endParaRPr>
        </a:p>
      </dgm:t>
    </dgm:pt>
    <dgm:pt modelId="{D374ED37-87B6-4C73-9AA7-C732F27C2E5C}" type="sibTrans" cxnId="{1B855C49-1736-46BF-9CE1-4CCD01B76623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visa Text Sans"/>
          </a:endParaRPr>
        </a:p>
      </dgm:t>
    </dgm:pt>
    <dgm:pt modelId="{65FFCECE-C7F5-4233-AB0C-227219459574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Desarrollo de emprendedores </a:t>
          </a:r>
          <a:b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</a:br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y sustentabilidad</a:t>
          </a:r>
        </a:p>
      </dgm:t>
    </dgm:pt>
    <dgm:pt modelId="{A7A4B570-90D2-4E4C-BC20-119D47081AA6}" type="parTrans" cxnId="{D5FFE2A8-E75B-4076-88BF-43F3C36BF170}">
      <dgm:prSet/>
      <dgm:spPr/>
      <dgm:t>
        <a:bodyPr/>
        <a:lstStyle/>
        <a:p>
          <a:endParaRPr lang="es-MX"/>
        </a:p>
      </dgm:t>
    </dgm:pt>
    <dgm:pt modelId="{AD22A36C-7643-4738-945A-1BF17F4793F9}" type="sibTrans" cxnId="{D5FFE2A8-E75B-4076-88BF-43F3C36BF170}">
      <dgm:prSet/>
      <dgm:spPr/>
      <dgm:t>
        <a:bodyPr/>
        <a:lstStyle/>
        <a:p>
          <a:endParaRPr lang="es-MX"/>
        </a:p>
      </dgm:t>
    </dgm:pt>
    <dgm:pt modelId="{2D84DB87-67AF-4F66-A123-584E0C1537F0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Humanismo </a:t>
          </a:r>
          <a:b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</a:br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y sociedad</a:t>
          </a:r>
        </a:p>
      </dgm:t>
    </dgm:pt>
    <dgm:pt modelId="{51A956D9-4556-4160-9168-1908977C2B8A}" type="sibTrans" cxnId="{091512CA-E48C-4F5B-8ABC-E0B43739338B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visa Text Sans"/>
          </a:endParaRPr>
        </a:p>
      </dgm:t>
    </dgm:pt>
    <dgm:pt modelId="{5D963DAA-5C7D-4648-8DEB-D47BC7FE0B4E}" type="parTrans" cxnId="{091512CA-E48C-4F5B-8ABC-E0B43739338B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divisa Text Sans"/>
          </a:endParaRPr>
        </a:p>
      </dgm:t>
    </dgm:pt>
    <dgm:pt modelId="{4B520320-5B6A-4FF0-9D9F-91947735235F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  <a:alpha val="0"/>
              </a:schemeClr>
            </a:gs>
          </a:gsLst>
          <a:lin ang="3000000" scaled="0"/>
          <a:tileRect/>
        </a:gra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Lengua </a:t>
          </a:r>
          <a:b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</a:br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extranjera</a:t>
          </a:r>
        </a:p>
      </dgm:t>
    </dgm:pt>
    <dgm:pt modelId="{DA5A0F3C-D502-49DE-9E60-1295533F473C}" type="parTrans" cxnId="{55B97814-A3E9-4DE7-9C5C-5A68ACB5D465}">
      <dgm:prSet/>
      <dgm:spPr/>
      <dgm:t>
        <a:bodyPr/>
        <a:lstStyle/>
        <a:p>
          <a:endParaRPr lang="es-MX"/>
        </a:p>
      </dgm:t>
    </dgm:pt>
    <dgm:pt modelId="{B1A2A5A2-472D-4629-9240-1A78219B65AE}" type="sibTrans" cxnId="{55B97814-A3E9-4DE7-9C5C-5A68ACB5D465}">
      <dgm:prSet/>
      <dgm:spPr/>
      <dgm:t>
        <a:bodyPr/>
        <a:lstStyle/>
        <a:p>
          <a:endParaRPr lang="es-MX"/>
        </a:p>
      </dgm:t>
    </dgm:pt>
    <dgm:pt modelId="{B993C3C2-8235-4A3D-BD48-BE12EA648353}" type="pres">
      <dgm:prSet presAssocID="{9A48814E-1F9A-4EAA-B263-B54F59D5365E}" presName="Name0" presStyleCnt="0">
        <dgm:presLayoutVars>
          <dgm:dir/>
          <dgm:resizeHandles val="exact"/>
        </dgm:presLayoutVars>
      </dgm:prSet>
      <dgm:spPr/>
    </dgm:pt>
    <dgm:pt modelId="{AC6C6D01-DD51-4287-BD23-AA4C2011966E}" type="pres">
      <dgm:prSet presAssocID="{9A48814E-1F9A-4EAA-B263-B54F59D5365E}" presName="fgShape" presStyleLbl="fgShp" presStyleIdx="0" presStyleCnt="1" custScaleX="80484" custScaleY="130046" custLinFactNeighborX="-13677" custLinFactNeighborY="-54931"/>
      <dgm:spPr>
        <a:solidFill>
          <a:srgbClr val="FFCCCC"/>
        </a:solidFill>
        <a:ln>
          <a:solidFill>
            <a:srgbClr val="FF0000"/>
          </a:solidFill>
        </a:ln>
      </dgm:spPr>
    </dgm:pt>
    <dgm:pt modelId="{89CB3262-893D-40E0-B681-A10D7831E9BE}" type="pres">
      <dgm:prSet presAssocID="{9A48814E-1F9A-4EAA-B263-B54F59D5365E}" presName="linComp" presStyleCnt="0"/>
      <dgm:spPr/>
    </dgm:pt>
    <dgm:pt modelId="{813AFB19-2EA4-4701-9554-0C2DF36E2825}" type="pres">
      <dgm:prSet presAssocID="{52600DE2-A57F-492C-B570-9C8FDF5F2203}" presName="compNode" presStyleCnt="0"/>
      <dgm:spPr/>
    </dgm:pt>
    <dgm:pt modelId="{18788E03-4C87-4AFF-A93A-B1D18D948F3A}" type="pres">
      <dgm:prSet presAssocID="{52600DE2-A57F-492C-B570-9C8FDF5F2203}" presName="bkgdShape" presStyleLbl="node1" presStyleIdx="0" presStyleCnt="4"/>
      <dgm:spPr/>
    </dgm:pt>
    <dgm:pt modelId="{58A6A419-38A0-4514-B44C-278D6AA6674E}" type="pres">
      <dgm:prSet presAssocID="{52600DE2-A57F-492C-B570-9C8FDF5F2203}" presName="nodeTx" presStyleLbl="node1" presStyleIdx="0" presStyleCnt="4">
        <dgm:presLayoutVars>
          <dgm:bulletEnabled val="1"/>
        </dgm:presLayoutVars>
      </dgm:prSet>
      <dgm:spPr/>
    </dgm:pt>
    <dgm:pt modelId="{56334DD9-2AB2-45EE-A9E6-815B0623A204}" type="pres">
      <dgm:prSet presAssocID="{52600DE2-A57F-492C-B570-9C8FDF5F2203}" presName="invisiNode" presStyleLbl="node1" presStyleIdx="0" presStyleCnt="4"/>
      <dgm:spPr/>
    </dgm:pt>
    <dgm:pt modelId="{94602BA4-F193-42F0-9D8C-C78714516E7C}" type="pres">
      <dgm:prSet presAssocID="{52600DE2-A57F-492C-B570-9C8FDF5F2203}" presName="imagNode" presStyleLbl="fgImgPlace1" presStyleIdx="0" presStyleCnt="4" custScaleY="1009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8F9318-8F90-4D37-ACE2-ABD33634D465}" type="pres">
      <dgm:prSet presAssocID="{D374ED37-87B6-4C73-9AA7-C732F27C2E5C}" presName="sibTrans" presStyleLbl="sibTrans2D1" presStyleIdx="0" presStyleCnt="0"/>
      <dgm:spPr/>
    </dgm:pt>
    <dgm:pt modelId="{29A9CF78-A047-4C2B-80B5-3108212E62E1}" type="pres">
      <dgm:prSet presAssocID="{2D84DB87-67AF-4F66-A123-584E0C1537F0}" presName="compNode" presStyleCnt="0"/>
      <dgm:spPr/>
    </dgm:pt>
    <dgm:pt modelId="{208634EF-95FF-4E8C-A7FD-C3C4948D2863}" type="pres">
      <dgm:prSet presAssocID="{2D84DB87-67AF-4F66-A123-584E0C1537F0}" presName="bkgdShape" presStyleLbl="node1" presStyleIdx="1" presStyleCnt="4" custLinFactNeighborX="-811"/>
      <dgm:spPr/>
    </dgm:pt>
    <dgm:pt modelId="{FF4BD091-00E3-4B5C-9DDC-3BF19760A72F}" type="pres">
      <dgm:prSet presAssocID="{2D84DB87-67AF-4F66-A123-584E0C1537F0}" presName="nodeTx" presStyleLbl="node1" presStyleIdx="1" presStyleCnt="4">
        <dgm:presLayoutVars>
          <dgm:bulletEnabled val="1"/>
        </dgm:presLayoutVars>
      </dgm:prSet>
      <dgm:spPr/>
    </dgm:pt>
    <dgm:pt modelId="{41A69613-8A6F-4363-AFCF-AA220A065401}" type="pres">
      <dgm:prSet presAssocID="{2D84DB87-67AF-4F66-A123-584E0C1537F0}" presName="invisiNode" presStyleLbl="node1" presStyleIdx="1" presStyleCnt="4"/>
      <dgm:spPr/>
    </dgm:pt>
    <dgm:pt modelId="{0CCFA38F-4784-4B52-8C20-56B932B1AA3E}" type="pres">
      <dgm:prSet presAssocID="{2D84DB87-67AF-4F66-A123-584E0C1537F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F0F966-91A9-4F97-B826-EE169604E529}" type="pres">
      <dgm:prSet presAssocID="{51A956D9-4556-4160-9168-1908977C2B8A}" presName="sibTrans" presStyleLbl="sibTrans2D1" presStyleIdx="0" presStyleCnt="0"/>
      <dgm:spPr/>
    </dgm:pt>
    <dgm:pt modelId="{0E27B60C-1F05-47E1-B6A9-01F0523E8E7F}" type="pres">
      <dgm:prSet presAssocID="{65FFCECE-C7F5-4233-AB0C-227219459574}" presName="compNode" presStyleCnt="0"/>
      <dgm:spPr/>
    </dgm:pt>
    <dgm:pt modelId="{29934A71-EF96-4222-8B7C-081E7C702E68}" type="pres">
      <dgm:prSet presAssocID="{65FFCECE-C7F5-4233-AB0C-227219459574}" presName="bkgdShape" presStyleLbl="node1" presStyleIdx="2" presStyleCnt="4"/>
      <dgm:spPr/>
    </dgm:pt>
    <dgm:pt modelId="{7802FABF-60E9-4CA2-84F1-E32F7EB6906E}" type="pres">
      <dgm:prSet presAssocID="{65FFCECE-C7F5-4233-AB0C-227219459574}" presName="nodeTx" presStyleLbl="node1" presStyleIdx="2" presStyleCnt="4">
        <dgm:presLayoutVars>
          <dgm:bulletEnabled val="1"/>
        </dgm:presLayoutVars>
      </dgm:prSet>
      <dgm:spPr/>
    </dgm:pt>
    <dgm:pt modelId="{E37DC660-128C-4DCD-9D0D-756B96B7976E}" type="pres">
      <dgm:prSet presAssocID="{65FFCECE-C7F5-4233-AB0C-227219459574}" presName="invisiNode" presStyleLbl="node1" presStyleIdx="2" presStyleCnt="4"/>
      <dgm:spPr/>
    </dgm:pt>
    <dgm:pt modelId="{00D5F27F-8682-422D-AC21-7E7BA70E7E46}" type="pres">
      <dgm:prSet presAssocID="{65FFCECE-C7F5-4233-AB0C-227219459574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B480DC-7A87-4A79-BBC6-01CDF8A5A6DB}" type="pres">
      <dgm:prSet presAssocID="{AD22A36C-7643-4738-945A-1BF17F4793F9}" presName="sibTrans" presStyleLbl="sibTrans2D1" presStyleIdx="0" presStyleCnt="0"/>
      <dgm:spPr/>
    </dgm:pt>
    <dgm:pt modelId="{124B66CD-8D50-4008-AFBF-21BFFAB3928B}" type="pres">
      <dgm:prSet presAssocID="{4B520320-5B6A-4FF0-9D9F-91947735235F}" presName="compNode" presStyleCnt="0"/>
      <dgm:spPr/>
    </dgm:pt>
    <dgm:pt modelId="{307FF602-5836-4224-B22E-58C1F446E109}" type="pres">
      <dgm:prSet presAssocID="{4B520320-5B6A-4FF0-9D9F-91947735235F}" presName="bkgdShape" presStyleLbl="node1" presStyleIdx="3" presStyleCnt="4"/>
      <dgm:spPr/>
    </dgm:pt>
    <dgm:pt modelId="{DA08C734-554F-4666-9DD9-5F739E9C57FD}" type="pres">
      <dgm:prSet presAssocID="{4B520320-5B6A-4FF0-9D9F-91947735235F}" presName="nodeTx" presStyleLbl="node1" presStyleIdx="3" presStyleCnt="4">
        <dgm:presLayoutVars>
          <dgm:bulletEnabled val="1"/>
        </dgm:presLayoutVars>
      </dgm:prSet>
      <dgm:spPr/>
    </dgm:pt>
    <dgm:pt modelId="{721875BB-5113-4DED-94C7-ABAB83B896CB}" type="pres">
      <dgm:prSet presAssocID="{4B520320-5B6A-4FF0-9D9F-91947735235F}" presName="invisiNode" presStyleLbl="node1" presStyleIdx="3" presStyleCnt="4"/>
      <dgm:spPr/>
    </dgm:pt>
    <dgm:pt modelId="{2AF0B80F-7CEC-42AA-9A47-43C1F7F606BB}" type="pres">
      <dgm:prSet presAssocID="{4B520320-5B6A-4FF0-9D9F-91947735235F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D7C8B00-B275-4A3C-B230-0CB3ECA5580B}" type="presOf" srcId="{65FFCECE-C7F5-4233-AB0C-227219459574}" destId="{29934A71-EF96-4222-8B7C-081E7C702E68}" srcOrd="0" destOrd="0" presId="urn:microsoft.com/office/officeart/2005/8/layout/hList7#1"/>
    <dgm:cxn modelId="{55B97814-A3E9-4DE7-9C5C-5A68ACB5D465}" srcId="{9A48814E-1F9A-4EAA-B263-B54F59D5365E}" destId="{4B520320-5B6A-4FF0-9D9F-91947735235F}" srcOrd="3" destOrd="0" parTransId="{DA5A0F3C-D502-49DE-9E60-1295533F473C}" sibTransId="{B1A2A5A2-472D-4629-9240-1A78219B65AE}"/>
    <dgm:cxn modelId="{0020B436-9361-4727-B079-A6771F674E1B}" type="presOf" srcId="{2D84DB87-67AF-4F66-A123-584E0C1537F0}" destId="{FF4BD091-00E3-4B5C-9DDC-3BF19760A72F}" srcOrd="1" destOrd="0" presId="urn:microsoft.com/office/officeart/2005/8/layout/hList7#1"/>
    <dgm:cxn modelId="{1B855C49-1736-46BF-9CE1-4CCD01B76623}" srcId="{9A48814E-1F9A-4EAA-B263-B54F59D5365E}" destId="{52600DE2-A57F-492C-B570-9C8FDF5F2203}" srcOrd="0" destOrd="0" parTransId="{2BCCF2EF-CF7B-4FE2-A1D8-DEF60BEAC49A}" sibTransId="{D374ED37-87B6-4C73-9AA7-C732F27C2E5C}"/>
    <dgm:cxn modelId="{5437EE6A-7405-4DD1-A574-52A4E70B38E4}" type="presOf" srcId="{9A48814E-1F9A-4EAA-B263-B54F59D5365E}" destId="{B993C3C2-8235-4A3D-BD48-BE12EA648353}" srcOrd="0" destOrd="0" presId="urn:microsoft.com/office/officeart/2005/8/layout/hList7#1"/>
    <dgm:cxn modelId="{F4C6B874-6F5F-48FA-AEEA-977E34B15A9A}" type="presOf" srcId="{4B520320-5B6A-4FF0-9D9F-91947735235F}" destId="{307FF602-5836-4224-B22E-58C1F446E109}" srcOrd="0" destOrd="0" presId="urn:microsoft.com/office/officeart/2005/8/layout/hList7#1"/>
    <dgm:cxn modelId="{9FF81C78-9BA8-4129-8BD3-CA0EBD7BD2BD}" type="presOf" srcId="{52600DE2-A57F-492C-B570-9C8FDF5F2203}" destId="{18788E03-4C87-4AFF-A93A-B1D18D948F3A}" srcOrd="0" destOrd="0" presId="urn:microsoft.com/office/officeart/2005/8/layout/hList7#1"/>
    <dgm:cxn modelId="{245B0695-B9C0-4C4A-AC06-6A6C8761F10A}" type="presOf" srcId="{52600DE2-A57F-492C-B570-9C8FDF5F2203}" destId="{58A6A419-38A0-4514-B44C-278D6AA6674E}" srcOrd="1" destOrd="0" presId="urn:microsoft.com/office/officeart/2005/8/layout/hList7#1"/>
    <dgm:cxn modelId="{AF50AA9D-C654-486D-A473-2A92185F171A}" type="presOf" srcId="{AD22A36C-7643-4738-945A-1BF17F4793F9}" destId="{B0B480DC-7A87-4A79-BBC6-01CDF8A5A6DB}" srcOrd="0" destOrd="0" presId="urn:microsoft.com/office/officeart/2005/8/layout/hList7#1"/>
    <dgm:cxn modelId="{D5FFE2A8-E75B-4076-88BF-43F3C36BF170}" srcId="{9A48814E-1F9A-4EAA-B263-B54F59D5365E}" destId="{65FFCECE-C7F5-4233-AB0C-227219459574}" srcOrd="2" destOrd="0" parTransId="{A7A4B570-90D2-4E4C-BC20-119D47081AA6}" sibTransId="{AD22A36C-7643-4738-945A-1BF17F4793F9}"/>
    <dgm:cxn modelId="{F381FCB2-B530-432F-A2D7-655D04746C6A}" type="presOf" srcId="{65FFCECE-C7F5-4233-AB0C-227219459574}" destId="{7802FABF-60E9-4CA2-84F1-E32F7EB6906E}" srcOrd="1" destOrd="0" presId="urn:microsoft.com/office/officeart/2005/8/layout/hList7#1"/>
    <dgm:cxn modelId="{61D6DEB8-CC11-4164-B733-DBCBA0CECF0A}" type="presOf" srcId="{51A956D9-4556-4160-9168-1908977C2B8A}" destId="{D8F0F966-91A9-4F97-B826-EE169604E529}" srcOrd="0" destOrd="0" presId="urn:microsoft.com/office/officeart/2005/8/layout/hList7#1"/>
    <dgm:cxn modelId="{B46276B9-2248-4B9B-B671-4FD906C12222}" type="presOf" srcId="{4B520320-5B6A-4FF0-9D9F-91947735235F}" destId="{DA08C734-554F-4666-9DD9-5F739E9C57FD}" srcOrd="1" destOrd="0" presId="urn:microsoft.com/office/officeart/2005/8/layout/hList7#1"/>
    <dgm:cxn modelId="{091512CA-E48C-4F5B-8ABC-E0B43739338B}" srcId="{9A48814E-1F9A-4EAA-B263-B54F59D5365E}" destId="{2D84DB87-67AF-4F66-A123-584E0C1537F0}" srcOrd="1" destOrd="0" parTransId="{5D963DAA-5C7D-4648-8DEB-D47BC7FE0B4E}" sibTransId="{51A956D9-4556-4160-9168-1908977C2B8A}"/>
    <dgm:cxn modelId="{B17210D3-002D-4A37-A83E-F256E482D1D4}" type="presOf" srcId="{D374ED37-87B6-4C73-9AA7-C732F27C2E5C}" destId="{278F9318-8F90-4D37-ACE2-ABD33634D465}" srcOrd="0" destOrd="0" presId="urn:microsoft.com/office/officeart/2005/8/layout/hList7#1"/>
    <dgm:cxn modelId="{353113F7-4509-4A8B-8470-CD7409E23AEC}" type="presOf" srcId="{2D84DB87-67AF-4F66-A123-584E0C1537F0}" destId="{208634EF-95FF-4E8C-A7FD-C3C4948D2863}" srcOrd="0" destOrd="0" presId="urn:microsoft.com/office/officeart/2005/8/layout/hList7#1"/>
    <dgm:cxn modelId="{BCBECBFF-D945-402B-8799-2777B3D58D07}" type="presParOf" srcId="{B993C3C2-8235-4A3D-BD48-BE12EA648353}" destId="{AC6C6D01-DD51-4287-BD23-AA4C2011966E}" srcOrd="0" destOrd="0" presId="urn:microsoft.com/office/officeart/2005/8/layout/hList7#1"/>
    <dgm:cxn modelId="{AE5612DB-C93E-41E2-8191-853C7DFED75E}" type="presParOf" srcId="{B993C3C2-8235-4A3D-BD48-BE12EA648353}" destId="{89CB3262-893D-40E0-B681-A10D7831E9BE}" srcOrd="1" destOrd="0" presId="urn:microsoft.com/office/officeart/2005/8/layout/hList7#1"/>
    <dgm:cxn modelId="{52374A46-05AC-412D-8C28-B7FD3C825E0C}" type="presParOf" srcId="{89CB3262-893D-40E0-B681-A10D7831E9BE}" destId="{813AFB19-2EA4-4701-9554-0C2DF36E2825}" srcOrd="0" destOrd="0" presId="urn:microsoft.com/office/officeart/2005/8/layout/hList7#1"/>
    <dgm:cxn modelId="{140F2394-426F-4CFF-8272-4FCDE2732916}" type="presParOf" srcId="{813AFB19-2EA4-4701-9554-0C2DF36E2825}" destId="{18788E03-4C87-4AFF-A93A-B1D18D948F3A}" srcOrd="0" destOrd="0" presId="urn:microsoft.com/office/officeart/2005/8/layout/hList7#1"/>
    <dgm:cxn modelId="{765BF9E3-83B1-4617-852C-4FF6D4AFB647}" type="presParOf" srcId="{813AFB19-2EA4-4701-9554-0C2DF36E2825}" destId="{58A6A419-38A0-4514-B44C-278D6AA6674E}" srcOrd="1" destOrd="0" presId="urn:microsoft.com/office/officeart/2005/8/layout/hList7#1"/>
    <dgm:cxn modelId="{6094A1E9-2F3A-462B-B15C-AB97CEB4489B}" type="presParOf" srcId="{813AFB19-2EA4-4701-9554-0C2DF36E2825}" destId="{56334DD9-2AB2-45EE-A9E6-815B0623A204}" srcOrd="2" destOrd="0" presId="urn:microsoft.com/office/officeart/2005/8/layout/hList7#1"/>
    <dgm:cxn modelId="{2FA095D9-B5F0-42F3-8E75-3B1D752AD3AE}" type="presParOf" srcId="{813AFB19-2EA4-4701-9554-0C2DF36E2825}" destId="{94602BA4-F193-42F0-9D8C-C78714516E7C}" srcOrd="3" destOrd="0" presId="urn:microsoft.com/office/officeart/2005/8/layout/hList7#1"/>
    <dgm:cxn modelId="{4021F074-8EDE-483D-88C5-B9120415D6B5}" type="presParOf" srcId="{89CB3262-893D-40E0-B681-A10D7831E9BE}" destId="{278F9318-8F90-4D37-ACE2-ABD33634D465}" srcOrd="1" destOrd="0" presId="urn:microsoft.com/office/officeart/2005/8/layout/hList7#1"/>
    <dgm:cxn modelId="{A96D5948-1075-4AC4-92AE-3CB1E6372CA4}" type="presParOf" srcId="{89CB3262-893D-40E0-B681-A10D7831E9BE}" destId="{29A9CF78-A047-4C2B-80B5-3108212E62E1}" srcOrd="2" destOrd="0" presId="urn:microsoft.com/office/officeart/2005/8/layout/hList7#1"/>
    <dgm:cxn modelId="{CBC06080-2797-48F4-849E-E0298CE365D7}" type="presParOf" srcId="{29A9CF78-A047-4C2B-80B5-3108212E62E1}" destId="{208634EF-95FF-4E8C-A7FD-C3C4948D2863}" srcOrd="0" destOrd="0" presId="urn:microsoft.com/office/officeart/2005/8/layout/hList7#1"/>
    <dgm:cxn modelId="{A178E2D9-FEC2-4594-BCC2-0A59C164A1BA}" type="presParOf" srcId="{29A9CF78-A047-4C2B-80B5-3108212E62E1}" destId="{FF4BD091-00E3-4B5C-9DDC-3BF19760A72F}" srcOrd="1" destOrd="0" presId="urn:microsoft.com/office/officeart/2005/8/layout/hList7#1"/>
    <dgm:cxn modelId="{6EB751C6-F0AD-4BB2-A288-641E45782E91}" type="presParOf" srcId="{29A9CF78-A047-4C2B-80B5-3108212E62E1}" destId="{41A69613-8A6F-4363-AFCF-AA220A065401}" srcOrd="2" destOrd="0" presId="urn:microsoft.com/office/officeart/2005/8/layout/hList7#1"/>
    <dgm:cxn modelId="{6ADAFD9F-9BC6-48BF-8A45-E7BA415E38AB}" type="presParOf" srcId="{29A9CF78-A047-4C2B-80B5-3108212E62E1}" destId="{0CCFA38F-4784-4B52-8C20-56B932B1AA3E}" srcOrd="3" destOrd="0" presId="urn:microsoft.com/office/officeart/2005/8/layout/hList7#1"/>
    <dgm:cxn modelId="{7394CBA2-AE8A-4131-B1EC-D6A500967D45}" type="presParOf" srcId="{89CB3262-893D-40E0-B681-A10D7831E9BE}" destId="{D8F0F966-91A9-4F97-B826-EE169604E529}" srcOrd="3" destOrd="0" presId="urn:microsoft.com/office/officeart/2005/8/layout/hList7#1"/>
    <dgm:cxn modelId="{969ABE79-494E-4FDF-B561-C7790189035E}" type="presParOf" srcId="{89CB3262-893D-40E0-B681-A10D7831E9BE}" destId="{0E27B60C-1F05-47E1-B6A9-01F0523E8E7F}" srcOrd="4" destOrd="0" presId="urn:microsoft.com/office/officeart/2005/8/layout/hList7#1"/>
    <dgm:cxn modelId="{4056FDBF-4738-4160-8D85-EB2CD6F589DB}" type="presParOf" srcId="{0E27B60C-1F05-47E1-B6A9-01F0523E8E7F}" destId="{29934A71-EF96-4222-8B7C-081E7C702E68}" srcOrd="0" destOrd="0" presId="urn:microsoft.com/office/officeart/2005/8/layout/hList7#1"/>
    <dgm:cxn modelId="{84E0795D-67A9-42E5-A90D-360AEF3A67EB}" type="presParOf" srcId="{0E27B60C-1F05-47E1-B6A9-01F0523E8E7F}" destId="{7802FABF-60E9-4CA2-84F1-E32F7EB6906E}" srcOrd="1" destOrd="0" presId="urn:microsoft.com/office/officeart/2005/8/layout/hList7#1"/>
    <dgm:cxn modelId="{7A0CD352-6057-40A9-AF11-EC5EE13D2A85}" type="presParOf" srcId="{0E27B60C-1F05-47E1-B6A9-01F0523E8E7F}" destId="{E37DC660-128C-4DCD-9D0D-756B96B7976E}" srcOrd="2" destOrd="0" presId="urn:microsoft.com/office/officeart/2005/8/layout/hList7#1"/>
    <dgm:cxn modelId="{36D5089B-CAA2-48C7-98FC-CAB197DB9854}" type="presParOf" srcId="{0E27B60C-1F05-47E1-B6A9-01F0523E8E7F}" destId="{00D5F27F-8682-422D-AC21-7E7BA70E7E46}" srcOrd="3" destOrd="0" presId="urn:microsoft.com/office/officeart/2005/8/layout/hList7#1"/>
    <dgm:cxn modelId="{72B7B560-0260-4E70-A077-6F67AF0326A6}" type="presParOf" srcId="{89CB3262-893D-40E0-B681-A10D7831E9BE}" destId="{B0B480DC-7A87-4A79-BBC6-01CDF8A5A6DB}" srcOrd="5" destOrd="0" presId="urn:microsoft.com/office/officeart/2005/8/layout/hList7#1"/>
    <dgm:cxn modelId="{60D7BC74-9024-4996-92F9-679ECA9D7E56}" type="presParOf" srcId="{89CB3262-893D-40E0-B681-A10D7831E9BE}" destId="{124B66CD-8D50-4008-AFBF-21BFFAB3928B}" srcOrd="6" destOrd="0" presId="urn:microsoft.com/office/officeart/2005/8/layout/hList7#1"/>
    <dgm:cxn modelId="{CAD852CC-836F-4046-A170-C0D0A7EB46FD}" type="presParOf" srcId="{124B66CD-8D50-4008-AFBF-21BFFAB3928B}" destId="{307FF602-5836-4224-B22E-58C1F446E109}" srcOrd="0" destOrd="0" presId="urn:microsoft.com/office/officeart/2005/8/layout/hList7#1"/>
    <dgm:cxn modelId="{DE12A731-EF6A-4E3E-97C8-A826FED4AA4E}" type="presParOf" srcId="{124B66CD-8D50-4008-AFBF-21BFFAB3928B}" destId="{DA08C734-554F-4666-9DD9-5F739E9C57FD}" srcOrd="1" destOrd="0" presId="urn:microsoft.com/office/officeart/2005/8/layout/hList7#1"/>
    <dgm:cxn modelId="{F519C863-D046-4D77-BDD3-2BDF81D85AB6}" type="presParOf" srcId="{124B66CD-8D50-4008-AFBF-21BFFAB3928B}" destId="{721875BB-5113-4DED-94C7-ABAB83B896CB}" srcOrd="2" destOrd="0" presId="urn:microsoft.com/office/officeart/2005/8/layout/hList7#1"/>
    <dgm:cxn modelId="{5038F862-2BAB-4FEF-B36F-064F2CC845DF}" type="presParOf" srcId="{124B66CD-8D50-4008-AFBF-21BFFAB3928B}" destId="{2AF0B80F-7CEC-42AA-9A47-43C1F7F606B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1167F-46FA-41CB-A3B7-A924F188A7B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8D0792C2-3EA3-4CA0-92F1-D84E2F4F10B8}">
      <dgm:prSet phldrT="[Texto]" custT="1"/>
      <dgm:spPr/>
      <dgm:t>
        <a:bodyPr/>
        <a:lstStyle/>
        <a:p>
          <a:r>
            <a:rPr lang="es-MX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Primer Semestre</a:t>
          </a:r>
        </a:p>
      </dgm:t>
    </dgm:pt>
    <dgm:pt modelId="{1F91868D-87FD-4307-AC9F-619D0247DDDF}" type="parTrans" cxnId="{310BB2C4-E12F-4CCE-9BB3-92E50686906E}">
      <dgm:prSet/>
      <dgm:spPr/>
      <dgm:t>
        <a:bodyPr/>
        <a:lstStyle/>
        <a:p>
          <a:endParaRPr lang="es-MX"/>
        </a:p>
      </dgm:t>
    </dgm:pt>
    <dgm:pt modelId="{ECEB4C5D-E575-4742-9971-7F2D2FF58300}" type="sibTrans" cxnId="{310BB2C4-E12F-4CCE-9BB3-92E50686906E}">
      <dgm:prSet/>
      <dgm:spPr/>
      <dgm:t>
        <a:bodyPr/>
        <a:lstStyle/>
        <a:p>
          <a:endParaRPr lang="es-MX"/>
        </a:p>
      </dgm:t>
    </dgm:pt>
    <dgm:pt modelId="{9412D625-9BF6-4CD9-803E-A10212EF8041}">
      <dgm:prSet phldrT="[Texto]" custT="1"/>
      <dgm:spPr/>
      <dgm:t>
        <a:bodyPr/>
        <a:lstStyle/>
        <a:p>
          <a:r>
            <a:rPr lang="es-MX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Segundo</a:t>
          </a:r>
          <a:r>
            <a:rPr lang="es-MX" sz="2800" b="1" dirty="0">
              <a:latin typeface="Indivisa Text Sans"/>
            </a:rPr>
            <a:t> </a:t>
          </a:r>
          <a:r>
            <a:rPr lang="es-MX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Semestre</a:t>
          </a:r>
        </a:p>
      </dgm:t>
    </dgm:pt>
    <dgm:pt modelId="{AF2BE284-E6B3-4E32-A5EE-20BF2A8966A3}" type="parTrans" cxnId="{DE29A3E4-C607-496F-95DF-DB61E29B672D}">
      <dgm:prSet/>
      <dgm:spPr/>
      <dgm:t>
        <a:bodyPr/>
        <a:lstStyle/>
        <a:p>
          <a:endParaRPr lang="es-MX"/>
        </a:p>
      </dgm:t>
    </dgm:pt>
    <dgm:pt modelId="{D53B76EB-ADE4-4490-959B-AB01163BCDF4}" type="sibTrans" cxnId="{DE29A3E4-C607-496F-95DF-DB61E29B672D}">
      <dgm:prSet/>
      <dgm:spPr/>
      <dgm:t>
        <a:bodyPr/>
        <a:lstStyle/>
        <a:p>
          <a:endParaRPr lang="es-MX"/>
        </a:p>
      </dgm:t>
    </dgm:pt>
    <dgm:pt modelId="{9EF8A30E-D310-4891-BCBE-0B4060B86098}">
      <dgm:prSet/>
      <dgm:spPr>
        <a:solidFill>
          <a:schemeClr val="l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MX" b="1" dirty="0">
              <a:latin typeface="Indivisa Text Sans"/>
            </a:rPr>
            <a:t>Procesos y Expresión del Pensamiento / Taller de Comunicación</a:t>
          </a:r>
        </a:p>
      </dgm:t>
    </dgm:pt>
    <dgm:pt modelId="{B1C9BF29-3EF8-409B-83DF-2E0AB673680C}" type="parTrans" cxnId="{D9373AED-F524-4732-9D13-BFB221AC991C}">
      <dgm:prSet/>
      <dgm:spPr/>
      <dgm:t>
        <a:bodyPr/>
        <a:lstStyle/>
        <a:p>
          <a:endParaRPr lang="es-MX"/>
        </a:p>
      </dgm:t>
    </dgm:pt>
    <dgm:pt modelId="{1D669B62-853A-466B-9ADC-2FF9A50D619D}" type="sibTrans" cxnId="{D9373AED-F524-4732-9D13-BFB221AC991C}">
      <dgm:prSet/>
      <dgm:spPr/>
      <dgm:t>
        <a:bodyPr/>
        <a:lstStyle/>
        <a:p>
          <a:endParaRPr lang="es-MX"/>
        </a:p>
      </dgm:t>
    </dgm:pt>
    <dgm:pt modelId="{93751653-1D80-4263-908E-FEF5D3832BBA}">
      <dgm:prSet/>
      <dgm:spPr>
        <a:solidFill>
          <a:schemeClr val="l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MX" b="1" dirty="0">
              <a:latin typeface="Indivisa Text Sans"/>
            </a:rPr>
            <a:t>Creatividad y Comunicación / Taller de Creatividad</a:t>
          </a:r>
        </a:p>
      </dgm:t>
    </dgm:pt>
    <dgm:pt modelId="{31F7AA68-7818-4BA4-8848-2E78BCED8A98}" type="parTrans" cxnId="{5944263F-6D1E-4D64-8A7A-65CBC2908F9D}">
      <dgm:prSet/>
      <dgm:spPr/>
      <dgm:t>
        <a:bodyPr/>
        <a:lstStyle/>
        <a:p>
          <a:endParaRPr lang="es-MX"/>
        </a:p>
      </dgm:t>
    </dgm:pt>
    <dgm:pt modelId="{658F2B34-A03E-44FB-83EF-BE435A822351}" type="sibTrans" cxnId="{5944263F-6D1E-4D64-8A7A-65CBC2908F9D}">
      <dgm:prSet/>
      <dgm:spPr/>
      <dgm:t>
        <a:bodyPr/>
        <a:lstStyle/>
        <a:p>
          <a:endParaRPr lang="es-MX"/>
        </a:p>
      </dgm:t>
    </dgm:pt>
    <dgm:pt modelId="{2DABBCA4-3902-4269-AAD7-00C68E9FD42A}" type="pres">
      <dgm:prSet presAssocID="{A101167F-46FA-41CB-A3B7-A924F188A7BE}" presName="linear" presStyleCnt="0">
        <dgm:presLayoutVars>
          <dgm:dir/>
          <dgm:animLvl val="lvl"/>
          <dgm:resizeHandles val="exact"/>
        </dgm:presLayoutVars>
      </dgm:prSet>
      <dgm:spPr/>
    </dgm:pt>
    <dgm:pt modelId="{961D0D65-7ED1-49E4-8E98-A1C3EB231911}" type="pres">
      <dgm:prSet presAssocID="{8D0792C2-3EA3-4CA0-92F1-D84E2F4F10B8}" presName="parentLin" presStyleCnt="0"/>
      <dgm:spPr/>
    </dgm:pt>
    <dgm:pt modelId="{23DA9D9E-BB25-4D0F-8288-08DE0557B48F}" type="pres">
      <dgm:prSet presAssocID="{8D0792C2-3EA3-4CA0-92F1-D84E2F4F10B8}" presName="parentLeftMargin" presStyleLbl="node1" presStyleIdx="0" presStyleCnt="2"/>
      <dgm:spPr/>
    </dgm:pt>
    <dgm:pt modelId="{58C648CE-4617-4381-B652-16A3815D3257}" type="pres">
      <dgm:prSet presAssocID="{8D0792C2-3EA3-4CA0-92F1-D84E2F4F10B8}" presName="parentText" presStyleLbl="node1" presStyleIdx="0" presStyleCnt="2" custLinFactNeighborX="-13194" custLinFactNeighborY="-1399">
        <dgm:presLayoutVars>
          <dgm:chMax val="0"/>
          <dgm:bulletEnabled val="1"/>
        </dgm:presLayoutVars>
      </dgm:prSet>
      <dgm:spPr/>
    </dgm:pt>
    <dgm:pt modelId="{9D64A9B3-BDB8-4F68-921A-E4BA24865485}" type="pres">
      <dgm:prSet presAssocID="{8D0792C2-3EA3-4CA0-92F1-D84E2F4F10B8}" presName="negativeSpace" presStyleCnt="0"/>
      <dgm:spPr/>
    </dgm:pt>
    <dgm:pt modelId="{2847F733-28E2-40E9-88CA-01AA216D6BB0}" type="pres">
      <dgm:prSet presAssocID="{8D0792C2-3EA3-4CA0-92F1-D84E2F4F10B8}" presName="childText" presStyleLbl="conFgAcc1" presStyleIdx="0" presStyleCnt="2">
        <dgm:presLayoutVars>
          <dgm:bulletEnabled val="1"/>
        </dgm:presLayoutVars>
      </dgm:prSet>
      <dgm:spPr/>
    </dgm:pt>
    <dgm:pt modelId="{CDEAEDBD-4C8C-4019-8676-AC71A4C5F336}" type="pres">
      <dgm:prSet presAssocID="{ECEB4C5D-E575-4742-9971-7F2D2FF58300}" presName="spaceBetweenRectangles" presStyleCnt="0"/>
      <dgm:spPr/>
    </dgm:pt>
    <dgm:pt modelId="{B7C1ED88-F14C-4C51-8975-1A1EC29ACDD0}" type="pres">
      <dgm:prSet presAssocID="{9412D625-9BF6-4CD9-803E-A10212EF8041}" presName="parentLin" presStyleCnt="0"/>
      <dgm:spPr/>
    </dgm:pt>
    <dgm:pt modelId="{F254D5FC-1C77-491A-B01A-F6F531A91B2F}" type="pres">
      <dgm:prSet presAssocID="{9412D625-9BF6-4CD9-803E-A10212EF8041}" presName="parentLeftMargin" presStyleLbl="node1" presStyleIdx="0" presStyleCnt="2"/>
      <dgm:spPr/>
    </dgm:pt>
    <dgm:pt modelId="{72D19AA0-32C9-46DE-BA66-F00FC2C555BF}" type="pres">
      <dgm:prSet presAssocID="{9412D625-9BF6-4CD9-803E-A10212EF80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E48011-7B48-476E-8110-CAB4A55B3554}" type="pres">
      <dgm:prSet presAssocID="{9412D625-9BF6-4CD9-803E-A10212EF8041}" presName="negativeSpace" presStyleCnt="0"/>
      <dgm:spPr/>
    </dgm:pt>
    <dgm:pt modelId="{FBCB342C-C03B-4E32-9056-79EF9B5780BF}" type="pres">
      <dgm:prSet presAssocID="{9412D625-9BF6-4CD9-803E-A10212EF804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4405118-75B0-4CB7-8F83-98C9E130281B}" type="presOf" srcId="{9412D625-9BF6-4CD9-803E-A10212EF8041}" destId="{72D19AA0-32C9-46DE-BA66-F00FC2C555BF}" srcOrd="1" destOrd="0" presId="urn:microsoft.com/office/officeart/2005/8/layout/list1"/>
    <dgm:cxn modelId="{5944263F-6D1E-4D64-8A7A-65CBC2908F9D}" srcId="{9412D625-9BF6-4CD9-803E-A10212EF8041}" destId="{93751653-1D80-4263-908E-FEF5D3832BBA}" srcOrd="0" destOrd="0" parTransId="{31F7AA68-7818-4BA4-8848-2E78BCED8A98}" sibTransId="{658F2B34-A03E-44FB-83EF-BE435A822351}"/>
    <dgm:cxn modelId="{29FFD940-D746-4D8C-9A15-D589C26F13FD}" type="presOf" srcId="{9EF8A30E-D310-4891-BCBE-0B4060B86098}" destId="{2847F733-28E2-40E9-88CA-01AA216D6BB0}" srcOrd="0" destOrd="0" presId="urn:microsoft.com/office/officeart/2005/8/layout/list1"/>
    <dgm:cxn modelId="{0CE9085D-B48D-435E-8B9A-E0E8AB90CF19}" type="presOf" srcId="{93751653-1D80-4263-908E-FEF5D3832BBA}" destId="{FBCB342C-C03B-4E32-9056-79EF9B5780BF}" srcOrd="0" destOrd="0" presId="urn:microsoft.com/office/officeart/2005/8/layout/list1"/>
    <dgm:cxn modelId="{97F24FC1-8C0B-4B55-A030-BC5E51F3D136}" type="presOf" srcId="{8D0792C2-3EA3-4CA0-92F1-D84E2F4F10B8}" destId="{23DA9D9E-BB25-4D0F-8288-08DE0557B48F}" srcOrd="0" destOrd="0" presId="urn:microsoft.com/office/officeart/2005/8/layout/list1"/>
    <dgm:cxn modelId="{310BB2C4-E12F-4CCE-9BB3-92E50686906E}" srcId="{A101167F-46FA-41CB-A3B7-A924F188A7BE}" destId="{8D0792C2-3EA3-4CA0-92F1-D84E2F4F10B8}" srcOrd="0" destOrd="0" parTransId="{1F91868D-87FD-4307-AC9F-619D0247DDDF}" sibTransId="{ECEB4C5D-E575-4742-9971-7F2D2FF58300}"/>
    <dgm:cxn modelId="{5AF754D0-6963-436E-A931-6ABAAE815B7E}" type="presOf" srcId="{8D0792C2-3EA3-4CA0-92F1-D84E2F4F10B8}" destId="{58C648CE-4617-4381-B652-16A3815D3257}" srcOrd="1" destOrd="0" presId="urn:microsoft.com/office/officeart/2005/8/layout/list1"/>
    <dgm:cxn modelId="{45099DDE-F46D-4E5F-9356-886E2F93761D}" type="presOf" srcId="{A101167F-46FA-41CB-A3B7-A924F188A7BE}" destId="{2DABBCA4-3902-4269-AAD7-00C68E9FD42A}" srcOrd="0" destOrd="0" presId="urn:microsoft.com/office/officeart/2005/8/layout/list1"/>
    <dgm:cxn modelId="{DE29A3E4-C607-496F-95DF-DB61E29B672D}" srcId="{A101167F-46FA-41CB-A3B7-A924F188A7BE}" destId="{9412D625-9BF6-4CD9-803E-A10212EF8041}" srcOrd="1" destOrd="0" parTransId="{AF2BE284-E6B3-4E32-A5EE-20BF2A8966A3}" sibTransId="{D53B76EB-ADE4-4490-959B-AB01163BCDF4}"/>
    <dgm:cxn modelId="{D9373AED-F524-4732-9D13-BFB221AC991C}" srcId="{8D0792C2-3EA3-4CA0-92F1-D84E2F4F10B8}" destId="{9EF8A30E-D310-4891-BCBE-0B4060B86098}" srcOrd="0" destOrd="0" parTransId="{B1C9BF29-3EF8-409B-83DF-2E0AB673680C}" sibTransId="{1D669B62-853A-466B-9ADC-2FF9A50D619D}"/>
    <dgm:cxn modelId="{2CC18EF5-3DB5-48E1-B82F-FA4866F25E7A}" type="presOf" srcId="{9412D625-9BF6-4CD9-803E-A10212EF8041}" destId="{F254D5FC-1C77-491A-B01A-F6F531A91B2F}" srcOrd="0" destOrd="0" presId="urn:microsoft.com/office/officeart/2005/8/layout/list1"/>
    <dgm:cxn modelId="{FF042271-038D-4874-B15B-E4E62951DFF7}" type="presParOf" srcId="{2DABBCA4-3902-4269-AAD7-00C68E9FD42A}" destId="{961D0D65-7ED1-49E4-8E98-A1C3EB231911}" srcOrd="0" destOrd="0" presId="urn:microsoft.com/office/officeart/2005/8/layout/list1"/>
    <dgm:cxn modelId="{199D39C5-546B-4D95-B3C1-6D389266F2B9}" type="presParOf" srcId="{961D0D65-7ED1-49E4-8E98-A1C3EB231911}" destId="{23DA9D9E-BB25-4D0F-8288-08DE0557B48F}" srcOrd="0" destOrd="0" presId="urn:microsoft.com/office/officeart/2005/8/layout/list1"/>
    <dgm:cxn modelId="{A9035A7F-2EAD-47A4-81A7-AB4C9A2415D8}" type="presParOf" srcId="{961D0D65-7ED1-49E4-8E98-A1C3EB231911}" destId="{58C648CE-4617-4381-B652-16A3815D3257}" srcOrd="1" destOrd="0" presId="urn:microsoft.com/office/officeart/2005/8/layout/list1"/>
    <dgm:cxn modelId="{10E31219-6E51-4CA4-A61F-9AC6CA96655F}" type="presParOf" srcId="{2DABBCA4-3902-4269-AAD7-00C68E9FD42A}" destId="{9D64A9B3-BDB8-4F68-921A-E4BA24865485}" srcOrd="1" destOrd="0" presId="urn:microsoft.com/office/officeart/2005/8/layout/list1"/>
    <dgm:cxn modelId="{C1D6DDA1-2CF2-40FF-9387-9A23CA631551}" type="presParOf" srcId="{2DABBCA4-3902-4269-AAD7-00C68E9FD42A}" destId="{2847F733-28E2-40E9-88CA-01AA216D6BB0}" srcOrd="2" destOrd="0" presId="urn:microsoft.com/office/officeart/2005/8/layout/list1"/>
    <dgm:cxn modelId="{950411FB-2E12-45E3-9E9F-872EF4B9BC1D}" type="presParOf" srcId="{2DABBCA4-3902-4269-AAD7-00C68E9FD42A}" destId="{CDEAEDBD-4C8C-4019-8676-AC71A4C5F336}" srcOrd="3" destOrd="0" presId="urn:microsoft.com/office/officeart/2005/8/layout/list1"/>
    <dgm:cxn modelId="{DDCADC9F-EDA3-49BB-8D0B-111854A6CDC1}" type="presParOf" srcId="{2DABBCA4-3902-4269-AAD7-00C68E9FD42A}" destId="{B7C1ED88-F14C-4C51-8975-1A1EC29ACDD0}" srcOrd="4" destOrd="0" presId="urn:microsoft.com/office/officeart/2005/8/layout/list1"/>
    <dgm:cxn modelId="{6E31AC9E-9F41-4895-94AF-3D0051988078}" type="presParOf" srcId="{B7C1ED88-F14C-4C51-8975-1A1EC29ACDD0}" destId="{F254D5FC-1C77-491A-B01A-F6F531A91B2F}" srcOrd="0" destOrd="0" presId="urn:microsoft.com/office/officeart/2005/8/layout/list1"/>
    <dgm:cxn modelId="{6F96BF4C-8D94-4420-8885-6F5B07B13973}" type="presParOf" srcId="{B7C1ED88-F14C-4C51-8975-1A1EC29ACDD0}" destId="{72D19AA0-32C9-46DE-BA66-F00FC2C555BF}" srcOrd="1" destOrd="0" presId="urn:microsoft.com/office/officeart/2005/8/layout/list1"/>
    <dgm:cxn modelId="{BC9359C3-C360-4581-BAAD-7E0ECD5B0394}" type="presParOf" srcId="{2DABBCA4-3902-4269-AAD7-00C68E9FD42A}" destId="{90E48011-7B48-476E-8110-CAB4A55B3554}" srcOrd="5" destOrd="0" presId="urn:microsoft.com/office/officeart/2005/8/layout/list1"/>
    <dgm:cxn modelId="{33AD98AF-478C-4245-8F49-E437B9205AE6}" type="presParOf" srcId="{2DABBCA4-3902-4269-AAD7-00C68E9FD42A}" destId="{FBCB342C-C03B-4E32-9056-79EF9B5780BF}" srcOrd="6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1167F-46FA-41CB-A3B7-A924F188A7B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3751653-1D80-4263-908E-FEF5D3832BBA}">
      <dgm:prSet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alpha val="0"/>
                <a:lumMod val="65000"/>
              </a:schemeClr>
            </a:gs>
          </a:gsLst>
          <a:lin ang="3000000" scaled="0"/>
        </a:gradFill>
        <a:ln>
          <a:noFill/>
        </a:ln>
      </dgm:spPr>
      <dgm:t>
        <a:bodyPr/>
        <a:lstStyle/>
        <a:p>
          <a:pPr>
            <a:spcAft>
              <a:spcPts val="1200"/>
            </a:spcAft>
          </a:pPr>
          <a:r>
            <a:rPr lang="es-MX" sz="2100" b="1" dirty="0">
              <a:latin typeface="Indivisa Text Sans"/>
            </a:rPr>
            <a:t>Emprendimiento y Sustentabilidad</a:t>
          </a:r>
        </a:p>
      </dgm:t>
    </dgm:pt>
    <dgm:pt modelId="{658F2B34-A03E-44FB-83EF-BE435A822351}" type="sibTrans" cxnId="{5944263F-6D1E-4D64-8A7A-65CBC2908F9D}">
      <dgm:prSet/>
      <dgm:spPr/>
      <dgm:t>
        <a:bodyPr/>
        <a:lstStyle/>
        <a:p>
          <a:endParaRPr lang="es-MX"/>
        </a:p>
      </dgm:t>
    </dgm:pt>
    <dgm:pt modelId="{31F7AA68-7818-4BA4-8848-2E78BCED8A98}" type="parTrans" cxnId="{5944263F-6D1E-4D64-8A7A-65CBC2908F9D}">
      <dgm:prSet/>
      <dgm:spPr/>
      <dgm:t>
        <a:bodyPr/>
        <a:lstStyle/>
        <a:p>
          <a:endParaRPr lang="es-MX"/>
        </a:p>
      </dgm:t>
    </dgm:pt>
    <dgm:pt modelId="{EA9DC0AD-D323-4CA8-9058-0E591F13A573}">
      <dgm:prSet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alpha val="0"/>
                <a:lumMod val="65000"/>
              </a:schemeClr>
            </a:gs>
          </a:gsLst>
          <a:lin ang="3000000" scaled="0"/>
        </a:gradFill>
        <a:ln>
          <a:noFill/>
        </a:ln>
      </dgm:spPr>
      <dgm:t>
        <a:bodyPr/>
        <a:lstStyle/>
        <a:p>
          <a:pPr>
            <a:spcAft>
              <a:spcPts val="1200"/>
            </a:spcAft>
          </a:pPr>
          <a:r>
            <a:rPr lang="es-MX" sz="2100" b="1" dirty="0">
              <a:latin typeface="Indivisa Text Sans"/>
            </a:rPr>
            <a:t>Taller de Empleo, Autoempleo y Actividad Empresarial</a:t>
          </a:r>
        </a:p>
      </dgm:t>
    </dgm:pt>
    <dgm:pt modelId="{14C29C1B-093A-4678-A6CF-05743FBB80A2}" type="parTrans" cxnId="{D0105DA8-B878-43D9-8549-BCA915D1B71E}">
      <dgm:prSet/>
      <dgm:spPr/>
      <dgm:t>
        <a:bodyPr/>
        <a:lstStyle/>
        <a:p>
          <a:endParaRPr lang="es-MX"/>
        </a:p>
      </dgm:t>
    </dgm:pt>
    <dgm:pt modelId="{D7E7C9C7-F725-451E-ACB4-E6064D83B92F}" type="sibTrans" cxnId="{D0105DA8-B878-43D9-8549-BCA915D1B71E}">
      <dgm:prSet/>
      <dgm:spPr/>
      <dgm:t>
        <a:bodyPr/>
        <a:lstStyle/>
        <a:p>
          <a:endParaRPr lang="es-MX"/>
        </a:p>
      </dgm:t>
    </dgm:pt>
    <dgm:pt modelId="{8F1B6D34-56DB-4932-A8DE-2D674D460B21}">
      <dgm:prSet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alpha val="0"/>
                <a:lumMod val="65000"/>
              </a:schemeClr>
            </a:gs>
          </a:gsLst>
          <a:lin ang="3000000" scaled="0"/>
        </a:gradFill>
        <a:ln>
          <a:noFill/>
        </a:ln>
      </dgm:spPr>
      <dgm:t>
        <a:bodyPr/>
        <a:lstStyle/>
        <a:p>
          <a:pPr>
            <a:spcAft>
              <a:spcPts val="1800"/>
            </a:spcAft>
          </a:pPr>
          <a:r>
            <a:rPr lang="es-MX" sz="2100" b="1" dirty="0">
              <a:latin typeface="Indivisa Text Sans"/>
            </a:rPr>
            <a:t>Taller de Proyecto Profesional Ocupacional</a:t>
          </a:r>
        </a:p>
      </dgm:t>
    </dgm:pt>
    <dgm:pt modelId="{8BD0C132-80F3-49EA-A49A-CB131BA19AA1}" type="parTrans" cxnId="{12B3F5E7-A29F-45C2-9E58-9E57CCD5396D}">
      <dgm:prSet/>
      <dgm:spPr/>
      <dgm:t>
        <a:bodyPr/>
        <a:lstStyle/>
        <a:p>
          <a:endParaRPr lang="es-MX"/>
        </a:p>
      </dgm:t>
    </dgm:pt>
    <dgm:pt modelId="{3CFAD85B-521D-4CAF-A9DE-483EC7C9E07A}" type="sibTrans" cxnId="{12B3F5E7-A29F-45C2-9E58-9E57CCD5396D}">
      <dgm:prSet/>
      <dgm:spPr/>
      <dgm:t>
        <a:bodyPr/>
        <a:lstStyle/>
        <a:p>
          <a:endParaRPr lang="es-MX"/>
        </a:p>
      </dgm:t>
    </dgm:pt>
    <dgm:pt modelId="{9412D625-9BF6-4CD9-803E-A10212EF8041}">
      <dgm:prSet phldrT="[Texto]" custT="1"/>
      <dgm:spPr/>
      <dgm:t>
        <a:bodyPr/>
        <a:lstStyle/>
        <a:p>
          <a:pPr algn="ctr"/>
          <a:r>
            <a:rPr lang="es-MX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A partir del 5° Semestre</a:t>
          </a:r>
        </a:p>
      </dgm:t>
    </dgm:pt>
    <dgm:pt modelId="{D53B76EB-ADE4-4490-959B-AB01163BCDF4}" type="sibTrans" cxnId="{DE29A3E4-C607-496F-95DF-DB61E29B672D}">
      <dgm:prSet/>
      <dgm:spPr/>
      <dgm:t>
        <a:bodyPr/>
        <a:lstStyle/>
        <a:p>
          <a:endParaRPr lang="es-MX"/>
        </a:p>
      </dgm:t>
    </dgm:pt>
    <dgm:pt modelId="{AF2BE284-E6B3-4E32-A5EE-20BF2A8966A3}" type="parTrans" cxnId="{DE29A3E4-C607-496F-95DF-DB61E29B672D}">
      <dgm:prSet/>
      <dgm:spPr/>
      <dgm:t>
        <a:bodyPr/>
        <a:lstStyle/>
        <a:p>
          <a:endParaRPr lang="es-MX"/>
        </a:p>
      </dgm:t>
    </dgm:pt>
    <dgm:pt modelId="{2DABBCA4-3902-4269-AAD7-00C68E9FD42A}" type="pres">
      <dgm:prSet presAssocID="{A101167F-46FA-41CB-A3B7-A924F188A7BE}" presName="linear" presStyleCnt="0">
        <dgm:presLayoutVars>
          <dgm:dir/>
          <dgm:animLvl val="lvl"/>
          <dgm:resizeHandles val="exact"/>
        </dgm:presLayoutVars>
      </dgm:prSet>
      <dgm:spPr/>
    </dgm:pt>
    <dgm:pt modelId="{B7C1ED88-F14C-4C51-8975-1A1EC29ACDD0}" type="pres">
      <dgm:prSet presAssocID="{9412D625-9BF6-4CD9-803E-A10212EF8041}" presName="parentLin" presStyleCnt="0"/>
      <dgm:spPr/>
    </dgm:pt>
    <dgm:pt modelId="{F254D5FC-1C77-491A-B01A-F6F531A91B2F}" type="pres">
      <dgm:prSet presAssocID="{9412D625-9BF6-4CD9-803E-A10212EF8041}" presName="parentLeftMargin" presStyleLbl="node1" presStyleIdx="0" presStyleCnt="1"/>
      <dgm:spPr/>
    </dgm:pt>
    <dgm:pt modelId="{72D19AA0-32C9-46DE-BA66-F00FC2C555BF}" type="pres">
      <dgm:prSet presAssocID="{9412D625-9BF6-4CD9-803E-A10212EF8041}" presName="parentText" presStyleLbl="node1" presStyleIdx="0" presStyleCnt="1" custScaleX="82802" custScaleY="84274" custLinFactNeighborY="-9988">
        <dgm:presLayoutVars>
          <dgm:chMax val="0"/>
          <dgm:bulletEnabled val="1"/>
        </dgm:presLayoutVars>
      </dgm:prSet>
      <dgm:spPr/>
    </dgm:pt>
    <dgm:pt modelId="{90E48011-7B48-476E-8110-CAB4A55B3554}" type="pres">
      <dgm:prSet presAssocID="{9412D625-9BF6-4CD9-803E-A10212EF8041}" presName="negativeSpace" presStyleCnt="0"/>
      <dgm:spPr/>
    </dgm:pt>
    <dgm:pt modelId="{FBCB342C-C03B-4E32-9056-79EF9B5780BF}" type="pres">
      <dgm:prSet presAssocID="{9412D625-9BF6-4CD9-803E-A10212EF8041}" presName="childText" presStyleLbl="conFgAcc1" presStyleIdx="0" presStyleCnt="1" custScaleX="100000" custLinFactNeighborX="-179">
        <dgm:presLayoutVars>
          <dgm:bulletEnabled val="1"/>
        </dgm:presLayoutVars>
      </dgm:prSet>
      <dgm:spPr/>
    </dgm:pt>
  </dgm:ptLst>
  <dgm:cxnLst>
    <dgm:cxn modelId="{CF41C111-DA01-4A61-94EF-375DDD37E9DB}" type="presOf" srcId="{8F1B6D34-56DB-4932-A8DE-2D674D460B21}" destId="{FBCB342C-C03B-4E32-9056-79EF9B5780BF}" srcOrd="0" destOrd="2" presId="urn:microsoft.com/office/officeart/2005/8/layout/list1"/>
    <dgm:cxn modelId="{D0338118-2FA1-49DC-A227-77C9C7DB3613}" type="presOf" srcId="{9412D625-9BF6-4CD9-803E-A10212EF8041}" destId="{F254D5FC-1C77-491A-B01A-F6F531A91B2F}" srcOrd="0" destOrd="0" presId="urn:microsoft.com/office/officeart/2005/8/layout/list1"/>
    <dgm:cxn modelId="{7600052C-F7FD-40BE-9A5A-4DD342850A66}" type="presOf" srcId="{9412D625-9BF6-4CD9-803E-A10212EF8041}" destId="{72D19AA0-32C9-46DE-BA66-F00FC2C555BF}" srcOrd="1" destOrd="0" presId="urn:microsoft.com/office/officeart/2005/8/layout/list1"/>
    <dgm:cxn modelId="{5944263F-6D1E-4D64-8A7A-65CBC2908F9D}" srcId="{9412D625-9BF6-4CD9-803E-A10212EF8041}" destId="{93751653-1D80-4263-908E-FEF5D3832BBA}" srcOrd="0" destOrd="0" parTransId="{31F7AA68-7818-4BA4-8848-2E78BCED8A98}" sibTransId="{658F2B34-A03E-44FB-83EF-BE435A822351}"/>
    <dgm:cxn modelId="{9BD40F5E-7583-4AFE-9C1B-BC8E3D82297E}" type="presOf" srcId="{A101167F-46FA-41CB-A3B7-A924F188A7BE}" destId="{2DABBCA4-3902-4269-AAD7-00C68E9FD42A}" srcOrd="0" destOrd="0" presId="urn:microsoft.com/office/officeart/2005/8/layout/list1"/>
    <dgm:cxn modelId="{124D644E-4D14-478A-AE65-3C54B7CB8624}" type="presOf" srcId="{93751653-1D80-4263-908E-FEF5D3832BBA}" destId="{FBCB342C-C03B-4E32-9056-79EF9B5780BF}" srcOrd="0" destOrd="0" presId="urn:microsoft.com/office/officeart/2005/8/layout/list1"/>
    <dgm:cxn modelId="{1CCC4172-FB37-44C3-8EC3-E3DCE90E0764}" type="presOf" srcId="{EA9DC0AD-D323-4CA8-9058-0E591F13A573}" destId="{FBCB342C-C03B-4E32-9056-79EF9B5780BF}" srcOrd="0" destOrd="1" presId="urn:microsoft.com/office/officeart/2005/8/layout/list1"/>
    <dgm:cxn modelId="{D0105DA8-B878-43D9-8549-BCA915D1B71E}" srcId="{9412D625-9BF6-4CD9-803E-A10212EF8041}" destId="{EA9DC0AD-D323-4CA8-9058-0E591F13A573}" srcOrd="1" destOrd="0" parTransId="{14C29C1B-093A-4678-A6CF-05743FBB80A2}" sibTransId="{D7E7C9C7-F725-451E-ACB4-E6064D83B92F}"/>
    <dgm:cxn modelId="{DE29A3E4-C607-496F-95DF-DB61E29B672D}" srcId="{A101167F-46FA-41CB-A3B7-A924F188A7BE}" destId="{9412D625-9BF6-4CD9-803E-A10212EF8041}" srcOrd="0" destOrd="0" parTransId="{AF2BE284-E6B3-4E32-A5EE-20BF2A8966A3}" sibTransId="{D53B76EB-ADE4-4490-959B-AB01163BCDF4}"/>
    <dgm:cxn modelId="{12B3F5E7-A29F-45C2-9E58-9E57CCD5396D}" srcId="{9412D625-9BF6-4CD9-803E-A10212EF8041}" destId="{8F1B6D34-56DB-4932-A8DE-2D674D460B21}" srcOrd="2" destOrd="0" parTransId="{8BD0C132-80F3-49EA-A49A-CB131BA19AA1}" sibTransId="{3CFAD85B-521D-4CAF-A9DE-483EC7C9E07A}"/>
    <dgm:cxn modelId="{8A96DE61-98F5-45DE-8906-741CA2259C5A}" type="presParOf" srcId="{2DABBCA4-3902-4269-AAD7-00C68E9FD42A}" destId="{B7C1ED88-F14C-4C51-8975-1A1EC29ACDD0}" srcOrd="0" destOrd="0" presId="urn:microsoft.com/office/officeart/2005/8/layout/list1"/>
    <dgm:cxn modelId="{645BE8DA-F9D2-48B9-8949-AD6AA8460C45}" type="presParOf" srcId="{B7C1ED88-F14C-4C51-8975-1A1EC29ACDD0}" destId="{F254D5FC-1C77-491A-B01A-F6F531A91B2F}" srcOrd="0" destOrd="0" presId="urn:microsoft.com/office/officeart/2005/8/layout/list1"/>
    <dgm:cxn modelId="{287A8828-2CCB-4B2F-AE64-09D44F0EFB1A}" type="presParOf" srcId="{B7C1ED88-F14C-4C51-8975-1A1EC29ACDD0}" destId="{72D19AA0-32C9-46DE-BA66-F00FC2C555BF}" srcOrd="1" destOrd="0" presId="urn:microsoft.com/office/officeart/2005/8/layout/list1"/>
    <dgm:cxn modelId="{E609E418-C3F5-41A5-934A-CB699555FB2F}" type="presParOf" srcId="{2DABBCA4-3902-4269-AAD7-00C68E9FD42A}" destId="{90E48011-7B48-476E-8110-CAB4A55B3554}" srcOrd="1" destOrd="0" presId="urn:microsoft.com/office/officeart/2005/8/layout/list1"/>
    <dgm:cxn modelId="{BFE22D59-793B-4936-AA75-5F0E6BFC5EE1}" type="presParOf" srcId="{2DABBCA4-3902-4269-AAD7-00C68E9FD42A}" destId="{FBCB342C-C03B-4E32-9056-79EF9B5780BF}" srcOrd="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8814E-1F9A-4EAA-B263-B54F59D5365E}" type="doc">
      <dgm:prSet loTypeId="urn:microsoft.com/office/officeart/2005/8/layout/hList7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600DE2-A57F-492C-B570-9C8FDF5F220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Pensamiento y comunicación</a:t>
          </a:r>
        </a:p>
      </dgm:t>
    </dgm:pt>
    <dgm:pt modelId="{2BCCF2EF-CF7B-4FE2-A1D8-DEF60BEAC49A}" type="parTrans" cxnId="{1B855C49-1736-46BF-9CE1-4CCD01B76623}">
      <dgm:prSet/>
      <dgm:spPr/>
      <dgm:t>
        <a:bodyPr/>
        <a:lstStyle/>
        <a:p>
          <a:endParaRPr lang="es-MX"/>
        </a:p>
      </dgm:t>
    </dgm:pt>
    <dgm:pt modelId="{D374ED37-87B6-4C73-9AA7-C732F27C2E5C}" type="sibTrans" cxnId="{1B855C49-1736-46BF-9CE1-4CCD01B76623}">
      <dgm:prSet/>
      <dgm:spPr/>
      <dgm:t>
        <a:bodyPr/>
        <a:lstStyle/>
        <a:p>
          <a:endParaRPr lang="es-MX"/>
        </a:p>
      </dgm:t>
    </dgm:pt>
    <dgm:pt modelId="{8789D351-5B87-4E93-8B17-4177C33818F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Humanismo </a:t>
          </a:r>
          <a:br>
            <a:rPr lang="es-MX" b="1" dirty="0">
              <a:solidFill>
                <a:schemeClr val="tx1"/>
              </a:solidFill>
            </a:rPr>
          </a:br>
          <a:r>
            <a:rPr lang="es-MX" b="1" dirty="0">
              <a:solidFill>
                <a:schemeClr val="tx1"/>
              </a:solidFill>
            </a:rPr>
            <a:t>y sociedad</a:t>
          </a:r>
        </a:p>
      </dgm:t>
    </dgm:pt>
    <dgm:pt modelId="{9337EFA7-BAC1-48FA-B9FC-E75D3F966A1F}" type="parTrans" cxnId="{0A83F68C-0F3A-4FF0-9BD3-C8AD5B2033BD}">
      <dgm:prSet/>
      <dgm:spPr/>
      <dgm:t>
        <a:bodyPr/>
        <a:lstStyle/>
        <a:p>
          <a:endParaRPr lang="es-MX"/>
        </a:p>
      </dgm:t>
    </dgm:pt>
    <dgm:pt modelId="{DA1DA78C-CD89-4253-8654-B6DC83B5DAA2}" type="sibTrans" cxnId="{0A83F68C-0F3A-4FF0-9BD3-C8AD5B2033BD}">
      <dgm:prSet/>
      <dgm:spPr/>
      <dgm:t>
        <a:bodyPr/>
        <a:lstStyle/>
        <a:p>
          <a:endParaRPr lang="es-MX"/>
        </a:p>
      </dgm:t>
    </dgm:pt>
    <dgm:pt modelId="{70697813-F028-42FF-B4BE-366638376D78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Desarrollo de emprendedores y sustentabilidad</a:t>
          </a:r>
        </a:p>
      </dgm:t>
    </dgm:pt>
    <dgm:pt modelId="{EFAC40BE-0993-4383-B680-91226404108D}" type="parTrans" cxnId="{6D7354A0-46B6-44C5-801C-9597B24429F0}">
      <dgm:prSet/>
      <dgm:spPr/>
      <dgm:t>
        <a:bodyPr/>
        <a:lstStyle/>
        <a:p>
          <a:endParaRPr lang="es-MX"/>
        </a:p>
      </dgm:t>
    </dgm:pt>
    <dgm:pt modelId="{55BAA2ED-60CB-4448-B51D-225C34EA431E}" type="sibTrans" cxnId="{6D7354A0-46B6-44C5-801C-9597B24429F0}">
      <dgm:prSet/>
      <dgm:spPr/>
      <dgm:t>
        <a:bodyPr/>
        <a:lstStyle/>
        <a:p>
          <a:endParaRPr lang="es-MX"/>
        </a:p>
      </dgm:t>
    </dgm:pt>
    <dgm:pt modelId="{B993C3C2-8235-4A3D-BD48-BE12EA648353}" type="pres">
      <dgm:prSet presAssocID="{9A48814E-1F9A-4EAA-B263-B54F59D5365E}" presName="Name0" presStyleCnt="0">
        <dgm:presLayoutVars>
          <dgm:dir/>
          <dgm:resizeHandles val="exact"/>
        </dgm:presLayoutVars>
      </dgm:prSet>
      <dgm:spPr/>
    </dgm:pt>
    <dgm:pt modelId="{AC6C6D01-DD51-4287-BD23-AA4C2011966E}" type="pres">
      <dgm:prSet presAssocID="{9A48814E-1F9A-4EAA-B263-B54F59D5365E}" presName="fgShape" presStyleLbl="fgShp" presStyleIdx="0" presStyleCnt="1" custScaleX="107697" custScaleY="130046" custLinFactNeighborX="-499" custLinFactNeighborY="-8324"/>
      <dgm:spPr>
        <a:solidFill>
          <a:srgbClr val="FF9999"/>
        </a:solidFill>
        <a:ln>
          <a:solidFill>
            <a:srgbClr val="FF0000"/>
          </a:solidFill>
        </a:ln>
      </dgm:spPr>
    </dgm:pt>
    <dgm:pt modelId="{89CB3262-893D-40E0-B681-A10D7831E9BE}" type="pres">
      <dgm:prSet presAssocID="{9A48814E-1F9A-4EAA-B263-B54F59D5365E}" presName="linComp" presStyleCnt="0"/>
      <dgm:spPr/>
    </dgm:pt>
    <dgm:pt modelId="{813AFB19-2EA4-4701-9554-0C2DF36E2825}" type="pres">
      <dgm:prSet presAssocID="{52600DE2-A57F-492C-B570-9C8FDF5F2203}" presName="compNode" presStyleCnt="0"/>
      <dgm:spPr/>
    </dgm:pt>
    <dgm:pt modelId="{18788E03-4C87-4AFF-A93A-B1D18D948F3A}" type="pres">
      <dgm:prSet presAssocID="{52600DE2-A57F-492C-B570-9C8FDF5F2203}" presName="bkgdShape" presStyleLbl="node1" presStyleIdx="0" presStyleCnt="3"/>
      <dgm:spPr/>
    </dgm:pt>
    <dgm:pt modelId="{58A6A419-38A0-4514-B44C-278D6AA6674E}" type="pres">
      <dgm:prSet presAssocID="{52600DE2-A57F-492C-B570-9C8FDF5F2203}" presName="nodeTx" presStyleLbl="node1" presStyleIdx="0" presStyleCnt="3">
        <dgm:presLayoutVars>
          <dgm:bulletEnabled val="1"/>
        </dgm:presLayoutVars>
      </dgm:prSet>
      <dgm:spPr/>
    </dgm:pt>
    <dgm:pt modelId="{56334DD9-2AB2-45EE-A9E6-815B0623A204}" type="pres">
      <dgm:prSet presAssocID="{52600DE2-A57F-492C-B570-9C8FDF5F2203}" presName="invisiNode" presStyleLbl="node1" presStyleIdx="0" presStyleCnt="3"/>
      <dgm:spPr/>
    </dgm:pt>
    <dgm:pt modelId="{94602BA4-F193-42F0-9D8C-C78714516E7C}" type="pres">
      <dgm:prSet presAssocID="{52600DE2-A57F-492C-B570-9C8FDF5F2203}" presName="imagNode" presStyleLbl="fgImgPlace1" presStyleIdx="0" presStyleCnt="3" custScaleY="1009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8F9318-8F90-4D37-ACE2-ABD33634D465}" type="pres">
      <dgm:prSet presAssocID="{D374ED37-87B6-4C73-9AA7-C732F27C2E5C}" presName="sibTrans" presStyleLbl="sibTrans2D1" presStyleIdx="0" presStyleCnt="0"/>
      <dgm:spPr/>
    </dgm:pt>
    <dgm:pt modelId="{B5284E85-1CAF-40CA-89C7-E1F3338E2A79}" type="pres">
      <dgm:prSet presAssocID="{8789D351-5B87-4E93-8B17-4177C33818F9}" presName="compNode" presStyleCnt="0"/>
      <dgm:spPr/>
    </dgm:pt>
    <dgm:pt modelId="{50EF964D-3B36-40D7-A7CC-05AF20E9A5B4}" type="pres">
      <dgm:prSet presAssocID="{8789D351-5B87-4E93-8B17-4177C33818F9}" presName="bkgdShape" presStyleLbl="node1" presStyleIdx="1" presStyleCnt="3" custLinFactNeighborX="-811"/>
      <dgm:spPr/>
    </dgm:pt>
    <dgm:pt modelId="{E3A1C3E6-6AB5-4467-8041-E802FCE8E314}" type="pres">
      <dgm:prSet presAssocID="{8789D351-5B87-4E93-8B17-4177C33818F9}" presName="nodeTx" presStyleLbl="node1" presStyleIdx="1" presStyleCnt="3">
        <dgm:presLayoutVars>
          <dgm:bulletEnabled val="1"/>
        </dgm:presLayoutVars>
      </dgm:prSet>
      <dgm:spPr/>
    </dgm:pt>
    <dgm:pt modelId="{C6AFE282-BF12-418E-A953-367A798E7C9C}" type="pres">
      <dgm:prSet presAssocID="{8789D351-5B87-4E93-8B17-4177C33818F9}" presName="invisiNode" presStyleLbl="node1" presStyleIdx="1" presStyleCnt="3"/>
      <dgm:spPr/>
    </dgm:pt>
    <dgm:pt modelId="{7A21F324-D989-400A-A82F-49F26A981C56}" type="pres">
      <dgm:prSet presAssocID="{8789D351-5B87-4E93-8B17-4177C33818F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E2EFD1-2A15-41C6-8C54-84B60023F02D}" type="pres">
      <dgm:prSet presAssocID="{DA1DA78C-CD89-4253-8654-B6DC83B5DAA2}" presName="sibTrans" presStyleLbl="sibTrans2D1" presStyleIdx="0" presStyleCnt="0"/>
      <dgm:spPr/>
    </dgm:pt>
    <dgm:pt modelId="{BD77F69B-9A63-4453-AE37-C913736A70D4}" type="pres">
      <dgm:prSet presAssocID="{70697813-F028-42FF-B4BE-366638376D78}" presName="compNode" presStyleCnt="0"/>
      <dgm:spPr/>
    </dgm:pt>
    <dgm:pt modelId="{B2245ED8-79E6-4433-9B3B-3B6D0211AFEA}" type="pres">
      <dgm:prSet presAssocID="{70697813-F028-42FF-B4BE-366638376D78}" presName="bkgdShape" presStyleLbl="node1" presStyleIdx="2" presStyleCnt="3" custLinFactNeighborY="-456"/>
      <dgm:spPr/>
    </dgm:pt>
    <dgm:pt modelId="{D749C873-C287-48F3-BA73-8342C1279A9B}" type="pres">
      <dgm:prSet presAssocID="{70697813-F028-42FF-B4BE-366638376D78}" presName="nodeTx" presStyleLbl="node1" presStyleIdx="2" presStyleCnt="3">
        <dgm:presLayoutVars>
          <dgm:bulletEnabled val="1"/>
        </dgm:presLayoutVars>
      </dgm:prSet>
      <dgm:spPr/>
    </dgm:pt>
    <dgm:pt modelId="{CE085066-F79E-4036-B5E7-9D809F44DE24}" type="pres">
      <dgm:prSet presAssocID="{70697813-F028-42FF-B4BE-366638376D78}" presName="invisiNode" presStyleLbl="node1" presStyleIdx="2" presStyleCnt="3"/>
      <dgm:spPr/>
    </dgm:pt>
    <dgm:pt modelId="{CECC48C0-852D-48CC-AD54-69C359BCDF2C}" type="pres">
      <dgm:prSet presAssocID="{70697813-F028-42FF-B4BE-366638376D7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B9B547-4ED5-47B9-B6D5-A7905320EF6A}" type="presOf" srcId="{8789D351-5B87-4E93-8B17-4177C33818F9}" destId="{50EF964D-3B36-40D7-A7CC-05AF20E9A5B4}" srcOrd="0" destOrd="0" presId="urn:microsoft.com/office/officeart/2005/8/layout/hList7#1"/>
    <dgm:cxn modelId="{1B855C49-1736-46BF-9CE1-4CCD01B76623}" srcId="{9A48814E-1F9A-4EAA-B263-B54F59D5365E}" destId="{52600DE2-A57F-492C-B570-9C8FDF5F2203}" srcOrd="0" destOrd="0" parTransId="{2BCCF2EF-CF7B-4FE2-A1D8-DEF60BEAC49A}" sibTransId="{D374ED37-87B6-4C73-9AA7-C732F27C2E5C}"/>
    <dgm:cxn modelId="{C9CE3D4A-5D26-4AF7-AFAD-498DE3BA6C97}" type="presOf" srcId="{DA1DA78C-CD89-4253-8654-B6DC83B5DAA2}" destId="{20E2EFD1-2A15-41C6-8C54-84B60023F02D}" srcOrd="0" destOrd="0" presId="urn:microsoft.com/office/officeart/2005/8/layout/hList7#1"/>
    <dgm:cxn modelId="{5437EE6A-7405-4DD1-A574-52A4E70B38E4}" type="presOf" srcId="{9A48814E-1F9A-4EAA-B263-B54F59D5365E}" destId="{B993C3C2-8235-4A3D-BD48-BE12EA648353}" srcOrd="0" destOrd="0" presId="urn:microsoft.com/office/officeart/2005/8/layout/hList7#1"/>
    <dgm:cxn modelId="{A8ABF24C-C246-4650-9828-8A71B6CC5821}" type="presOf" srcId="{70697813-F028-42FF-B4BE-366638376D78}" destId="{B2245ED8-79E6-4433-9B3B-3B6D0211AFEA}" srcOrd="0" destOrd="0" presId="urn:microsoft.com/office/officeart/2005/8/layout/hList7#1"/>
    <dgm:cxn modelId="{9FF81C78-9BA8-4129-8BD3-CA0EBD7BD2BD}" type="presOf" srcId="{52600DE2-A57F-492C-B570-9C8FDF5F2203}" destId="{18788E03-4C87-4AFF-A93A-B1D18D948F3A}" srcOrd="0" destOrd="0" presId="urn:microsoft.com/office/officeart/2005/8/layout/hList7#1"/>
    <dgm:cxn modelId="{0A83F68C-0F3A-4FF0-9BD3-C8AD5B2033BD}" srcId="{9A48814E-1F9A-4EAA-B263-B54F59D5365E}" destId="{8789D351-5B87-4E93-8B17-4177C33818F9}" srcOrd="1" destOrd="0" parTransId="{9337EFA7-BAC1-48FA-B9FC-E75D3F966A1F}" sibTransId="{DA1DA78C-CD89-4253-8654-B6DC83B5DAA2}"/>
    <dgm:cxn modelId="{245B0695-B9C0-4C4A-AC06-6A6C8761F10A}" type="presOf" srcId="{52600DE2-A57F-492C-B570-9C8FDF5F2203}" destId="{58A6A419-38A0-4514-B44C-278D6AA6674E}" srcOrd="1" destOrd="0" presId="urn:microsoft.com/office/officeart/2005/8/layout/hList7#1"/>
    <dgm:cxn modelId="{6D7354A0-46B6-44C5-801C-9597B24429F0}" srcId="{9A48814E-1F9A-4EAA-B263-B54F59D5365E}" destId="{70697813-F028-42FF-B4BE-366638376D78}" srcOrd="2" destOrd="0" parTransId="{EFAC40BE-0993-4383-B680-91226404108D}" sibTransId="{55BAA2ED-60CB-4448-B51D-225C34EA431E}"/>
    <dgm:cxn modelId="{B17210D3-002D-4A37-A83E-F256E482D1D4}" type="presOf" srcId="{D374ED37-87B6-4C73-9AA7-C732F27C2E5C}" destId="{278F9318-8F90-4D37-ACE2-ABD33634D465}" srcOrd="0" destOrd="0" presId="urn:microsoft.com/office/officeart/2005/8/layout/hList7#1"/>
    <dgm:cxn modelId="{6DD617E3-11E6-42C1-BCDD-467BD34E5E7F}" type="presOf" srcId="{8789D351-5B87-4E93-8B17-4177C33818F9}" destId="{E3A1C3E6-6AB5-4467-8041-E802FCE8E314}" srcOrd="1" destOrd="0" presId="urn:microsoft.com/office/officeart/2005/8/layout/hList7#1"/>
    <dgm:cxn modelId="{869632F0-3211-4409-9E10-CDD0692D2345}" type="presOf" srcId="{70697813-F028-42FF-B4BE-366638376D78}" destId="{D749C873-C287-48F3-BA73-8342C1279A9B}" srcOrd="1" destOrd="0" presId="urn:microsoft.com/office/officeart/2005/8/layout/hList7#1"/>
    <dgm:cxn modelId="{BCBECBFF-D945-402B-8799-2777B3D58D07}" type="presParOf" srcId="{B993C3C2-8235-4A3D-BD48-BE12EA648353}" destId="{AC6C6D01-DD51-4287-BD23-AA4C2011966E}" srcOrd="0" destOrd="0" presId="urn:microsoft.com/office/officeart/2005/8/layout/hList7#1"/>
    <dgm:cxn modelId="{AE5612DB-C93E-41E2-8191-853C7DFED75E}" type="presParOf" srcId="{B993C3C2-8235-4A3D-BD48-BE12EA648353}" destId="{89CB3262-893D-40E0-B681-A10D7831E9BE}" srcOrd="1" destOrd="0" presId="urn:microsoft.com/office/officeart/2005/8/layout/hList7#1"/>
    <dgm:cxn modelId="{52374A46-05AC-412D-8C28-B7FD3C825E0C}" type="presParOf" srcId="{89CB3262-893D-40E0-B681-A10D7831E9BE}" destId="{813AFB19-2EA4-4701-9554-0C2DF36E2825}" srcOrd="0" destOrd="0" presId="urn:microsoft.com/office/officeart/2005/8/layout/hList7#1"/>
    <dgm:cxn modelId="{140F2394-426F-4CFF-8272-4FCDE2732916}" type="presParOf" srcId="{813AFB19-2EA4-4701-9554-0C2DF36E2825}" destId="{18788E03-4C87-4AFF-A93A-B1D18D948F3A}" srcOrd="0" destOrd="0" presId="urn:microsoft.com/office/officeart/2005/8/layout/hList7#1"/>
    <dgm:cxn modelId="{765BF9E3-83B1-4617-852C-4FF6D4AFB647}" type="presParOf" srcId="{813AFB19-2EA4-4701-9554-0C2DF36E2825}" destId="{58A6A419-38A0-4514-B44C-278D6AA6674E}" srcOrd="1" destOrd="0" presId="urn:microsoft.com/office/officeart/2005/8/layout/hList7#1"/>
    <dgm:cxn modelId="{6094A1E9-2F3A-462B-B15C-AB97CEB4489B}" type="presParOf" srcId="{813AFB19-2EA4-4701-9554-0C2DF36E2825}" destId="{56334DD9-2AB2-45EE-A9E6-815B0623A204}" srcOrd="2" destOrd="0" presId="urn:microsoft.com/office/officeart/2005/8/layout/hList7#1"/>
    <dgm:cxn modelId="{2FA095D9-B5F0-42F3-8E75-3B1D752AD3AE}" type="presParOf" srcId="{813AFB19-2EA4-4701-9554-0C2DF36E2825}" destId="{94602BA4-F193-42F0-9D8C-C78714516E7C}" srcOrd="3" destOrd="0" presId="urn:microsoft.com/office/officeart/2005/8/layout/hList7#1"/>
    <dgm:cxn modelId="{4021F074-8EDE-483D-88C5-B9120415D6B5}" type="presParOf" srcId="{89CB3262-893D-40E0-B681-A10D7831E9BE}" destId="{278F9318-8F90-4D37-ACE2-ABD33634D465}" srcOrd="1" destOrd="0" presId="urn:microsoft.com/office/officeart/2005/8/layout/hList7#1"/>
    <dgm:cxn modelId="{B325EC23-581F-4348-B83B-B32954B7A236}" type="presParOf" srcId="{89CB3262-893D-40E0-B681-A10D7831E9BE}" destId="{B5284E85-1CAF-40CA-89C7-E1F3338E2A79}" srcOrd="2" destOrd="0" presId="urn:microsoft.com/office/officeart/2005/8/layout/hList7#1"/>
    <dgm:cxn modelId="{EE81869B-3B4D-42F8-BB38-45F44962295B}" type="presParOf" srcId="{B5284E85-1CAF-40CA-89C7-E1F3338E2A79}" destId="{50EF964D-3B36-40D7-A7CC-05AF20E9A5B4}" srcOrd="0" destOrd="0" presId="urn:microsoft.com/office/officeart/2005/8/layout/hList7#1"/>
    <dgm:cxn modelId="{13E91ECB-8509-4703-810E-AF4F603FDA44}" type="presParOf" srcId="{B5284E85-1CAF-40CA-89C7-E1F3338E2A79}" destId="{E3A1C3E6-6AB5-4467-8041-E802FCE8E314}" srcOrd="1" destOrd="0" presId="urn:microsoft.com/office/officeart/2005/8/layout/hList7#1"/>
    <dgm:cxn modelId="{EA81D048-9775-4D36-9D57-20442C7E4AA9}" type="presParOf" srcId="{B5284E85-1CAF-40CA-89C7-E1F3338E2A79}" destId="{C6AFE282-BF12-418E-A953-367A798E7C9C}" srcOrd="2" destOrd="0" presId="urn:microsoft.com/office/officeart/2005/8/layout/hList7#1"/>
    <dgm:cxn modelId="{E836D03A-94D3-4661-A372-2E173E137055}" type="presParOf" srcId="{B5284E85-1CAF-40CA-89C7-E1F3338E2A79}" destId="{7A21F324-D989-400A-A82F-49F26A981C56}" srcOrd="3" destOrd="0" presId="urn:microsoft.com/office/officeart/2005/8/layout/hList7#1"/>
    <dgm:cxn modelId="{606FDA56-1DA2-4337-BF88-7AE4157157A6}" type="presParOf" srcId="{89CB3262-893D-40E0-B681-A10D7831E9BE}" destId="{20E2EFD1-2A15-41C6-8C54-84B60023F02D}" srcOrd="3" destOrd="0" presId="urn:microsoft.com/office/officeart/2005/8/layout/hList7#1"/>
    <dgm:cxn modelId="{00CFD014-038F-4059-BE2F-3361B2A6ECBF}" type="presParOf" srcId="{89CB3262-893D-40E0-B681-A10D7831E9BE}" destId="{BD77F69B-9A63-4453-AE37-C913736A70D4}" srcOrd="4" destOrd="0" presId="urn:microsoft.com/office/officeart/2005/8/layout/hList7#1"/>
    <dgm:cxn modelId="{573CE693-B07A-4AB9-BFB6-7BE95D2E602A}" type="presParOf" srcId="{BD77F69B-9A63-4453-AE37-C913736A70D4}" destId="{B2245ED8-79E6-4433-9B3B-3B6D0211AFEA}" srcOrd="0" destOrd="0" presId="urn:microsoft.com/office/officeart/2005/8/layout/hList7#1"/>
    <dgm:cxn modelId="{25E267B2-7520-4CC0-BA30-A271B3A0E97C}" type="presParOf" srcId="{BD77F69B-9A63-4453-AE37-C913736A70D4}" destId="{D749C873-C287-48F3-BA73-8342C1279A9B}" srcOrd="1" destOrd="0" presId="urn:microsoft.com/office/officeart/2005/8/layout/hList7#1"/>
    <dgm:cxn modelId="{2C87ED4B-D0D5-409C-8FB5-086E59170ADC}" type="presParOf" srcId="{BD77F69B-9A63-4453-AE37-C913736A70D4}" destId="{CE085066-F79E-4036-B5E7-9D809F44DE24}" srcOrd="2" destOrd="0" presId="urn:microsoft.com/office/officeart/2005/8/layout/hList7#1"/>
    <dgm:cxn modelId="{92CDAF35-B221-4EB4-942A-5A3423BDD1D8}" type="presParOf" srcId="{BD77F69B-9A63-4453-AE37-C913736A70D4}" destId="{CECC48C0-852D-48CC-AD54-69C359BCDF2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C8439-4BE0-477B-A134-785414BA85C6}">
      <dsp:nvSpPr>
        <dsp:cNvPr id="0" name=""/>
        <dsp:cNvSpPr/>
      </dsp:nvSpPr>
      <dsp:spPr>
        <a:xfrm>
          <a:off x="2178626" y="0"/>
          <a:ext cx="1682812" cy="1682812"/>
        </a:xfrm>
        <a:prstGeom prst="triangl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DESARROLLO HUMANO Y PROFESIONAL</a:t>
          </a:r>
        </a:p>
      </dsp:txBody>
      <dsp:txXfrm>
        <a:off x="2599329" y="841406"/>
        <a:ext cx="841406" cy="841406"/>
      </dsp:txXfrm>
    </dsp:sp>
    <dsp:sp modelId="{C7016A7D-1758-449E-9DEB-502953123842}">
      <dsp:nvSpPr>
        <dsp:cNvPr id="0" name=""/>
        <dsp:cNvSpPr/>
      </dsp:nvSpPr>
      <dsp:spPr>
        <a:xfrm>
          <a:off x="1337220" y="1682812"/>
          <a:ext cx="1682812" cy="1682812"/>
        </a:xfrm>
        <a:prstGeom prst="triangl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MODELO EDUCATIVO</a:t>
          </a:r>
        </a:p>
      </dsp:txBody>
      <dsp:txXfrm>
        <a:off x="1757923" y="2524218"/>
        <a:ext cx="841406" cy="841406"/>
      </dsp:txXfrm>
    </dsp:sp>
    <dsp:sp modelId="{CDF48EE7-0AF1-47DB-A6D7-9EACE44DFEAE}">
      <dsp:nvSpPr>
        <dsp:cNvPr id="0" name=""/>
        <dsp:cNvSpPr/>
      </dsp:nvSpPr>
      <dsp:spPr>
        <a:xfrm rot="10800000">
          <a:off x="2178626" y="1682812"/>
          <a:ext cx="1682812" cy="1682812"/>
        </a:xfrm>
        <a:prstGeom prst="triangl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EDUCACIÓN SUPERIOR DE CALIDAD</a:t>
          </a:r>
        </a:p>
      </dsp:txBody>
      <dsp:txXfrm rot="10800000">
        <a:off x="2599329" y="1682812"/>
        <a:ext cx="841406" cy="841406"/>
      </dsp:txXfrm>
    </dsp:sp>
    <dsp:sp modelId="{D76EAEBC-2F29-4EBB-A690-C707CC917C81}">
      <dsp:nvSpPr>
        <dsp:cNvPr id="0" name=""/>
        <dsp:cNvSpPr/>
      </dsp:nvSpPr>
      <dsp:spPr>
        <a:xfrm>
          <a:off x="3020033" y="1682812"/>
          <a:ext cx="1682812" cy="1682812"/>
        </a:xfrm>
        <a:prstGeom prst="triangl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FORMACIÓN INTEGRAL</a:t>
          </a:r>
        </a:p>
      </dsp:txBody>
      <dsp:txXfrm>
        <a:off x="3440736" y="2524218"/>
        <a:ext cx="841406" cy="84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88E03-4C87-4AFF-A93A-B1D18D948F3A}">
      <dsp:nvSpPr>
        <dsp:cNvPr id="0" name=""/>
        <dsp:cNvSpPr/>
      </dsp:nvSpPr>
      <dsp:spPr>
        <a:xfrm>
          <a:off x="1683" y="0"/>
          <a:ext cx="1764314" cy="3676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Pensamiento y comunicación</a:t>
          </a:r>
        </a:p>
      </dsp:txBody>
      <dsp:txXfrm>
        <a:off x="1683" y="1470659"/>
        <a:ext cx="1764314" cy="1470660"/>
      </dsp:txXfrm>
    </dsp:sp>
    <dsp:sp modelId="{94602BA4-F193-42F0-9D8C-C78714516E7C}">
      <dsp:nvSpPr>
        <dsp:cNvPr id="0" name=""/>
        <dsp:cNvSpPr/>
      </dsp:nvSpPr>
      <dsp:spPr>
        <a:xfrm>
          <a:off x="271678" y="214709"/>
          <a:ext cx="1224324" cy="12361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8634EF-95FF-4E8C-A7FD-C3C4948D2863}">
      <dsp:nvSpPr>
        <dsp:cNvPr id="0" name=""/>
        <dsp:cNvSpPr/>
      </dsp:nvSpPr>
      <dsp:spPr>
        <a:xfrm>
          <a:off x="1804618" y="0"/>
          <a:ext cx="1764314" cy="3676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Humanismo </a:t>
          </a:r>
          <a:b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</a:b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y sociedad</a:t>
          </a:r>
        </a:p>
      </dsp:txBody>
      <dsp:txXfrm>
        <a:off x="1804618" y="1470659"/>
        <a:ext cx="1764314" cy="1470660"/>
      </dsp:txXfrm>
    </dsp:sp>
    <dsp:sp modelId="{0CCFA38F-4784-4B52-8C20-56B932B1AA3E}">
      <dsp:nvSpPr>
        <dsp:cNvPr id="0" name=""/>
        <dsp:cNvSpPr/>
      </dsp:nvSpPr>
      <dsp:spPr>
        <a:xfrm>
          <a:off x="2088921" y="220598"/>
          <a:ext cx="1224324" cy="122432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934A71-EF96-4222-8B7C-081E7C702E68}">
      <dsp:nvSpPr>
        <dsp:cNvPr id="0" name=""/>
        <dsp:cNvSpPr/>
      </dsp:nvSpPr>
      <dsp:spPr>
        <a:xfrm>
          <a:off x="3636170" y="0"/>
          <a:ext cx="1764314" cy="3676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Desarrollo de emprendedores </a:t>
          </a:r>
          <a:b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</a:b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y sustentabilidad</a:t>
          </a:r>
        </a:p>
      </dsp:txBody>
      <dsp:txXfrm>
        <a:off x="3636170" y="1470659"/>
        <a:ext cx="1764314" cy="1470660"/>
      </dsp:txXfrm>
    </dsp:sp>
    <dsp:sp modelId="{00D5F27F-8682-422D-AC21-7E7BA70E7E46}">
      <dsp:nvSpPr>
        <dsp:cNvPr id="0" name=""/>
        <dsp:cNvSpPr/>
      </dsp:nvSpPr>
      <dsp:spPr>
        <a:xfrm>
          <a:off x="3906165" y="220598"/>
          <a:ext cx="1224324" cy="12243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7FF602-5836-4224-B22E-58C1F446E109}">
      <dsp:nvSpPr>
        <dsp:cNvPr id="0" name=""/>
        <dsp:cNvSpPr/>
      </dsp:nvSpPr>
      <dsp:spPr>
        <a:xfrm>
          <a:off x="5453413" y="0"/>
          <a:ext cx="1764314" cy="367665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  <a:alpha val="0"/>
              </a:schemeClr>
            </a:gs>
          </a:gsLst>
          <a:lin ang="3000000" scaled="0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Lengua </a:t>
          </a:r>
          <a:b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</a:b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rPr>
            <a:t>extranjera</a:t>
          </a:r>
        </a:p>
      </dsp:txBody>
      <dsp:txXfrm>
        <a:off x="5453413" y="1470659"/>
        <a:ext cx="1764314" cy="1470660"/>
      </dsp:txXfrm>
    </dsp:sp>
    <dsp:sp modelId="{2AF0B80F-7CEC-42AA-9A47-43C1F7F606BB}">
      <dsp:nvSpPr>
        <dsp:cNvPr id="0" name=""/>
        <dsp:cNvSpPr/>
      </dsp:nvSpPr>
      <dsp:spPr>
        <a:xfrm>
          <a:off x="5723408" y="220598"/>
          <a:ext cx="1224324" cy="12243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6C6D01-DD51-4287-BD23-AA4C2011966E}">
      <dsp:nvSpPr>
        <dsp:cNvPr id="0" name=""/>
        <dsp:cNvSpPr/>
      </dsp:nvSpPr>
      <dsp:spPr>
        <a:xfrm>
          <a:off x="28482" y="2555525"/>
          <a:ext cx="5345633" cy="717200"/>
        </a:xfrm>
        <a:prstGeom prst="leftRightArrow">
          <a:avLst/>
        </a:prstGeom>
        <a:solidFill>
          <a:srgbClr val="FFCCCC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F733-28E2-40E9-88CA-01AA216D6BB0}">
      <dsp:nvSpPr>
        <dsp:cNvPr id="0" name=""/>
        <dsp:cNvSpPr/>
      </dsp:nvSpPr>
      <dsp:spPr>
        <a:xfrm>
          <a:off x="0" y="370469"/>
          <a:ext cx="7838663" cy="751275"/>
        </a:xfrm>
        <a:prstGeom prst="rect">
          <a:avLst/>
        </a:prstGeom>
        <a:solidFill>
          <a:schemeClr val="lt2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367" tIns="374904" rIns="6083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>
              <a:latin typeface="Indivisa Text Sans"/>
            </a:rPr>
            <a:t>Procesos y Expresión del Pensamiento / Taller de Comunicación</a:t>
          </a:r>
        </a:p>
      </dsp:txBody>
      <dsp:txXfrm>
        <a:off x="0" y="370469"/>
        <a:ext cx="7838663" cy="751275"/>
      </dsp:txXfrm>
    </dsp:sp>
    <dsp:sp modelId="{58C648CE-4617-4381-B652-16A3815D3257}">
      <dsp:nvSpPr>
        <dsp:cNvPr id="0" name=""/>
        <dsp:cNvSpPr/>
      </dsp:nvSpPr>
      <dsp:spPr>
        <a:xfrm>
          <a:off x="340221" y="97356"/>
          <a:ext cx="5487064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398" tIns="0" rIns="2073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Primer Semestre</a:t>
          </a:r>
        </a:p>
      </dsp:txBody>
      <dsp:txXfrm>
        <a:off x="366160" y="123295"/>
        <a:ext cx="5435186" cy="479482"/>
      </dsp:txXfrm>
    </dsp:sp>
    <dsp:sp modelId="{FBCB342C-C03B-4E32-9056-79EF9B5780BF}">
      <dsp:nvSpPr>
        <dsp:cNvPr id="0" name=""/>
        <dsp:cNvSpPr/>
      </dsp:nvSpPr>
      <dsp:spPr>
        <a:xfrm>
          <a:off x="0" y="1484624"/>
          <a:ext cx="7838663" cy="751275"/>
        </a:xfrm>
        <a:prstGeom prst="rect">
          <a:avLst/>
        </a:prstGeom>
        <a:solidFill>
          <a:schemeClr val="lt2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367" tIns="374904" rIns="6083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>
              <a:latin typeface="Indivisa Text Sans"/>
            </a:rPr>
            <a:t>Creatividad y Comunicación / Taller de Creatividad</a:t>
          </a:r>
        </a:p>
      </dsp:txBody>
      <dsp:txXfrm>
        <a:off x="0" y="1484624"/>
        <a:ext cx="7838663" cy="751275"/>
      </dsp:txXfrm>
    </dsp:sp>
    <dsp:sp modelId="{72D19AA0-32C9-46DE-BA66-F00FC2C555BF}">
      <dsp:nvSpPr>
        <dsp:cNvPr id="0" name=""/>
        <dsp:cNvSpPr/>
      </dsp:nvSpPr>
      <dsp:spPr>
        <a:xfrm>
          <a:off x="391933" y="1218945"/>
          <a:ext cx="5487064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398" tIns="0" rIns="20739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Segundo</a:t>
          </a:r>
          <a:r>
            <a:rPr lang="es-MX" sz="2800" b="1" kern="1200" dirty="0">
              <a:latin typeface="Indivisa Text Sans"/>
            </a:rPr>
            <a:t> </a:t>
          </a:r>
          <a:r>
            <a:rPr lang="es-MX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Semestre</a:t>
          </a:r>
        </a:p>
      </dsp:txBody>
      <dsp:txXfrm>
        <a:off x="417872" y="1244884"/>
        <a:ext cx="543518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B342C-C03B-4E32-9056-79EF9B5780BF}">
      <dsp:nvSpPr>
        <dsp:cNvPr id="0" name=""/>
        <dsp:cNvSpPr/>
      </dsp:nvSpPr>
      <dsp:spPr>
        <a:xfrm>
          <a:off x="0" y="245086"/>
          <a:ext cx="7880915" cy="1852200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alpha val="0"/>
                <a:lumMod val="65000"/>
              </a:schemeClr>
            </a:gs>
          </a:gsLst>
          <a:lin ang="30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647" tIns="499872" rIns="61164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s-MX" sz="2100" b="1" kern="1200" dirty="0">
              <a:latin typeface="Indivisa Text Sans"/>
            </a:rPr>
            <a:t>Emprendimiento y Sustentabilidad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s-MX" sz="2100" b="1" kern="1200" dirty="0">
              <a:latin typeface="Indivisa Text Sans"/>
            </a:rPr>
            <a:t>Taller de Empleo, Autoempleo y Actividad Empresarial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s-MX" sz="2100" b="1" kern="1200" dirty="0">
              <a:latin typeface="Indivisa Text Sans"/>
            </a:rPr>
            <a:t>Taller de Proyecto Profesional Ocupacional</a:t>
          </a:r>
        </a:p>
      </dsp:txBody>
      <dsp:txXfrm>
        <a:off x="0" y="245086"/>
        <a:ext cx="7880915" cy="1852200"/>
      </dsp:txXfrm>
    </dsp:sp>
    <dsp:sp modelId="{72D19AA0-32C9-46DE-BA66-F00FC2C555BF}">
      <dsp:nvSpPr>
        <dsp:cNvPr id="0" name=""/>
        <dsp:cNvSpPr/>
      </dsp:nvSpPr>
      <dsp:spPr>
        <a:xfrm>
          <a:off x="394045" y="0"/>
          <a:ext cx="4567888" cy="5970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16" tIns="0" rIns="20851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divisa Text Sans"/>
            </a:rPr>
            <a:t>A partir del 5° Semestre</a:t>
          </a:r>
        </a:p>
      </dsp:txBody>
      <dsp:txXfrm>
        <a:off x="423191" y="29146"/>
        <a:ext cx="4509596" cy="538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88E03-4C87-4AFF-A93A-B1D18D948F3A}">
      <dsp:nvSpPr>
        <dsp:cNvPr id="0" name=""/>
        <dsp:cNvSpPr/>
      </dsp:nvSpPr>
      <dsp:spPr>
        <a:xfrm>
          <a:off x="1236" y="0"/>
          <a:ext cx="1923846" cy="28217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Pensamiento y comunicación</a:t>
          </a:r>
        </a:p>
      </dsp:txBody>
      <dsp:txXfrm>
        <a:off x="1236" y="1128699"/>
        <a:ext cx="1923846" cy="1128700"/>
      </dsp:txXfrm>
    </dsp:sp>
    <dsp:sp modelId="{94602BA4-F193-42F0-9D8C-C78714516E7C}">
      <dsp:nvSpPr>
        <dsp:cNvPr id="0" name=""/>
        <dsp:cNvSpPr/>
      </dsp:nvSpPr>
      <dsp:spPr>
        <a:xfrm>
          <a:off x="493338" y="164785"/>
          <a:ext cx="939642" cy="948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EF964D-3B36-40D7-A7CC-05AF20E9A5B4}">
      <dsp:nvSpPr>
        <dsp:cNvPr id="0" name=""/>
        <dsp:cNvSpPr/>
      </dsp:nvSpPr>
      <dsp:spPr>
        <a:xfrm>
          <a:off x="1967195" y="0"/>
          <a:ext cx="1923846" cy="28217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Humanismo </a:t>
          </a:r>
          <a:br>
            <a:rPr lang="es-MX" sz="1800" b="1" kern="1200" dirty="0">
              <a:solidFill>
                <a:schemeClr val="tx1"/>
              </a:solidFill>
            </a:rPr>
          </a:br>
          <a:r>
            <a:rPr lang="es-MX" sz="1800" b="1" kern="1200" dirty="0">
              <a:solidFill>
                <a:schemeClr val="tx1"/>
              </a:solidFill>
            </a:rPr>
            <a:t>y sociedad</a:t>
          </a:r>
        </a:p>
      </dsp:txBody>
      <dsp:txXfrm>
        <a:off x="1967195" y="1128700"/>
        <a:ext cx="1923846" cy="1128700"/>
      </dsp:txXfrm>
    </dsp:sp>
    <dsp:sp modelId="{7A21F324-D989-400A-A82F-49F26A981C56}">
      <dsp:nvSpPr>
        <dsp:cNvPr id="0" name=""/>
        <dsp:cNvSpPr/>
      </dsp:nvSpPr>
      <dsp:spPr>
        <a:xfrm>
          <a:off x="2474900" y="169305"/>
          <a:ext cx="939642" cy="9396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245ED8-79E6-4433-9B3B-3B6D0211AFEA}">
      <dsp:nvSpPr>
        <dsp:cNvPr id="0" name=""/>
        <dsp:cNvSpPr/>
      </dsp:nvSpPr>
      <dsp:spPr>
        <a:xfrm>
          <a:off x="3964360" y="0"/>
          <a:ext cx="1923846" cy="28217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Desarrollo de emprendedores y sustentabilidad</a:t>
          </a:r>
        </a:p>
      </dsp:txBody>
      <dsp:txXfrm>
        <a:off x="3964360" y="1128699"/>
        <a:ext cx="1923846" cy="1128700"/>
      </dsp:txXfrm>
    </dsp:sp>
    <dsp:sp modelId="{CECC48C0-852D-48CC-AD54-69C359BCDF2C}">
      <dsp:nvSpPr>
        <dsp:cNvPr id="0" name=""/>
        <dsp:cNvSpPr/>
      </dsp:nvSpPr>
      <dsp:spPr>
        <a:xfrm>
          <a:off x="4456461" y="169305"/>
          <a:ext cx="939642" cy="9396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6C6D01-DD51-4287-BD23-AA4C2011966E}">
      <dsp:nvSpPr>
        <dsp:cNvPr id="0" name=""/>
        <dsp:cNvSpPr/>
      </dsp:nvSpPr>
      <dsp:spPr>
        <a:xfrm>
          <a:off x="17" y="2158580"/>
          <a:ext cx="5835333" cy="550435"/>
        </a:xfrm>
        <a:prstGeom prst="leftRightArrow">
          <a:avLst/>
        </a:prstGeom>
        <a:solidFill>
          <a:srgbClr val="FF9999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13/06/2024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em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emf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emf"/><Relationship Id="rId10" Type="http://schemas.microsoft.com/office/2007/relationships/diagramDrawing" Target="../diagrams/drawing2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emf"/><Relationship Id="rId10" Type="http://schemas.microsoft.com/office/2007/relationships/diagramDrawing" Target="../diagrams/drawing3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4.emf"/><Relationship Id="rId10" Type="http://schemas.microsoft.com/office/2007/relationships/diagramDrawing" Target="../diagrams/drawing4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4.emf"/><Relationship Id="rId10" Type="http://schemas.microsoft.com/office/2007/relationships/diagramDrawing" Target="../diagrams/drawing5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Desarrollo Humano Profesional</a:t>
            </a:r>
            <a:b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</a:br>
            <a:br>
              <a:rPr lang="es-ES_tradnl" sz="2200" b="1" dirty="0">
                <a:solidFill>
                  <a:schemeClr val="bg2">
                    <a:lumMod val="25000"/>
                  </a:schemeClr>
                </a:solidFill>
                <a:latin typeface="Indivisa Text Sans" pitchFamily="50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C214EF-86A0-093F-EC1E-E8FD06ED0F29}"/>
              </a:ext>
            </a:extLst>
          </p:cNvPr>
          <p:cNvSpPr txBox="1">
            <a:spLocks/>
          </p:cNvSpPr>
          <p:nvPr/>
        </p:nvSpPr>
        <p:spPr>
          <a:xfrm>
            <a:off x="2687811" y="969923"/>
            <a:ext cx="6503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dirty="0">
                <a:latin typeface="Indivisa Text Sans"/>
              </a:rPr>
              <a:t>El fundamento del </a:t>
            </a:r>
            <a:br>
              <a:rPr lang="es-MX" sz="4800" dirty="0">
                <a:latin typeface="Indivisa Text Sans"/>
              </a:rPr>
            </a:br>
            <a:r>
              <a:rPr lang="es-MX" sz="4800" b="1" dirty="0">
                <a:latin typeface="Indivisa Text Sans"/>
              </a:rPr>
              <a:t>área curricular común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DA69FA4-78D0-5A92-BB8D-F57E0FE3D9EF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6">
            <a:biLevel thresh="75000"/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4015" r="12635" b="15089"/>
          <a:stretch/>
        </p:blipFill>
        <p:spPr bwMode="auto">
          <a:xfrm>
            <a:off x="363004" y="2179320"/>
            <a:ext cx="6342490" cy="434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4 Marcador de contenido">
            <a:extLst>
              <a:ext uri="{FF2B5EF4-FFF2-40B4-BE49-F238E27FC236}">
                <a16:creationId xmlns:a16="http://schemas.microsoft.com/office/drawing/2014/main" id="{4F7DC751-CD30-3438-7003-8E6DE959B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873405"/>
              </p:ext>
            </p:extLst>
          </p:nvPr>
        </p:nvGraphicFramePr>
        <p:xfrm>
          <a:off x="5344214" y="2620935"/>
          <a:ext cx="6040066" cy="3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FB2148A8-5A9F-8B39-429E-AFF252555639}"/>
              </a:ext>
            </a:extLst>
          </p:cNvPr>
          <p:cNvSpPr>
            <a:spLocks noGrp="1"/>
          </p:cNvSpPr>
          <p:nvPr/>
        </p:nvSpPr>
        <p:spPr>
          <a:xfrm>
            <a:off x="2697484" y="1001385"/>
            <a:ext cx="641554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800" dirty="0">
                <a:latin typeface="Indivisa Text Sans"/>
              </a:rPr>
              <a:t>Bloques del </a:t>
            </a:r>
            <a:br>
              <a:rPr lang="es-MX" sz="4800" dirty="0">
                <a:latin typeface="Indivisa Text Sans"/>
              </a:rPr>
            </a:br>
            <a:r>
              <a:rPr lang="es-MX" sz="4800" b="1" dirty="0">
                <a:latin typeface="Indivisa Text Sans"/>
              </a:rPr>
              <a:t>área curricular común</a:t>
            </a:r>
          </a:p>
        </p:txBody>
      </p:sp>
      <p:graphicFrame>
        <p:nvGraphicFramePr>
          <p:cNvPr id="19" name="3 Marcador de contenido">
            <a:extLst>
              <a:ext uri="{FF2B5EF4-FFF2-40B4-BE49-F238E27FC236}">
                <a16:creationId xmlns:a16="http://schemas.microsoft.com/office/drawing/2014/main" id="{3B607275-85D2-E498-85A6-AEE681BA2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910255"/>
              </p:ext>
            </p:extLst>
          </p:nvPr>
        </p:nvGraphicFramePr>
        <p:xfrm>
          <a:off x="2291290" y="2549316"/>
          <a:ext cx="7219411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ítulo 1">
            <a:extLst>
              <a:ext uri="{FF2B5EF4-FFF2-40B4-BE49-F238E27FC236}">
                <a16:creationId xmlns:a16="http://schemas.microsoft.com/office/drawing/2014/main" id="{1DBC98DC-BFCF-5C12-D781-D9680C039B2B}"/>
              </a:ext>
            </a:extLst>
          </p:cNvPr>
          <p:cNvSpPr txBox="1">
            <a:spLocks/>
          </p:cNvSpPr>
          <p:nvPr/>
        </p:nvSpPr>
        <p:spPr>
          <a:xfrm>
            <a:off x="3603224" y="4811161"/>
            <a:ext cx="30310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spc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CDHP</a:t>
            </a:r>
          </a:p>
        </p:txBody>
      </p:sp>
    </p:spTree>
    <p:extLst>
      <p:ext uri="{BB962C8B-B14F-4D97-AF65-F5344CB8AC3E}">
        <p14:creationId xmlns:p14="http://schemas.microsoft.com/office/powerpoint/2010/main" val="238218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2EBBAD9-6AA9-0B82-0059-7F87C888E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22890" r="442" b="63048"/>
          <a:stretch/>
        </p:blipFill>
        <p:spPr>
          <a:xfrm>
            <a:off x="1682048" y="3569267"/>
            <a:ext cx="8361816" cy="916447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4D39EB6-BCA3-893E-2601-D9F353024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-66" r="57715" b="82527"/>
          <a:stretch/>
        </p:blipFill>
        <p:spPr bwMode="auto">
          <a:xfrm>
            <a:off x="2682335" y="2452295"/>
            <a:ext cx="4019939" cy="86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8C989CF-D6EA-3211-17D9-C0ABFD728889}"/>
              </a:ext>
            </a:extLst>
          </p:cNvPr>
          <p:cNvSpPr>
            <a:spLocks noGrp="1"/>
          </p:cNvSpPr>
          <p:nvPr/>
        </p:nvSpPr>
        <p:spPr>
          <a:xfrm>
            <a:off x="2697484" y="1001385"/>
            <a:ext cx="641554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800" dirty="0">
                <a:latin typeface="Indivisa Text Sans"/>
              </a:rPr>
              <a:t>Bloques y asignaturas</a:t>
            </a:r>
          </a:p>
          <a:p>
            <a:r>
              <a:rPr lang="es-MX" sz="4800" dirty="0">
                <a:latin typeface="Indivisa Text Sans"/>
              </a:rPr>
              <a:t>de la </a:t>
            </a:r>
            <a:r>
              <a:rPr lang="es-MX" sz="4800" b="1" dirty="0">
                <a:latin typeface="Indivisa Text Sans"/>
              </a:rPr>
              <a:t>C D H P</a:t>
            </a:r>
          </a:p>
        </p:txBody>
      </p:sp>
      <p:sp>
        <p:nvSpPr>
          <p:cNvPr id="12" name="6 Título">
            <a:extLst>
              <a:ext uri="{FF2B5EF4-FFF2-40B4-BE49-F238E27FC236}">
                <a16:creationId xmlns:a16="http://schemas.microsoft.com/office/drawing/2014/main" id="{864C5E44-F13A-34EC-1D12-8293175E835D}"/>
              </a:ext>
            </a:extLst>
          </p:cNvPr>
          <p:cNvSpPr txBox="1">
            <a:spLocks/>
          </p:cNvSpPr>
          <p:nvPr/>
        </p:nvSpPr>
        <p:spPr>
          <a:xfrm>
            <a:off x="6193331" y="5425899"/>
            <a:ext cx="3565718" cy="60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DESARROLLO DE </a:t>
            </a:r>
            <a:r>
              <a:rPr lang="x-none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EMPREND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EDORES </a:t>
            </a:r>
            <a:br>
              <a:rPr lang="es-MX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</a:br>
            <a:r>
              <a:rPr lang="x-none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Y 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 </a:t>
            </a:r>
            <a:r>
              <a:rPr lang="x-none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SUSTENTABILIDAD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endParaRP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BD61EDEF-8F15-F577-29C4-106A753F9986}"/>
              </a:ext>
            </a:extLst>
          </p:cNvPr>
          <p:cNvSpPr/>
          <p:nvPr/>
        </p:nvSpPr>
        <p:spPr>
          <a:xfrm>
            <a:off x="6152080" y="5289567"/>
            <a:ext cx="182970" cy="868738"/>
          </a:xfrm>
          <a:prstGeom prst="rightBrace">
            <a:avLst>
              <a:gd name="adj1" fmla="val 8333"/>
              <a:gd name="adj2" fmla="val 37432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Indivisa Text Sans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FD2160B-D356-FCAD-DDAD-3E42E7A35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46825" r="43806" b="28262"/>
          <a:stretch/>
        </p:blipFill>
        <p:spPr bwMode="auto">
          <a:xfrm>
            <a:off x="1986565" y="5294244"/>
            <a:ext cx="4122247" cy="86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6 Título">
            <a:extLst>
              <a:ext uri="{FF2B5EF4-FFF2-40B4-BE49-F238E27FC236}">
                <a16:creationId xmlns:a16="http://schemas.microsoft.com/office/drawing/2014/main" id="{32F0D93D-F50D-9BB4-DB91-C63BA9B616E8}"/>
              </a:ext>
            </a:extLst>
          </p:cNvPr>
          <p:cNvSpPr txBox="1">
            <a:spLocks/>
          </p:cNvSpPr>
          <p:nvPr/>
        </p:nvSpPr>
        <p:spPr>
          <a:xfrm>
            <a:off x="2797577" y="4727910"/>
            <a:ext cx="5499421" cy="340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600" b="1" dirty="0">
                <a:solidFill>
                  <a:srgbClr val="601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H</a:t>
            </a:r>
            <a:r>
              <a:rPr lang="es-MX" sz="1600" b="1" dirty="0">
                <a:solidFill>
                  <a:srgbClr val="601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UMANISMO Y  SOCIEDAD</a:t>
            </a:r>
            <a:endParaRPr lang="es-ES" sz="1600" b="1" dirty="0">
              <a:solidFill>
                <a:srgbClr val="6016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69A560D9-96A0-AD58-17AD-A2DED53C3455}"/>
              </a:ext>
            </a:extLst>
          </p:cNvPr>
          <p:cNvSpPr/>
          <p:nvPr/>
        </p:nvSpPr>
        <p:spPr>
          <a:xfrm rot="16200000">
            <a:off x="5739710" y="469789"/>
            <a:ext cx="231845" cy="8304725"/>
          </a:xfrm>
          <a:prstGeom prst="leftBrace">
            <a:avLst>
              <a:gd name="adj1" fmla="val 8333"/>
              <a:gd name="adj2" fmla="val 42032"/>
            </a:avLst>
          </a:prstGeom>
          <a:ln w="28575">
            <a:solidFill>
              <a:srgbClr val="60168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Indivisa Text Sans"/>
            </a:endParaRPr>
          </a:p>
        </p:txBody>
      </p:sp>
      <p:sp>
        <p:nvSpPr>
          <p:cNvPr id="11" name="6 Título">
            <a:extLst>
              <a:ext uri="{FF2B5EF4-FFF2-40B4-BE49-F238E27FC236}">
                <a16:creationId xmlns:a16="http://schemas.microsoft.com/office/drawing/2014/main" id="{89BE34F5-FF07-DB2F-C835-49FB3355D185}"/>
              </a:ext>
            </a:extLst>
          </p:cNvPr>
          <p:cNvSpPr txBox="1">
            <a:spLocks/>
          </p:cNvSpPr>
          <p:nvPr/>
        </p:nvSpPr>
        <p:spPr>
          <a:xfrm>
            <a:off x="6830105" y="2567170"/>
            <a:ext cx="3262022" cy="51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PENSAMIENTO Y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 </a:t>
            </a:r>
            <a:r>
              <a:rPr lang="x-none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 COMUNICACIÓN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divisa Text Sans"/>
            </a:endParaRP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A985DB34-8D48-151B-386B-9BA37FEE649E}"/>
              </a:ext>
            </a:extLst>
          </p:cNvPr>
          <p:cNvSpPr/>
          <p:nvPr/>
        </p:nvSpPr>
        <p:spPr>
          <a:xfrm>
            <a:off x="6702274" y="2472988"/>
            <a:ext cx="205538" cy="731964"/>
          </a:xfrm>
          <a:prstGeom prst="righ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Indivisa Text Sans"/>
            </a:endParaRPr>
          </a:p>
        </p:txBody>
      </p:sp>
    </p:spTree>
    <p:extLst>
      <p:ext uri="{BB962C8B-B14F-4D97-AF65-F5344CB8AC3E}">
        <p14:creationId xmlns:p14="http://schemas.microsoft.com/office/powerpoint/2010/main" val="361113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graphicFrame>
        <p:nvGraphicFramePr>
          <p:cNvPr id="11" name="3 Marcador de contenido">
            <a:extLst>
              <a:ext uri="{FF2B5EF4-FFF2-40B4-BE49-F238E27FC236}">
                <a16:creationId xmlns:a16="http://schemas.microsoft.com/office/drawing/2014/main" id="{D94A9D14-FABA-9A5E-5AAC-22008B7AF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13021"/>
              </p:ext>
            </p:extLst>
          </p:nvPr>
        </p:nvGraphicFramePr>
        <p:xfrm>
          <a:off x="2171610" y="4156968"/>
          <a:ext cx="7838663" cy="234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Shape 123">
            <a:extLst>
              <a:ext uri="{FF2B5EF4-FFF2-40B4-BE49-F238E27FC236}">
                <a16:creationId xmlns:a16="http://schemas.microsoft.com/office/drawing/2014/main" id="{E317AD4E-BC80-B595-A706-3C77E06CDC3F}"/>
              </a:ext>
            </a:extLst>
          </p:cNvPr>
          <p:cNvSpPr txBox="1">
            <a:spLocks/>
          </p:cNvSpPr>
          <p:nvPr/>
        </p:nvSpPr>
        <p:spPr>
          <a:xfrm>
            <a:off x="1496725" y="2653514"/>
            <a:ext cx="8672052" cy="14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60000" indent="-360000" algn="l" defTabSz="262889" hangingPunct="1">
              <a:buFont typeface="Wingdings" panose="05000000000000000000" pitchFamily="2" charset="2"/>
              <a:buChar char="ü"/>
              <a:defRPr sz="3600"/>
            </a:pPr>
            <a:r>
              <a:rPr lang="es-ES" sz="2200" dirty="0">
                <a:latin typeface="Indivisa Text Sans"/>
              </a:rPr>
              <a:t>Aprendizaje autónomo.</a:t>
            </a:r>
          </a:p>
          <a:p>
            <a:pPr marL="360000" indent="-360000" algn="l" defTabSz="262889" hangingPunct="1">
              <a:buFont typeface="Wingdings" panose="05000000000000000000" pitchFamily="2" charset="2"/>
              <a:buChar char="ü"/>
              <a:defRPr sz="3600"/>
            </a:pPr>
            <a:r>
              <a:rPr lang="es-MX" sz="2200" dirty="0">
                <a:latin typeface="Indivisa Text Sans"/>
              </a:rPr>
              <a:t>Comunicación eficaz oral y escrita</a:t>
            </a:r>
            <a:r>
              <a:rPr lang="es-ES" sz="2200" dirty="0">
                <a:latin typeface="Indivisa Text Sans"/>
              </a:rPr>
              <a:t>.</a:t>
            </a:r>
          </a:p>
          <a:p>
            <a:pPr marL="360000" indent="-360000" algn="l" defTabSz="262889" hangingPunct="1">
              <a:buFont typeface="Wingdings" panose="05000000000000000000" pitchFamily="2" charset="2"/>
              <a:buChar char="ü"/>
              <a:defRPr sz="3600"/>
            </a:pPr>
            <a:r>
              <a:rPr lang="es-ES" sz="2200" dirty="0">
                <a:latin typeface="Indivisa Text Sans"/>
              </a:rPr>
              <a:t>Manejo de las Tecnologías de la Información y Comunicación (TIC).</a:t>
            </a:r>
          </a:p>
          <a:p>
            <a:pPr marL="360000" indent="-360000" algn="l" defTabSz="262889" hangingPunct="1">
              <a:buFont typeface="Wingdings" panose="05000000000000000000" pitchFamily="2" charset="2"/>
              <a:buChar char="ü"/>
              <a:defRPr sz="3600"/>
            </a:pPr>
            <a:r>
              <a:rPr lang="es-ES" sz="2200" dirty="0">
                <a:latin typeface="Indivisa Text Sans"/>
              </a:rPr>
              <a:t>Trabajo en equipos multidisciplinarios.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3D470AA-6D06-B5A7-68FF-44CEF559A5EC}"/>
              </a:ext>
            </a:extLst>
          </p:cNvPr>
          <p:cNvSpPr txBox="1">
            <a:spLocks/>
          </p:cNvSpPr>
          <p:nvPr/>
        </p:nvSpPr>
        <p:spPr>
          <a:xfrm>
            <a:off x="1898601" y="1390396"/>
            <a:ext cx="8402914" cy="983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latin typeface="Indivisa Text Sans"/>
              </a:rPr>
              <a:t>Asignaturas del Bloque </a:t>
            </a:r>
            <a:br>
              <a:rPr lang="es-MX" sz="4800" dirty="0">
                <a:latin typeface="Indivisa Text Sans"/>
              </a:rPr>
            </a:br>
            <a:r>
              <a:rPr lang="es-MX" sz="4800" b="1" dirty="0">
                <a:latin typeface="Indivisa Text Sans"/>
              </a:rPr>
              <a:t>Pensamiento y comunicación</a:t>
            </a:r>
            <a:endParaRPr lang="es-MX" sz="4800" dirty="0">
              <a:latin typeface="Indivisa Text Sans"/>
            </a:endParaRPr>
          </a:p>
        </p:txBody>
      </p:sp>
    </p:spTree>
    <p:extLst>
      <p:ext uri="{BB962C8B-B14F-4D97-AF65-F5344CB8AC3E}">
        <p14:creationId xmlns:p14="http://schemas.microsoft.com/office/powerpoint/2010/main" val="159677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5BDD27E-9957-228C-13C7-2D8C6F4F3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23160" r="1152" b="43647"/>
          <a:stretch/>
        </p:blipFill>
        <p:spPr>
          <a:xfrm>
            <a:off x="1554532" y="2660050"/>
            <a:ext cx="8436078" cy="20065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8CA32027-CA9C-8E7F-D9DA-7B2A34DFAEF2}"/>
              </a:ext>
            </a:extLst>
          </p:cNvPr>
          <p:cNvSpPr txBox="1">
            <a:spLocks/>
          </p:cNvSpPr>
          <p:nvPr/>
        </p:nvSpPr>
        <p:spPr>
          <a:xfrm>
            <a:off x="1912158" y="1216930"/>
            <a:ext cx="7703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latin typeface="Indivisa Text Sans"/>
              </a:rPr>
              <a:t>Asignaturas del Bloque </a:t>
            </a:r>
            <a:r>
              <a:rPr lang="es-MX" sz="4800" b="1" dirty="0">
                <a:latin typeface="Indivisa Text Sans"/>
              </a:rPr>
              <a:t>Humanismo y sociedad</a:t>
            </a:r>
            <a:endParaRPr lang="es-MX" sz="4800" dirty="0">
              <a:latin typeface="Indivisa Text Sans"/>
            </a:endParaRPr>
          </a:p>
        </p:txBody>
      </p:sp>
      <p:sp>
        <p:nvSpPr>
          <p:cNvPr id="16" name="Shape 123">
            <a:extLst>
              <a:ext uri="{FF2B5EF4-FFF2-40B4-BE49-F238E27FC236}">
                <a16:creationId xmlns:a16="http://schemas.microsoft.com/office/drawing/2014/main" id="{C69C3CBD-7968-222F-18C2-343DA4C3AE3B}"/>
              </a:ext>
            </a:extLst>
          </p:cNvPr>
          <p:cNvSpPr txBox="1">
            <a:spLocks/>
          </p:cNvSpPr>
          <p:nvPr/>
        </p:nvSpPr>
        <p:spPr>
          <a:xfrm>
            <a:off x="2550695" y="4517066"/>
            <a:ext cx="6801852" cy="200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262889" hangingPunct="1">
              <a:defRPr sz="3600"/>
            </a:pPr>
            <a:r>
              <a:rPr lang="es-ES" sz="2400" i="1" dirty="0">
                <a:latin typeface="Indivisa Text Sans"/>
              </a:rPr>
              <a:t>Reflexión sobre la </a:t>
            </a:r>
            <a:r>
              <a:rPr lang="es-ES" sz="2400" b="1" i="1" dirty="0">
                <a:latin typeface="Indivisa Text Sans"/>
              </a:rPr>
              <a:t>realidad</a:t>
            </a:r>
            <a:r>
              <a:rPr lang="es-ES" sz="2400" i="1" dirty="0">
                <a:latin typeface="Indivisa Text Sans"/>
              </a:rPr>
              <a:t> individual y social </a:t>
            </a:r>
            <a:br>
              <a:rPr lang="es-ES" sz="2400" i="1" dirty="0">
                <a:latin typeface="Indivisa Text Sans"/>
              </a:rPr>
            </a:br>
            <a:r>
              <a:rPr lang="es-ES" sz="2400" i="1" dirty="0">
                <a:latin typeface="Indivisa Text Sans"/>
              </a:rPr>
              <a:t>para ser </a:t>
            </a:r>
            <a:r>
              <a:rPr lang="es-ES" sz="2400" b="1" i="1" dirty="0">
                <a:latin typeface="Indivisa Text Sans"/>
              </a:rPr>
              <a:t>a</a:t>
            </a:r>
            <a:r>
              <a:rPr lang="es-MX" sz="2400" b="1" i="1" dirty="0">
                <a:latin typeface="Indivisa Text Sans"/>
              </a:rPr>
              <a:t>gentes de cambio</a:t>
            </a:r>
            <a:r>
              <a:rPr lang="es-MX" sz="2400" i="1" dirty="0">
                <a:latin typeface="Indivisa Text Sans"/>
              </a:rPr>
              <a:t> en la búsqueda </a:t>
            </a:r>
            <a:br>
              <a:rPr lang="es-MX" sz="2400" i="1" dirty="0">
                <a:latin typeface="Indivisa Text Sans"/>
              </a:rPr>
            </a:br>
            <a:r>
              <a:rPr lang="es-MX" sz="2400" i="1" dirty="0">
                <a:latin typeface="Indivisa Text Sans"/>
              </a:rPr>
              <a:t>de una sociedad más humana, más equitativa </a:t>
            </a:r>
            <a:br>
              <a:rPr lang="es-MX" sz="2400" i="1" dirty="0">
                <a:latin typeface="Indivisa Text Sans"/>
              </a:rPr>
            </a:br>
            <a:r>
              <a:rPr lang="es-MX" sz="2400" i="1" dirty="0">
                <a:latin typeface="Indivisa Text Sans"/>
              </a:rPr>
              <a:t>y más solidaria.</a:t>
            </a:r>
            <a:endParaRPr lang="es-ES" sz="2400" i="1" dirty="0">
              <a:latin typeface="Indivisa Text Sans"/>
            </a:endParaRPr>
          </a:p>
        </p:txBody>
      </p:sp>
      <p:sp>
        <p:nvSpPr>
          <p:cNvPr id="19" name="Rectángulo redondeado 8">
            <a:extLst>
              <a:ext uri="{FF2B5EF4-FFF2-40B4-BE49-F238E27FC236}">
                <a16:creationId xmlns:a16="http://schemas.microsoft.com/office/drawing/2014/main" id="{9FADCA76-804F-5796-2DB0-C1C598093A21}"/>
              </a:ext>
            </a:extLst>
          </p:cNvPr>
          <p:cNvSpPr/>
          <p:nvPr/>
        </p:nvSpPr>
        <p:spPr>
          <a:xfrm>
            <a:off x="3663545" y="4228934"/>
            <a:ext cx="3747907" cy="58165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800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divisa Text Sans"/>
              </a:rPr>
              <a:t>De 3° a  8° Semestre</a:t>
            </a:r>
          </a:p>
        </p:txBody>
      </p:sp>
    </p:spTree>
    <p:extLst>
      <p:ext uri="{BB962C8B-B14F-4D97-AF65-F5344CB8AC3E}">
        <p14:creationId xmlns:p14="http://schemas.microsoft.com/office/powerpoint/2010/main" val="271255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Shape 123">
            <a:extLst>
              <a:ext uri="{FF2B5EF4-FFF2-40B4-BE49-F238E27FC236}">
                <a16:creationId xmlns:a16="http://schemas.microsoft.com/office/drawing/2014/main" id="{A18FA666-9ED7-85A3-E7F0-96C24EDFC7ED}"/>
              </a:ext>
            </a:extLst>
          </p:cNvPr>
          <p:cNvSpPr txBox="1">
            <a:spLocks/>
          </p:cNvSpPr>
          <p:nvPr/>
        </p:nvSpPr>
        <p:spPr>
          <a:xfrm>
            <a:off x="2100212" y="3461537"/>
            <a:ext cx="7477443" cy="101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60000" indent="-360000" algn="l" defTabSz="262889">
              <a:buFont typeface="Wingdings" panose="05000000000000000000" pitchFamily="2" charset="2"/>
              <a:buChar char="ü"/>
              <a:defRPr sz="3600"/>
            </a:pPr>
            <a:r>
              <a:rPr lang="es-MX" sz="2000" dirty="0">
                <a:latin typeface="Indivisa Text Sans"/>
              </a:rPr>
              <a:t>Pensamiento estratégico. </a:t>
            </a:r>
          </a:p>
          <a:p>
            <a:pPr marL="360000" indent="-360000" algn="l" defTabSz="262889">
              <a:buFont typeface="Wingdings" panose="05000000000000000000" pitchFamily="2" charset="2"/>
              <a:buChar char="ü"/>
              <a:defRPr sz="3600"/>
            </a:pPr>
            <a:r>
              <a:rPr lang="es-MX" sz="2000" dirty="0">
                <a:latin typeface="Indivisa Text Sans"/>
              </a:rPr>
              <a:t>Creación de oportunidades desde una perspectiva sustentable.</a:t>
            </a:r>
          </a:p>
          <a:p>
            <a:pPr marL="360000" indent="-360000" algn="l" defTabSz="262889">
              <a:buFont typeface="Wingdings" panose="05000000000000000000" pitchFamily="2" charset="2"/>
              <a:buChar char="ü"/>
              <a:defRPr sz="3600"/>
            </a:pPr>
            <a:r>
              <a:rPr lang="es-MX" sz="2000" dirty="0">
                <a:latin typeface="Indivisa Text Sans"/>
              </a:rPr>
              <a:t>Soluciones innovadoras a necesidades</a:t>
            </a:r>
            <a:r>
              <a:rPr lang="es-ES" sz="2000" dirty="0">
                <a:latin typeface="Indivisa Text Sans"/>
              </a:rPr>
              <a:t> locales y globales.</a:t>
            </a:r>
          </a:p>
          <a:p>
            <a:pPr marL="360000" indent="-360000" algn="l" defTabSz="262889">
              <a:buFont typeface="Wingdings" panose="05000000000000000000" pitchFamily="2" charset="2"/>
              <a:buChar char="ü"/>
              <a:defRPr sz="3600"/>
            </a:pPr>
            <a:r>
              <a:rPr lang="es-MX" sz="2000" dirty="0">
                <a:latin typeface="Indivisa Text Sans"/>
              </a:rPr>
              <a:t>Elaboración de un proyecto profesional ocupacional.</a:t>
            </a:r>
            <a:endParaRPr lang="es-ES" sz="2000" dirty="0">
              <a:latin typeface="Indivisa Text Sans"/>
            </a:endParaRP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id="{4E184FCC-0766-E6F8-2786-425542A9A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90685"/>
              </p:ext>
            </p:extLst>
          </p:nvPr>
        </p:nvGraphicFramePr>
        <p:xfrm>
          <a:off x="1805250" y="4558441"/>
          <a:ext cx="7880915" cy="209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430EF3B1-519F-E198-2B73-518064B33D0B}"/>
              </a:ext>
            </a:extLst>
          </p:cNvPr>
          <p:cNvSpPr txBox="1">
            <a:spLocks/>
          </p:cNvSpPr>
          <p:nvPr/>
        </p:nvSpPr>
        <p:spPr>
          <a:xfrm>
            <a:off x="1598774" y="1541391"/>
            <a:ext cx="8249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latin typeface="Indivisa Text Sans"/>
              </a:rPr>
              <a:t>  Asignaturas del Bloque </a:t>
            </a:r>
            <a:r>
              <a:rPr lang="es-MX" sz="4800" b="1" dirty="0">
                <a:latin typeface="Indivisa Text Sans"/>
              </a:rPr>
              <a:t>Desarrollo de emprendedores y sustentabilidad</a:t>
            </a:r>
            <a:endParaRPr lang="es-MX" sz="4800" dirty="0">
              <a:latin typeface="Indivisa Text Sans"/>
            </a:endParaRPr>
          </a:p>
        </p:txBody>
      </p:sp>
    </p:spTree>
    <p:extLst>
      <p:ext uri="{BB962C8B-B14F-4D97-AF65-F5344CB8AC3E}">
        <p14:creationId xmlns:p14="http://schemas.microsoft.com/office/powerpoint/2010/main" val="14660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13" name="Shape 123">
            <a:extLst>
              <a:ext uri="{FF2B5EF4-FFF2-40B4-BE49-F238E27FC236}">
                <a16:creationId xmlns:a16="http://schemas.microsoft.com/office/drawing/2014/main" id="{05A7ED5C-CFD2-6D95-21A9-D7DAE7C2C021}"/>
              </a:ext>
            </a:extLst>
          </p:cNvPr>
          <p:cNvSpPr txBox="1">
            <a:spLocks/>
          </p:cNvSpPr>
          <p:nvPr/>
        </p:nvSpPr>
        <p:spPr>
          <a:xfrm>
            <a:off x="2109038" y="5445130"/>
            <a:ext cx="7615825" cy="13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62889" hangingPunct="1">
              <a:defRPr sz="3600"/>
            </a:pPr>
            <a:r>
              <a:rPr lang="es-MX" sz="3600" b="1" dirty="0">
                <a:latin typeface="Indivisa Text Sans"/>
              </a:rPr>
              <a:t>Jorge Luis Cuétara </a:t>
            </a:r>
            <a:r>
              <a:rPr lang="es-MX" sz="3600" dirty="0">
                <a:latin typeface="Indivisa Text Sans"/>
              </a:rPr>
              <a:t>y </a:t>
            </a:r>
            <a:r>
              <a:rPr lang="es-MX" sz="3600" b="1" dirty="0">
                <a:latin typeface="Indivisa Text Sans"/>
              </a:rPr>
              <a:t>Esaú Toscano</a:t>
            </a:r>
            <a:br>
              <a:rPr lang="es-MX" sz="3600" dirty="0">
                <a:latin typeface="Indivisa Text Sans"/>
              </a:rPr>
            </a:br>
            <a:r>
              <a:rPr lang="es-MX" sz="3600" b="1" dirty="0">
                <a:solidFill>
                  <a:srgbClr val="002060"/>
                </a:solidFill>
                <a:latin typeface="Indivisa Text Sans"/>
              </a:rPr>
              <a:t>Salón C-102</a:t>
            </a:r>
            <a:endParaRPr lang="es-ES" sz="3600" b="1" dirty="0">
              <a:solidFill>
                <a:srgbClr val="002060"/>
              </a:solidFill>
              <a:latin typeface="Indivisa Text Sans"/>
            </a:endParaRPr>
          </a:p>
        </p:txBody>
      </p:sp>
      <p:graphicFrame>
        <p:nvGraphicFramePr>
          <p:cNvPr id="14" name="3 Marcador de contenido">
            <a:extLst>
              <a:ext uri="{FF2B5EF4-FFF2-40B4-BE49-F238E27FC236}">
                <a16:creationId xmlns:a16="http://schemas.microsoft.com/office/drawing/2014/main" id="{DBF14631-00CF-B247-6C4B-204163F1A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042992"/>
              </p:ext>
            </p:extLst>
          </p:nvPr>
        </p:nvGraphicFramePr>
        <p:xfrm>
          <a:off x="3094660" y="2681565"/>
          <a:ext cx="5889443" cy="282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7F3E4552-8420-57D1-5F4E-88DD82B56E01}"/>
              </a:ext>
            </a:extLst>
          </p:cNvPr>
          <p:cNvSpPr txBox="1">
            <a:spLocks/>
          </p:cNvSpPr>
          <p:nvPr/>
        </p:nvSpPr>
        <p:spPr>
          <a:xfrm>
            <a:off x="1759188" y="1211070"/>
            <a:ext cx="8701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latin typeface="Indivisa Text Sans"/>
              </a:rPr>
              <a:t>  Coordinación de</a:t>
            </a:r>
            <a:br>
              <a:rPr lang="es-MX" sz="4800" dirty="0">
                <a:latin typeface="Indivisa Text Sans"/>
              </a:rPr>
            </a:br>
            <a:r>
              <a:rPr lang="es-MX" sz="4800" b="1" dirty="0">
                <a:solidFill>
                  <a:srgbClr val="FF0000"/>
                </a:solidFill>
                <a:latin typeface="Indivisa Text Sans"/>
              </a:rPr>
              <a:t>Desarrollo Humano Profesional</a:t>
            </a:r>
            <a:endParaRPr lang="es-MX" sz="4800" dirty="0">
              <a:solidFill>
                <a:srgbClr val="FF0000"/>
              </a:solidFill>
              <a:latin typeface="Indivisa Text Sans"/>
            </a:endParaRPr>
          </a:p>
        </p:txBody>
      </p:sp>
    </p:spTree>
    <p:extLst>
      <p:ext uri="{BB962C8B-B14F-4D97-AF65-F5344CB8AC3E}">
        <p14:creationId xmlns:p14="http://schemas.microsoft.com/office/powerpoint/2010/main" val="302003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253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Indivisa Text Sans</vt:lpstr>
      <vt:lpstr>Wingdings</vt:lpstr>
      <vt:lpstr>Tema de Office</vt:lpstr>
      <vt:lpstr>Desarrollo Humano Profesional  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Jorge Luis Cuétara Pliego</cp:lastModifiedBy>
  <cp:revision>4</cp:revision>
  <dcterms:created xsi:type="dcterms:W3CDTF">2024-05-29T14:20:44Z</dcterms:created>
  <dcterms:modified xsi:type="dcterms:W3CDTF">2024-06-13T19:28:11Z</dcterms:modified>
</cp:coreProperties>
</file>