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9A30A-BC28-44C1-B62B-2DE9FA50C079}" v="2" dt="2024-05-31T19:08:12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6327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thia Braga" userId="ee7ecc7b-d604-4b67-8d3a-437afe2cea4d" providerId="ADAL" clId="{31A9A30A-BC28-44C1-B62B-2DE9FA50C079}"/>
    <pc:docChg chg="undo custSel modSld">
      <pc:chgData name="Cinthia Braga" userId="ee7ecc7b-d604-4b67-8d3a-437afe2cea4d" providerId="ADAL" clId="{31A9A30A-BC28-44C1-B62B-2DE9FA50C079}" dt="2024-06-11T18:26:08.350" v="42" actId="207"/>
      <pc:docMkLst>
        <pc:docMk/>
      </pc:docMkLst>
      <pc:sldChg chg="addSp delSp modSp mod">
        <pc:chgData name="Cinthia Braga" userId="ee7ecc7b-d604-4b67-8d3a-437afe2cea4d" providerId="ADAL" clId="{31A9A30A-BC28-44C1-B62B-2DE9FA50C079}" dt="2024-05-31T21:56:31.977" v="14" actId="478"/>
        <pc:sldMkLst>
          <pc:docMk/>
          <pc:sldMk cId="2048609636" sldId="256"/>
        </pc:sldMkLst>
        <pc:spChg chg="add del mod">
          <ac:chgData name="Cinthia Braga" userId="ee7ecc7b-d604-4b67-8d3a-437afe2cea4d" providerId="ADAL" clId="{31A9A30A-BC28-44C1-B62B-2DE9FA50C079}" dt="2024-05-31T21:56:31.977" v="14" actId="478"/>
          <ac:spMkLst>
            <pc:docMk/>
            <pc:sldMk cId="2048609636" sldId="256"/>
            <ac:spMk id="3" creationId="{04201FB9-6846-411A-1093-9C6D6D3BC996}"/>
          </ac:spMkLst>
        </pc:spChg>
        <pc:spChg chg="del mod">
          <ac:chgData name="Cinthia Braga" userId="ee7ecc7b-d604-4b67-8d3a-437afe2cea4d" providerId="ADAL" clId="{31A9A30A-BC28-44C1-B62B-2DE9FA50C079}" dt="2024-05-31T16:21:37.762" v="2" actId="478"/>
          <ac:spMkLst>
            <pc:docMk/>
            <pc:sldMk cId="2048609636" sldId="256"/>
            <ac:spMk id="6" creationId="{BCF764F5-210D-7327-6E4C-FFE1D3926138}"/>
          </ac:spMkLst>
        </pc:spChg>
        <pc:picChg chg="add del mod">
          <ac:chgData name="Cinthia Braga" userId="ee7ecc7b-d604-4b67-8d3a-437afe2cea4d" providerId="ADAL" clId="{31A9A30A-BC28-44C1-B62B-2DE9FA50C079}" dt="2024-05-31T21:56:31.977" v="14" actId="478"/>
          <ac:picMkLst>
            <pc:docMk/>
            <pc:sldMk cId="2048609636" sldId="256"/>
            <ac:picMk id="2" creationId="{C374E8F7-CB35-46B4-2D79-F152E700EB42}"/>
          </ac:picMkLst>
        </pc:picChg>
        <pc:picChg chg="add del">
          <ac:chgData name="Cinthia Braga" userId="ee7ecc7b-d604-4b67-8d3a-437afe2cea4d" providerId="ADAL" clId="{31A9A30A-BC28-44C1-B62B-2DE9FA50C079}" dt="2024-05-31T16:23:12.516" v="6" actId="478"/>
          <ac:picMkLst>
            <pc:docMk/>
            <pc:sldMk cId="2048609636" sldId="256"/>
            <ac:picMk id="7" creationId="{01B6F9E3-CA08-9D0A-91B5-0FFFA9AF858C}"/>
          </ac:picMkLst>
        </pc:picChg>
        <pc:picChg chg="del mod">
          <ac:chgData name="Cinthia Braga" userId="ee7ecc7b-d604-4b67-8d3a-437afe2cea4d" providerId="ADAL" clId="{31A9A30A-BC28-44C1-B62B-2DE9FA50C079}" dt="2024-05-31T16:21:40.053" v="3" actId="478"/>
          <ac:picMkLst>
            <pc:docMk/>
            <pc:sldMk cId="2048609636" sldId="256"/>
            <ac:picMk id="8" creationId="{F048870B-D529-00FB-2881-6FFD6783D8F5}"/>
          </ac:picMkLst>
        </pc:picChg>
        <pc:picChg chg="add del">
          <ac:chgData name="Cinthia Braga" userId="ee7ecc7b-d604-4b67-8d3a-437afe2cea4d" providerId="ADAL" clId="{31A9A30A-BC28-44C1-B62B-2DE9FA50C079}" dt="2024-05-31T16:23:12.516" v="6" actId="478"/>
          <ac:picMkLst>
            <pc:docMk/>
            <pc:sldMk cId="2048609636" sldId="256"/>
            <ac:picMk id="9" creationId="{8F0FC419-FBA4-91AE-DFFA-43388037892C}"/>
          </ac:picMkLst>
        </pc:picChg>
        <pc:picChg chg="del">
          <ac:chgData name="Cinthia Braga" userId="ee7ecc7b-d604-4b67-8d3a-437afe2cea4d" providerId="ADAL" clId="{31A9A30A-BC28-44C1-B62B-2DE9FA50C079}" dt="2024-05-31T16:21:47.333" v="4" actId="478"/>
          <ac:picMkLst>
            <pc:docMk/>
            <pc:sldMk cId="2048609636" sldId="256"/>
            <ac:picMk id="10" creationId="{461CDB83-7ED1-BD5E-CADE-2201E9988B06}"/>
          </ac:picMkLst>
        </pc:picChg>
      </pc:sldChg>
      <pc:sldChg chg="modSp mod">
        <pc:chgData name="Cinthia Braga" userId="ee7ecc7b-d604-4b67-8d3a-437afe2cea4d" providerId="ADAL" clId="{31A9A30A-BC28-44C1-B62B-2DE9FA50C079}" dt="2024-06-11T18:24:38.510" v="23" actId="404"/>
        <pc:sldMkLst>
          <pc:docMk/>
          <pc:sldMk cId="467236371" sldId="259"/>
        </pc:sldMkLst>
        <pc:spChg chg="mod">
          <ac:chgData name="Cinthia Braga" userId="ee7ecc7b-d604-4b67-8d3a-437afe2cea4d" providerId="ADAL" clId="{31A9A30A-BC28-44C1-B62B-2DE9FA50C079}" dt="2024-06-11T18:24:23.614" v="16" actId="108"/>
          <ac:spMkLst>
            <pc:docMk/>
            <pc:sldMk cId="467236371" sldId="259"/>
            <ac:spMk id="4" creationId="{87051489-AE35-186E-3CE6-EB1BB86A5329}"/>
          </ac:spMkLst>
        </pc:spChg>
        <pc:spChg chg="mod">
          <ac:chgData name="Cinthia Braga" userId="ee7ecc7b-d604-4b67-8d3a-437afe2cea4d" providerId="ADAL" clId="{31A9A30A-BC28-44C1-B62B-2DE9FA50C079}" dt="2024-06-11T18:24:38.510" v="23" actId="404"/>
          <ac:spMkLst>
            <pc:docMk/>
            <pc:sldMk cId="467236371" sldId="259"/>
            <ac:spMk id="5" creationId="{EEE88F0B-F7D3-8CB5-CD4D-53C0CA93B9FD}"/>
          </ac:spMkLst>
        </pc:spChg>
      </pc:sldChg>
      <pc:sldChg chg="modSp mod">
        <pc:chgData name="Cinthia Braga" userId="ee7ecc7b-d604-4b67-8d3a-437afe2cea4d" providerId="ADAL" clId="{31A9A30A-BC28-44C1-B62B-2DE9FA50C079}" dt="2024-06-11T18:24:53.584" v="29" actId="403"/>
        <pc:sldMkLst>
          <pc:docMk/>
          <pc:sldMk cId="3292049970" sldId="261"/>
        </pc:sldMkLst>
        <pc:spChg chg="mod">
          <ac:chgData name="Cinthia Braga" userId="ee7ecc7b-d604-4b67-8d3a-437afe2cea4d" providerId="ADAL" clId="{31A9A30A-BC28-44C1-B62B-2DE9FA50C079}" dt="2024-06-11T18:24:53.584" v="29" actId="403"/>
          <ac:spMkLst>
            <pc:docMk/>
            <pc:sldMk cId="3292049970" sldId="261"/>
            <ac:spMk id="5" creationId="{0833CB7B-DD23-759D-D7FC-2FB0A4E7A889}"/>
          </ac:spMkLst>
        </pc:spChg>
      </pc:sldChg>
      <pc:sldChg chg="modSp mod">
        <pc:chgData name="Cinthia Braga" userId="ee7ecc7b-d604-4b67-8d3a-437afe2cea4d" providerId="ADAL" clId="{31A9A30A-BC28-44C1-B62B-2DE9FA50C079}" dt="2024-06-11T18:25:17.281" v="33" actId="1076"/>
        <pc:sldMkLst>
          <pc:docMk/>
          <pc:sldMk cId="2540193140" sldId="262"/>
        </pc:sldMkLst>
        <pc:spChg chg="mod">
          <ac:chgData name="Cinthia Braga" userId="ee7ecc7b-d604-4b67-8d3a-437afe2cea4d" providerId="ADAL" clId="{31A9A30A-BC28-44C1-B62B-2DE9FA50C079}" dt="2024-06-11T18:25:08.210" v="31" actId="27636"/>
          <ac:spMkLst>
            <pc:docMk/>
            <pc:sldMk cId="2540193140" sldId="262"/>
            <ac:spMk id="5" creationId="{672CB366-7516-27F2-DB92-AF1BF81C56B2}"/>
          </ac:spMkLst>
        </pc:spChg>
        <pc:spChg chg="mod">
          <ac:chgData name="Cinthia Braga" userId="ee7ecc7b-d604-4b67-8d3a-437afe2cea4d" providerId="ADAL" clId="{31A9A30A-BC28-44C1-B62B-2DE9FA50C079}" dt="2024-06-11T18:25:17.281" v="33" actId="1076"/>
          <ac:spMkLst>
            <pc:docMk/>
            <pc:sldMk cId="2540193140" sldId="262"/>
            <ac:spMk id="7" creationId="{E4C429AD-7C44-A872-5EC9-042F4FF2BF55}"/>
          </ac:spMkLst>
        </pc:spChg>
      </pc:sldChg>
      <pc:sldChg chg="modSp mod">
        <pc:chgData name="Cinthia Braga" userId="ee7ecc7b-d604-4b67-8d3a-437afe2cea4d" providerId="ADAL" clId="{31A9A30A-BC28-44C1-B62B-2DE9FA50C079}" dt="2024-06-11T18:26:08.350" v="42" actId="207"/>
        <pc:sldMkLst>
          <pc:docMk/>
          <pc:sldMk cId="794520767" sldId="263"/>
        </pc:sldMkLst>
        <pc:spChg chg="mod">
          <ac:chgData name="Cinthia Braga" userId="ee7ecc7b-d604-4b67-8d3a-437afe2cea4d" providerId="ADAL" clId="{31A9A30A-BC28-44C1-B62B-2DE9FA50C079}" dt="2024-06-11T18:26:08.350" v="42" actId="207"/>
          <ac:spMkLst>
            <pc:docMk/>
            <pc:sldMk cId="794520767" sldId="263"/>
            <ac:spMk id="5" creationId="{8F7F15E5-1878-3FA5-CB48-AB817B6C1DA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15BA5-B992-4F66-AFE7-FBB6BC5519CF}" type="doc">
      <dgm:prSet loTypeId="urn:microsoft.com/office/officeart/2005/8/layout/hProcess9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67CC36C4-A175-491D-8D8A-25EE04F227CA}">
      <dgm:prSet phldrT="[Texto]" custT="1"/>
      <dgm:spPr/>
      <dgm:t>
        <a:bodyPr/>
        <a:lstStyle/>
        <a:p>
          <a:r>
            <a:rPr lang="es-MX" sz="2000" b="1" dirty="0"/>
            <a:t>Ubicación</a:t>
          </a:r>
          <a:endParaRPr lang="es-MX" sz="2200" dirty="0"/>
        </a:p>
      </dgm:t>
    </dgm:pt>
    <dgm:pt modelId="{F07E7E79-AA61-4E58-9A1E-A7BC21CED290}" type="parTrans" cxnId="{98B025AF-99EF-49F9-BDA3-41FC4E26759A}">
      <dgm:prSet/>
      <dgm:spPr/>
      <dgm:t>
        <a:bodyPr/>
        <a:lstStyle/>
        <a:p>
          <a:endParaRPr lang="es-MX" sz="1800"/>
        </a:p>
      </dgm:t>
    </dgm:pt>
    <dgm:pt modelId="{16196AF7-9520-4CA6-9885-5697BA195149}" type="sibTrans" cxnId="{98B025AF-99EF-49F9-BDA3-41FC4E26759A}">
      <dgm:prSet/>
      <dgm:spPr/>
      <dgm:t>
        <a:bodyPr/>
        <a:lstStyle/>
        <a:p>
          <a:endParaRPr lang="es-MX" sz="1800"/>
        </a:p>
      </dgm:t>
    </dgm:pt>
    <dgm:pt modelId="{90BBF1D6-B050-4D16-A592-2F8E7AFEB762}">
      <dgm:prSet phldrT="[Texto]" custT="1"/>
      <dgm:spPr/>
      <dgm:t>
        <a:bodyPr/>
        <a:lstStyle/>
        <a:p>
          <a:pPr>
            <a:buNone/>
          </a:pPr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Edificio A planta baja a un costado del área de biblioteca.</a:t>
          </a:r>
          <a:endParaRPr lang="es-MX" sz="1800" dirty="0"/>
        </a:p>
      </dgm:t>
    </dgm:pt>
    <dgm:pt modelId="{CBC6BB74-EDC5-4F5C-A730-9407D3E8BC2C}" type="parTrans" cxnId="{16CD43D8-6291-48DA-B148-8109F68EF97D}">
      <dgm:prSet/>
      <dgm:spPr/>
      <dgm:t>
        <a:bodyPr/>
        <a:lstStyle/>
        <a:p>
          <a:endParaRPr lang="es-MX" sz="1800"/>
        </a:p>
      </dgm:t>
    </dgm:pt>
    <dgm:pt modelId="{88A2EBF4-7C5B-4489-938E-40EE9C5B3FC7}" type="sibTrans" cxnId="{16CD43D8-6291-48DA-B148-8109F68EF97D}">
      <dgm:prSet/>
      <dgm:spPr/>
      <dgm:t>
        <a:bodyPr/>
        <a:lstStyle/>
        <a:p>
          <a:endParaRPr lang="es-MX" sz="1800"/>
        </a:p>
      </dgm:t>
    </dgm:pt>
    <dgm:pt modelId="{5692C1E9-D0E4-4675-8496-253CC0CB35BF}">
      <dgm:prSet phldrT="[Texto]" custT="1"/>
      <dgm:spPr/>
      <dgm:t>
        <a:bodyPr/>
        <a:lstStyle/>
        <a:p>
          <a:r>
            <a:rPr lang="es-MX" sz="2000" b="1" dirty="0"/>
            <a:t>Horario de atención</a:t>
          </a:r>
          <a:endParaRPr lang="es-MX" sz="2000" dirty="0"/>
        </a:p>
      </dgm:t>
    </dgm:pt>
    <dgm:pt modelId="{20208A08-2703-4B90-9027-DE258576F514}" type="parTrans" cxnId="{B93D6065-D2D2-46DC-B8EA-81B944319658}">
      <dgm:prSet/>
      <dgm:spPr/>
      <dgm:t>
        <a:bodyPr/>
        <a:lstStyle/>
        <a:p>
          <a:endParaRPr lang="es-MX" sz="1800"/>
        </a:p>
      </dgm:t>
    </dgm:pt>
    <dgm:pt modelId="{7499CC25-A191-4AFF-897A-2D9790A138CE}" type="sibTrans" cxnId="{B93D6065-D2D2-46DC-B8EA-81B944319658}">
      <dgm:prSet/>
      <dgm:spPr/>
      <dgm:t>
        <a:bodyPr/>
        <a:lstStyle/>
        <a:p>
          <a:endParaRPr lang="es-MX" sz="1800"/>
        </a:p>
      </dgm:t>
    </dgm:pt>
    <dgm:pt modelId="{F06DD3D8-D8FA-4ECA-9A41-63D3364DA30A}">
      <dgm:prSet custT="1"/>
      <dgm:spPr/>
      <dgm:t>
        <a:bodyPr/>
        <a:lstStyle/>
        <a:p>
          <a:r>
            <a:rPr lang="es-MX" sz="2000" b="1" dirty="0"/>
            <a:t>Responsable</a:t>
          </a:r>
        </a:p>
      </dgm:t>
    </dgm:pt>
    <dgm:pt modelId="{A117E625-4259-4688-A9B1-7FDF3464E319}" type="parTrans" cxnId="{05F627DB-B42F-4424-9CEE-4355B9A24263}">
      <dgm:prSet/>
      <dgm:spPr/>
      <dgm:t>
        <a:bodyPr/>
        <a:lstStyle/>
        <a:p>
          <a:endParaRPr lang="es-MX" sz="1800"/>
        </a:p>
      </dgm:t>
    </dgm:pt>
    <dgm:pt modelId="{F8B2B118-7AE1-4CFC-A5E9-047BB32EFC33}" type="sibTrans" cxnId="{05F627DB-B42F-4424-9CEE-4355B9A24263}">
      <dgm:prSet/>
      <dgm:spPr/>
      <dgm:t>
        <a:bodyPr/>
        <a:lstStyle/>
        <a:p>
          <a:endParaRPr lang="es-MX" sz="1800"/>
        </a:p>
      </dgm:t>
    </dgm:pt>
    <dgm:pt modelId="{2B1365B4-C914-4BDA-9EA7-08E5E8EA933C}">
      <dgm:prSet custT="1"/>
      <dgm:spPr/>
      <dgm:t>
        <a:bodyPr anchor="ctr"/>
        <a:lstStyle/>
        <a:p>
          <a:r>
            <a:rPr lang="es-MX" sz="1800" b="0" dirty="0">
              <a:latin typeface="Arial" panose="020B0604020202020204" pitchFamily="34" charset="0"/>
              <a:cs typeface="Arial" panose="020B0604020202020204" pitchFamily="34" charset="0"/>
            </a:rPr>
            <a:t>Lic. Cinthia Braga Camelo</a:t>
          </a:r>
        </a:p>
      </dgm:t>
    </dgm:pt>
    <dgm:pt modelId="{51B25C21-88A7-44A4-85A2-251DAD8F8C17}" type="parTrans" cxnId="{4DA7D1F8-31E6-4303-B0C3-7A930016AAF8}">
      <dgm:prSet/>
      <dgm:spPr/>
      <dgm:t>
        <a:bodyPr/>
        <a:lstStyle/>
        <a:p>
          <a:endParaRPr lang="es-MX" sz="1800"/>
        </a:p>
      </dgm:t>
    </dgm:pt>
    <dgm:pt modelId="{73F6CDD3-FD73-4E22-92F4-C9C578C12108}" type="sibTrans" cxnId="{4DA7D1F8-31E6-4303-B0C3-7A930016AAF8}">
      <dgm:prSet/>
      <dgm:spPr/>
      <dgm:t>
        <a:bodyPr/>
        <a:lstStyle/>
        <a:p>
          <a:endParaRPr lang="es-MX" sz="1800"/>
        </a:p>
      </dgm:t>
    </dgm:pt>
    <dgm:pt modelId="{C3138A33-25B7-498A-A880-9CD93C1448D8}">
      <dgm:prSet custT="1"/>
      <dgm:spPr/>
      <dgm:t>
        <a:bodyPr anchor="ctr"/>
        <a:lstStyle/>
        <a:p>
          <a:r>
            <a:rPr lang="es-MX" sz="1800" b="0" dirty="0">
              <a:latin typeface="Arial" panose="020B0604020202020204" pitchFamily="34" charset="0"/>
              <a:cs typeface="Arial" panose="020B0604020202020204" pitchFamily="34" charset="0"/>
            </a:rPr>
            <a:t>Tel: 886 2201 Ext. 188 o 191 </a:t>
          </a:r>
        </a:p>
      </dgm:t>
    </dgm:pt>
    <dgm:pt modelId="{D2B60359-286F-420E-8CCC-7EF20487E914}" type="parTrans" cxnId="{F7EB6C3F-9EFE-4D12-B35F-AA8AFA68D981}">
      <dgm:prSet/>
      <dgm:spPr/>
      <dgm:t>
        <a:bodyPr/>
        <a:lstStyle/>
        <a:p>
          <a:endParaRPr lang="es-MX" sz="1800"/>
        </a:p>
      </dgm:t>
    </dgm:pt>
    <dgm:pt modelId="{F05BB781-EB78-43F5-AC68-F76280A23EB5}" type="sibTrans" cxnId="{F7EB6C3F-9EFE-4D12-B35F-AA8AFA68D981}">
      <dgm:prSet/>
      <dgm:spPr/>
      <dgm:t>
        <a:bodyPr/>
        <a:lstStyle/>
        <a:p>
          <a:endParaRPr lang="es-MX" sz="1800"/>
        </a:p>
      </dgm:t>
    </dgm:pt>
    <dgm:pt modelId="{9D51B70D-9400-42F7-9F07-2360841D1E8E}">
      <dgm:prSet phldrT="[Texto]" custT="1"/>
      <dgm:spPr/>
      <dgm:t>
        <a:bodyPr/>
        <a:lstStyle/>
        <a:p>
          <a:pPr>
            <a:buNone/>
          </a:pPr>
          <a:endParaRPr lang="es-MX" sz="1800" dirty="0"/>
        </a:p>
      </dgm:t>
    </dgm:pt>
    <dgm:pt modelId="{A6160F11-7767-41F7-B0F8-4532AD01B5B3}" type="parTrans" cxnId="{3FE9F97C-048E-4CC0-99C0-9233E8B376E2}">
      <dgm:prSet/>
      <dgm:spPr/>
      <dgm:t>
        <a:bodyPr/>
        <a:lstStyle/>
        <a:p>
          <a:endParaRPr lang="es-MX"/>
        </a:p>
      </dgm:t>
    </dgm:pt>
    <dgm:pt modelId="{CFEE63E8-22F6-4E90-BE28-C3023EEBB583}" type="sibTrans" cxnId="{3FE9F97C-048E-4CC0-99C0-9233E8B376E2}">
      <dgm:prSet/>
      <dgm:spPr/>
      <dgm:t>
        <a:bodyPr/>
        <a:lstStyle/>
        <a:p>
          <a:endParaRPr lang="es-MX"/>
        </a:p>
      </dgm:t>
    </dgm:pt>
    <dgm:pt modelId="{A5CC23C2-BD5D-4C5B-8D0E-11FD6935D446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endParaRPr lang="es-MX" sz="1800" dirty="0"/>
        </a:p>
      </dgm:t>
    </dgm:pt>
    <dgm:pt modelId="{8F23BE61-67BD-4E05-BC94-010425FE0916}" type="parTrans" cxnId="{D467E0A4-5A9F-4A79-882B-416362845639}">
      <dgm:prSet/>
      <dgm:spPr/>
      <dgm:t>
        <a:bodyPr/>
        <a:lstStyle/>
        <a:p>
          <a:endParaRPr lang="es-MX"/>
        </a:p>
      </dgm:t>
    </dgm:pt>
    <dgm:pt modelId="{0884A942-42D5-41CA-8234-E26030DE1019}" type="sibTrans" cxnId="{D467E0A4-5A9F-4A79-882B-416362845639}">
      <dgm:prSet/>
      <dgm:spPr/>
      <dgm:t>
        <a:bodyPr/>
        <a:lstStyle/>
        <a:p>
          <a:endParaRPr lang="es-MX"/>
        </a:p>
      </dgm:t>
    </dgm:pt>
    <dgm:pt modelId="{FD0BF10E-3297-4501-BD60-F95BB8D6A6E7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De 07:00 a 21:00 horas.</a:t>
          </a:r>
          <a:endParaRPr lang="es-MX" sz="1800" dirty="0"/>
        </a:p>
      </dgm:t>
    </dgm:pt>
    <dgm:pt modelId="{6144BEA2-36A7-436C-A77D-BD274F2DC6E9}" type="sibTrans" cxnId="{708F25AC-2394-41E6-B5E7-FD69E869A202}">
      <dgm:prSet/>
      <dgm:spPr/>
      <dgm:t>
        <a:bodyPr/>
        <a:lstStyle/>
        <a:p>
          <a:endParaRPr lang="es-MX" sz="1800"/>
        </a:p>
      </dgm:t>
    </dgm:pt>
    <dgm:pt modelId="{126B3DDB-FA12-4F83-B26E-4888BC69DE0B}" type="parTrans" cxnId="{708F25AC-2394-41E6-B5E7-FD69E869A202}">
      <dgm:prSet/>
      <dgm:spPr/>
      <dgm:t>
        <a:bodyPr/>
        <a:lstStyle/>
        <a:p>
          <a:endParaRPr lang="es-MX" sz="1800"/>
        </a:p>
      </dgm:t>
    </dgm:pt>
    <dgm:pt modelId="{C18B04C6-91A2-4AEF-98A0-91FFD2DD61A4}" type="pres">
      <dgm:prSet presAssocID="{E4C15BA5-B992-4F66-AFE7-FBB6BC5519CF}" presName="CompostProcess" presStyleCnt="0">
        <dgm:presLayoutVars>
          <dgm:dir/>
          <dgm:resizeHandles val="exact"/>
        </dgm:presLayoutVars>
      </dgm:prSet>
      <dgm:spPr/>
    </dgm:pt>
    <dgm:pt modelId="{244FA440-974F-497D-9CC0-52328B89B85B}" type="pres">
      <dgm:prSet presAssocID="{E4C15BA5-B992-4F66-AFE7-FBB6BC5519CF}" presName="arrow" presStyleLbl="bgShp" presStyleIdx="0" presStyleCnt="1"/>
      <dgm:spPr/>
    </dgm:pt>
    <dgm:pt modelId="{25821A0A-B358-4CA5-8CD9-5EE9798E50DC}" type="pres">
      <dgm:prSet presAssocID="{E4C15BA5-B992-4F66-AFE7-FBB6BC5519CF}" presName="linearProcess" presStyleCnt="0"/>
      <dgm:spPr/>
    </dgm:pt>
    <dgm:pt modelId="{1C098444-BDF8-4F9E-A0E4-873C269866B6}" type="pres">
      <dgm:prSet presAssocID="{67CC36C4-A175-491D-8D8A-25EE04F227CA}" presName="textNode" presStyleLbl="node1" presStyleIdx="0" presStyleCnt="3">
        <dgm:presLayoutVars>
          <dgm:bulletEnabled val="1"/>
        </dgm:presLayoutVars>
      </dgm:prSet>
      <dgm:spPr/>
    </dgm:pt>
    <dgm:pt modelId="{460C543D-08CD-4ADE-957B-DC2690BA4369}" type="pres">
      <dgm:prSet presAssocID="{16196AF7-9520-4CA6-9885-5697BA195149}" presName="sibTrans" presStyleCnt="0"/>
      <dgm:spPr/>
    </dgm:pt>
    <dgm:pt modelId="{DFC8C168-3B4C-4AD5-AAE6-4DF47CEE165B}" type="pres">
      <dgm:prSet presAssocID="{5692C1E9-D0E4-4675-8496-253CC0CB35BF}" presName="textNode" presStyleLbl="node1" presStyleIdx="1" presStyleCnt="3">
        <dgm:presLayoutVars>
          <dgm:bulletEnabled val="1"/>
        </dgm:presLayoutVars>
      </dgm:prSet>
      <dgm:spPr/>
    </dgm:pt>
    <dgm:pt modelId="{4AF8D5E6-14FB-4654-BD1E-19E163B524CE}" type="pres">
      <dgm:prSet presAssocID="{7499CC25-A191-4AFF-897A-2D9790A138CE}" presName="sibTrans" presStyleCnt="0"/>
      <dgm:spPr/>
    </dgm:pt>
    <dgm:pt modelId="{5CEB66E0-58C2-42A4-93FD-5533A55C5D13}" type="pres">
      <dgm:prSet presAssocID="{F06DD3D8-D8FA-4ECA-9A41-63D3364DA30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164A90F-72E3-487C-8E9F-7C77F1A5BE64}" type="presOf" srcId="{F06DD3D8-D8FA-4ECA-9A41-63D3364DA30A}" destId="{5CEB66E0-58C2-42A4-93FD-5533A55C5D13}" srcOrd="0" destOrd="0" presId="urn:microsoft.com/office/officeart/2005/8/layout/hProcess9"/>
    <dgm:cxn modelId="{E4BF6E24-985A-41B1-8704-BDDAA9A37A30}" type="presOf" srcId="{5692C1E9-D0E4-4675-8496-253CC0CB35BF}" destId="{DFC8C168-3B4C-4AD5-AAE6-4DF47CEE165B}" srcOrd="0" destOrd="0" presId="urn:microsoft.com/office/officeart/2005/8/layout/hProcess9"/>
    <dgm:cxn modelId="{0F4A2F3D-A163-4FE0-93A6-EC35432E3CD4}" type="presOf" srcId="{90BBF1D6-B050-4D16-A592-2F8E7AFEB762}" destId="{1C098444-BDF8-4F9E-A0E4-873C269866B6}" srcOrd="0" destOrd="2" presId="urn:microsoft.com/office/officeart/2005/8/layout/hProcess9"/>
    <dgm:cxn modelId="{F7EB6C3F-9EFE-4D12-B35F-AA8AFA68D981}" srcId="{F06DD3D8-D8FA-4ECA-9A41-63D3364DA30A}" destId="{C3138A33-25B7-498A-A880-9CD93C1448D8}" srcOrd="1" destOrd="0" parTransId="{D2B60359-286F-420E-8CCC-7EF20487E914}" sibTransId="{F05BB781-EB78-43F5-AC68-F76280A23EB5}"/>
    <dgm:cxn modelId="{B93D6065-D2D2-46DC-B8EA-81B944319658}" srcId="{E4C15BA5-B992-4F66-AFE7-FBB6BC5519CF}" destId="{5692C1E9-D0E4-4675-8496-253CC0CB35BF}" srcOrd="1" destOrd="0" parTransId="{20208A08-2703-4B90-9027-DE258576F514}" sibTransId="{7499CC25-A191-4AFF-897A-2D9790A138CE}"/>
    <dgm:cxn modelId="{2898756A-3BFF-4D85-9F00-4065D88E2BF7}" type="presOf" srcId="{E4C15BA5-B992-4F66-AFE7-FBB6BC5519CF}" destId="{C18B04C6-91A2-4AEF-98A0-91FFD2DD61A4}" srcOrd="0" destOrd="0" presId="urn:microsoft.com/office/officeart/2005/8/layout/hProcess9"/>
    <dgm:cxn modelId="{04F7A253-CE80-4BC5-9210-31AB32685F04}" type="presOf" srcId="{2B1365B4-C914-4BDA-9EA7-08E5E8EA933C}" destId="{5CEB66E0-58C2-42A4-93FD-5533A55C5D13}" srcOrd="0" destOrd="1" presId="urn:microsoft.com/office/officeart/2005/8/layout/hProcess9"/>
    <dgm:cxn modelId="{3FE9F97C-048E-4CC0-99C0-9233E8B376E2}" srcId="{67CC36C4-A175-491D-8D8A-25EE04F227CA}" destId="{9D51B70D-9400-42F7-9F07-2360841D1E8E}" srcOrd="0" destOrd="0" parTransId="{A6160F11-7767-41F7-B0F8-4532AD01B5B3}" sibTransId="{CFEE63E8-22F6-4E90-BE28-C3023EEBB583}"/>
    <dgm:cxn modelId="{8E720996-84FF-4D73-967E-54D1147AC393}" type="presOf" srcId="{A5CC23C2-BD5D-4C5B-8D0E-11FD6935D446}" destId="{DFC8C168-3B4C-4AD5-AAE6-4DF47CEE165B}" srcOrd="0" destOrd="1" presId="urn:microsoft.com/office/officeart/2005/8/layout/hProcess9"/>
    <dgm:cxn modelId="{D9FD1F9E-4944-4C4D-891B-1751038EFAFA}" type="presOf" srcId="{9D51B70D-9400-42F7-9F07-2360841D1E8E}" destId="{1C098444-BDF8-4F9E-A0E4-873C269866B6}" srcOrd="0" destOrd="1" presId="urn:microsoft.com/office/officeart/2005/8/layout/hProcess9"/>
    <dgm:cxn modelId="{D467E0A4-5A9F-4A79-882B-416362845639}" srcId="{5692C1E9-D0E4-4675-8496-253CC0CB35BF}" destId="{A5CC23C2-BD5D-4C5B-8D0E-11FD6935D446}" srcOrd="0" destOrd="0" parTransId="{8F23BE61-67BD-4E05-BC94-010425FE0916}" sibTransId="{0884A942-42D5-41CA-8234-E26030DE1019}"/>
    <dgm:cxn modelId="{708F25AC-2394-41E6-B5E7-FD69E869A202}" srcId="{A5CC23C2-BD5D-4C5B-8D0E-11FD6935D446}" destId="{FD0BF10E-3297-4501-BD60-F95BB8D6A6E7}" srcOrd="0" destOrd="0" parTransId="{126B3DDB-FA12-4F83-B26E-4888BC69DE0B}" sibTransId="{6144BEA2-36A7-436C-A77D-BD274F2DC6E9}"/>
    <dgm:cxn modelId="{98B025AF-99EF-49F9-BDA3-41FC4E26759A}" srcId="{E4C15BA5-B992-4F66-AFE7-FBB6BC5519CF}" destId="{67CC36C4-A175-491D-8D8A-25EE04F227CA}" srcOrd="0" destOrd="0" parTransId="{F07E7E79-AA61-4E58-9A1E-A7BC21CED290}" sibTransId="{16196AF7-9520-4CA6-9885-5697BA195149}"/>
    <dgm:cxn modelId="{B2B6ACB6-7AFC-4978-B437-08DA886499CE}" type="presOf" srcId="{C3138A33-25B7-498A-A880-9CD93C1448D8}" destId="{5CEB66E0-58C2-42A4-93FD-5533A55C5D13}" srcOrd="0" destOrd="2" presId="urn:microsoft.com/office/officeart/2005/8/layout/hProcess9"/>
    <dgm:cxn modelId="{0CA629C2-8948-4EFF-A016-6EE34A9FA350}" type="presOf" srcId="{FD0BF10E-3297-4501-BD60-F95BB8D6A6E7}" destId="{DFC8C168-3B4C-4AD5-AAE6-4DF47CEE165B}" srcOrd="0" destOrd="2" presId="urn:microsoft.com/office/officeart/2005/8/layout/hProcess9"/>
    <dgm:cxn modelId="{16CD43D8-6291-48DA-B148-8109F68EF97D}" srcId="{9D51B70D-9400-42F7-9F07-2360841D1E8E}" destId="{90BBF1D6-B050-4D16-A592-2F8E7AFEB762}" srcOrd="0" destOrd="0" parTransId="{CBC6BB74-EDC5-4F5C-A730-9407D3E8BC2C}" sibTransId="{88A2EBF4-7C5B-4489-938E-40EE9C5B3FC7}"/>
    <dgm:cxn modelId="{05F627DB-B42F-4424-9CEE-4355B9A24263}" srcId="{E4C15BA5-B992-4F66-AFE7-FBB6BC5519CF}" destId="{F06DD3D8-D8FA-4ECA-9A41-63D3364DA30A}" srcOrd="2" destOrd="0" parTransId="{A117E625-4259-4688-A9B1-7FDF3464E319}" sibTransId="{F8B2B118-7AE1-4CFC-A5E9-047BB32EFC33}"/>
    <dgm:cxn modelId="{93EC46DD-8D3E-4675-8C76-92A5BFF72004}" type="presOf" srcId="{67CC36C4-A175-491D-8D8A-25EE04F227CA}" destId="{1C098444-BDF8-4F9E-A0E4-873C269866B6}" srcOrd="0" destOrd="0" presId="urn:microsoft.com/office/officeart/2005/8/layout/hProcess9"/>
    <dgm:cxn modelId="{4DA7D1F8-31E6-4303-B0C3-7A930016AAF8}" srcId="{F06DD3D8-D8FA-4ECA-9A41-63D3364DA30A}" destId="{2B1365B4-C914-4BDA-9EA7-08E5E8EA933C}" srcOrd="0" destOrd="0" parTransId="{51B25C21-88A7-44A4-85A2-251DAD8F8C17}" sibTransId="{73F6CDD3-FD73-4E22-92F4-C9C578C12108}"/>
    <dgm:cxn modelId="{7A76D80F-7135-485D-8E30-2AD633B1F17E}" type="presParOf" srcId="{C18B04C6-91A2-4AEF-98A0-91FFD2DD61A4}" destId="{244FA440-974F-497D-9CC0-52328B89B85B}" srcOrd="0" destOrd="0" presId="urn:microsoft.com/office/officeart/2005/8/layout/hProcess9"/>
    <dgm:cxn modelId="{14EF5019-F72B-447C-A29F-E0DC2952FDAB}" type="presParOf" srcId="{C18B04C6-91A2-4AEF-98A0-91FFD2DD61A4}" destId="{25821A0A-B358-4CA5-8CD9-5EE9798E50DC}" srcOrd="1" destOrd="0" presId="urn:microsoft.com/office/officeart/2005/8/layout/hProcess9"/>
    <dgm:cxn modelId="{E6D29CB4-7954-41E8-910A-A881B401A771}" type="presParOf" srcId="{25821A0A-B358-4CA5-8CD9-5EE9798E50DC}" destId="{1C098444-BDF8-4F9E-A0E4-873C269866B6}" srcOrd="0" destOrd="0" presId="urn:microsoft.com/office/officeart/2005/8/layout/hProcess9"/>
    <dgm:cxn modelId="{BDCB4039-4502-4134-9C5C-CD177F3F15E1}" type="presParOf" srcId="{25821A0A-B358-4CA5-8CD9-5EE9798E50DC}" destId="{460C543D-08CD-4ADE-957B-DC2690BA4369}" srcOrd="1" destOrd="0" presId="urn:microsoft.com/office/officeart/2005/8/layout/hProcess9"/>
    <dgm:cxn modelId="{59458601-1A9E-4957-9499-77A660C9F209}" type="presParOf" srcId="{25821A0A-B358-4CA5-8CD9-5EE9798E50DC}" destId="{DFC8C168-3B4C-4AD5-AAE6-4DF47CEE165B}" srcOrd="2" destOrd="0" presId="urn:microsoft.com/office/officeart/2005/8/layout/hProcess9"/>
    <dgm:cxn modelId="{B02C4383-6415-4C2C-AA30-E50C67A1F5E2}" type="presParOf" srcId="{25821A0A-B358-4CA5-8CD9-5EE9798E50DC}" destId="{4AF8D5E6-14FB-4654-BD1E-19E163B524CE}" srcOrd="3" destOrd="0" presId="urn:microsoft.com/office/officeart/2005/8/layout/hProcess9"/>
    <dgm:cxn modelId="{618BD3BF-5BAC-45F0-8EFF-40CD13D73661}" type="presParOf" srcId="{25821A0A-B358-4CA5-8CD9-5EE9798E50DC}" destId="{5CEB66E0-58C2-42A4-93FD-5533A55C5D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FA440-974F-497D-9CC0-52328B89B85B}">
      <dsp:nvSpPr>
        <dsp:cNvPr id="0" name=""/>
        <dsp:cNvSpPr/>
      </dsp:nvSpPr>
      <dsp:spPr>
        <a:xfrm>
          <a:off x="677784" y="0"/>
          <a:ext cx="7681554" cy="472287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98444-BDF8-4F9E-A0E4-873C269866B6}">
      <dsp:nvSpPr>
        <dsp:cNvPr id="0" name=""/>
        <dsp:cNvSpPr/>
      </dsp:nvSpPr>
      <dsp:spPr>
        <a:xfrm>
          <a:off x="0" y="1416862"/>
          <a:ext cx="2711136" cy="1889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Ubicación</a:t>
          </a:r>
          <a:endParaRPr lang="es-MX" sz="2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Edificio A planta baja a un costado del área de biblioteca.</a:t>
          </a:r>
          <a:endParaRPr lang="es-MX" sz="1800" kern="1200" dirty="0"/>
        </a:p>
      </dsp:txBody>
      <dsp:txXfrm>
        <a:off x="92221" y="1509083"/>
        <a:ext cx="2526694" cy="1704708"/>
      </dsp:txXfrm>
    </dsp:sp>
    <dsp:sp modelId="{DFC8C168-3B4C-4AD5-AAE6-4DF47CEE165B}">
      <dsp:nvSpPr>
        <dsp:cNvPr id="0" name=""/>
        <dsp:cNvSpPr/>
      </dsp:nvSpPr>
      <dsp:spPr>
        <a:xfrm>
          <a:off x="3162993" y="1416862"/>
          <a:ext cx="2711136" cy="1889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Horario de atención</a:t>
          </a:r>
          <a:endParaRPr lang="es-MX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MX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De 07:00 a 21:00 horas.</a:t>
          </a:r>
          <a:endParaRPr lang="es-MX" sz="1800" kern="1200" dirty="0"/>
        </a:p>
      </dsp:txBody>
      <dsp:txXfrm>
        <a:off x="3255214" y="1509083"/>
        <a:ext cx="2526694" cy="1704708"/>
      </dsp:txXfrm>
    </dsp:sp>
    <dsp:sp modelId="{5CEB66E0-58C2-42A4-93FD-5533A55C5D13}">
      <dsp:nvSpPr>
        <dsp:cNvPr id="0" name=""/>
        <dsp:cNvSpPr/>
      </dsp:nvSpPr>
      <dsp:spPr>
        <a:xfrm>
          <a:off x="6325986" y="1416862"/>
          <a:ext cx="2711136" cy="1889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Responsable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latin typeface="Arial" panose="020B0604020202020204" pitchFamily="34" charset="0"/>
              <a:cs typeface="Arial" panose="020B0604020202020204" pitchFamily="34" charset="0"/>
            </a:rPr>
            <a:t>Lic. Cinthia Braga Camelo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Tel: 886 2201 Ext. 188 o 191 </a:t>
          </a:r>
        </a:p>
      </dsp:txBody>
      <dsp:txXfrm>
        <a:off x="6418207" y="1509083"/>
        <a:ext cx="2526694" cy="170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9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6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2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5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1-B1FB-0E48-9389-4384455E045E}" type="datetimeFigureOut">
              <a:rPr lang="es-MX" smtClean="0"/>
              <a:t>11/06/2024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EA24807-715D-84D0-46E8-91538DA2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33" y="2096000"/>
            <a:ext cx="5477467" cy="3926647"/>
          </a:xfrm>
        </p:spPr>
        <p:txBody>
          <a:bodyPr>
            <a:normAutofit/>
          </a:bodyPr>
          <a:lstStyle/>
          <a:p>
            <a:pPr algn="ctr"/>
            <a:r>
              <a:rPr lang="es-ES_tradnl" sz="80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Curso de </a:t>
            </a:r>
            <a:r>
              <a:rPr lang="es-ES_tradnl" sz="72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Inducción </a:t>
            </a:r>
            <a:r>
              <a:rPr lang="es-ES_tradnl" sz="6600" dirty="0">
                <a:solidFill>
                  <a:srgbClr val="002060"/>
                </a:solidFill>
                <a:latin typeface="Indivisa Text Sans" pitchFamily="2" charset="77"/>
                <a:ea typeface="Avenir Medium" charset="0"/>
                <a:cs typeface="Avenir Medium" charset="0"/>
              </a:rPr>
              <a:t>BIENVENIDOS</a:t>
            </a:r>
            <a:endParaRPr lang="es-ES_tradnl" sz="5800" dirty="0">
              <a:solidFill>
                <a:srgbClr val="002060"/>
              </a:solidFill>
              <a:latin typeface="Indivisa Text Sans" pitchFamily="2" charset="77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0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7051489-AE35-186E-3CE6-EB1BB86A5329}"/>
              </a:ext>
            </a:extLst>
          </p:cNvPr>
          <p:cNvSpPr txBox="1">
            <a:spLocks/>
          </p:cNvSpPr>
          <p:nvPr/>
        </p:nvSpPr>
        <p:spPr>
          <a:xfrm>
            <a:off x="914400" y="1512774"/>
            <a:ext cx="7928975" cy="88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72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  <a:t>COPY ULSA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E88F0B-F7D3-8CB5-CD4D-53C0CA93B9FD}"/>
              </a:ext>
            </a:extLst>
          </p:cNvPr>
          <p:cNvSpPr txBox="1"/>
          <p:nvPr/>
        </p:nvSpPr>
        <p:spPr>
          <a:xfrm>
            <a:off x="914401" y="3194710"/>
            <a:ext cx="79289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dirty="0">
                <a:solidFill>
                  <a:srgbClr val="002060"/>
                </a:solidFill>
                <a:latin typeface="Indivisa Text Sans" pitchFamily="2" charset="77"/>
              </a:rPr>
              <a:t>Es un área que brinda servicios de copiado e impresión, venta de boletos de transporte, así como también la venta de diversos artículos promocionales y de papelería.</a:t>
            </a:r>
          </a:p>
        </p:txBody>
      </p:sp>
    </p:spTree>
    <p:extLst>
      <p:ext uri="{BB962C8B-B14F-4D97-AF65-F5344CB8AC3E}">
        <p14:creationId xmlns:p14="http://schemas.microsoft.com/office/powerpoint/2010/main" val="46723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A54E9DD-C5B2-EB7D-D39D-0C194C44F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400141"/>
              </p:ext>
            </p:extLst>
          </p:nvPr>
        </p:nvGraphicFramePr>
        <p:xfrm>
          <a:off x="985651" y="1318161"/>
          <a:ext cx="9037123" cy="472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23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1CAC1BA-A4FD-27C1-21B5-F08B49142722}"/>
              </a:ext>
            </a:extLst>
          </p:cNvPr>
          <p:cNvSpPr txBox="1">
            <a:spLocks/>
          </p:cNvSpPr>
          <p:nvPr/>
        </p:nvSpPr>
        <p:spPr>
          <a:xfrm>
            <a:off x="628650" y="1114475"/>
            <a:ext cx="7825802" cy="880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 pitchFamily="2" charset="77"/>
              </a:rPr>
              <a:t>Servicios que ofrece</a:t>
            </a:r>
            <a:r>
              <a:rPr lang="es-MX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divisa Text Sans"/>
              </a:rPr>
              <a:t>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33CB7B-DD23-759D-D7FC-2FB0A4E7A889}"/>
              </a:ext>
            </a:extLst>
          </p:cNvPr>
          <p:cNvSpPr txBox="1"/>
          <p:nvPr/>
        </p:nvSpPr>
        <p:spPr>
          <a:xfrm>
            <a:off x="628650" y="1995053"/>
            <a:ext cx="9251620" cy="47746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Venta de uniformes: playeras, bermudas, faldas.</a:t>
            </a:r>
          </a:p>
          <a:p>
            <a:pPr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Venta de libros: para los estudiantes de preparatoria</a:t>
            </a:r>
          </a:p>
          <a:p>
            <a:pPr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Venta de boletos de transporte.</a:t>
            </a:r>
          </a:p>
          <a:p>
            <a:pPr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Venta de papelería: lápices, plumas, borradores, libretas, paquete de hojas para carpetas, tijeras, corrector, pegamento, hojas de diversos tipos, entre otros.</a:t>
            </a:r>
          </a:p>
          <a:p>
            <a:pPr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Enmicados: tamaño carta, oficio, cuarto de carta, tamaño credencial.</a:t>
            </a:r>
          </a:p>
          <a:p>
            <a:pPr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Engargolados.</a:t>
            </a:r>
          </a:p>
          <a:p>
            <a:pPr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Venta de recargas para impresiones y copias: de $20, $50 y $100.</a:t>
            </a:r>
          </a:p>
          <a:p>
            <a:pPr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Copias: tamaño oficio, tabloide y color tamaño carta.</a:t>
            </a:r>
          </a:p>
          <a:p>
            <a:pPr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Impresiones en hoja opalina: tamaño carta y tabloide.</a:t>
            </a:r>
            <a:endParaRPr lang="es-MX" sz="3600" dirty="0">
              <a:solidFill>
                <a:srgbClr val="002060"/>
              </a:solidFill>
              <a:latin typeface="Indivisa Text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204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D048703-A1CA-D899-A1E5-FCA7BF4F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0" y="1296551"/>
            <a:ext cx="9144000" cy="10408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3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  <a:t>Kiosco de impresión y copiado</a:t>
            </a:r>
            <a:br>
              <a:rPr lang="es-MX" sz="5200" dirty="0">
                <a:solidFill>
                  <a:srgbClr val="002060"/>
                </a:solidFill>
                <a:latin typeface="Indivisa Text Sans"/>
              </a:rPr>
            </a:br>
            <a:endParaRPr lang="es-MX" sz="5200" dirty="0">
              <a:solidFill>
                <a:srgbClr val="002060"/>
              </a:solidFill>
              <a:latin typeface="Indivisa Text Sans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72CB366-7516-27F2-DB92-AF1BF81C5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528" y="2248568"/>
            <a:ext cx="7682350" cy="1510748"/>
          </a:xfrm>
          <a:noFill/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3900" dirty="0">
                <a:solidFill>
                  <a:srgbClr val="002060"/>
                </a:solidFill>
                <a:latin typeface="Indivisa Text Sans" pitchFamily="2" charset="77"/>
              </a:rPr>
              <a:t>Son equipos que se utilizan mediante una cuenta de usuario.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3900" dirty="0">
                <a:solidFill>
                  <a:srgbClr val="002060"/>
                </a:solidFill>
                <a:latin typeface="Indivisa Text Sans" pitchFamily="2" charset="77"/>
              </a:rPr>
              <a:t>En el kiosco encontrarán información completa de cómo realizar todo el proceso de registro (crear cuenta, realizar recargas, mandar archivos, copiar e imprimir)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401032-24C0-E9CE-9909-40560624D11E}"/>
              </a:ext>
            </a:extLst>
          </p:cNvPr>
          <p:cNvSpPr txBox="1"/>
          <p:nvPr/>
        </p:nvSpPr>
        <p:spPr>
          <a:xfrm>
            <a:off x="95000" y="4373908"/>
            <a:ext cx="9144000" cy="826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300" b="1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+mj-ea"/>
                <a:cs typeface="+mj-cs"/>
              </a:defRPr>
            </a:lvl1pPr>
          </a:lstStyle>
          <a:p>
            <a:r>
              <a:rPr lang="es-MX" dirty="0"/>
              <a:t>¿Dónde lo puedes encontrar?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C429AD-7C44-A872-5EC9-042F4FF2BF55}"/>
              </a:ext>
            </a:extLst>
          </p:cNvPr>
          <p:cNvSpPr txBox="1"/>
          <p:nvPr/>
        </p:nvSpPr>
        <p:spPr>
          <a:xfrm>
            <a:off x="814528" y="5428400"/>
            <a:ext cx="9144000" cy="36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En el edificio A planta baja dentro de la Biblioteca.</a:t>
            </a:r>
          </a:p>
        </p:txBody>
      </p:sp>
    </p:spTree>
    <p:extLst>
      <p:ext uri="{BB962C8B-B14F-4D97-AF65-F5344CB8AC3E}">
        <p14:creationId xmlns:p14="http://schemas.microsoft.com/office/powerpoint/2010/main" val="254019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BA64A21-356B-79BE-6942-0BDA11F6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20" y="1208274"/>
            <a:ext cx="6846727" cy="787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53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  <a:t>Métodos de pago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7F15E5-1878-3FA5-CB48-AB817B6C1DA8}"/>
              </a:ext>
            </a:extLst>
          </p:cNvPr>
          <p:cNvSpPr txBox="1"/>
          <p:nvPr/>
        </p:nvSpPr>
        <p:spPr>
          <a:xfrm>
            <a:off x="760019" y="2544426"/>
            <a:ext cx="8930246" cy="4223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La adquisición de papelería el pago puede ser en efectivo.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La compra de boletos de transporte es en efectivo/tarjeta de acuerdo con el número de tickets adquiridos (hasta 4 boletos el pago es en efectivo/ a partir de 5 boletos el pago es con tarjeta bancaria).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Para la adquisición de uniformes y libros los pagos son únicamente por medio de la tienda en línea.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2400" b="1" dirty="0">
                <a:solidFill>
                  <a:srgbClr val="FF0000"/>
                </a:solidFill>
                <a:latin typeface="Indivisa Text Sans" pitchFamily="2" charset="77"/>
              </a:rPr>
              <a:t>*NOTA:</a:t>
            </a:r>
            <a:r>
              <a:rPr lang="es-MX" sz="2400" dirty="0">
                <a:solidFill>
                  <a:srgbClr val="002060"/>
                </a:solidFill>
                <a:latin typeface="Indivisa Text Sans" pitchFamily="2" charset="77"/>
              </a:rPr>
              <a:t> los artículos se entregan al día siguiente hábil, una vez que el área de contabilidad haya confirmado el movimiento.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452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7930E5-92EB-6739-CD32-37C1C774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93" y="1724400"/>
            <a:ext cx="8120312" cy="40610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_tradnl" sz="60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  <a:t>Contacto</a:t>
            </a:r>
            <a:br>
              <a:rPr lang="es-MX" sz="53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</a:br>
            <a:br>
              <a:rPr lang="es-MX" sz="53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</a:b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  <a:t>Lic. Cinthia Braga Camelo</a:t>
            </a:r>
            <a:br>
              <a:rPr lang="es-MX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</a:b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  <a:t>Ext. 188/191</a:t>
            </a:r>
            <a:br>
              <a:rPr lang="es-ES_tradnl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</a:br>
            <a:br>
              <a:rPr lang="es-MX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</a:b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</a:rPr>
              <a:t>Oficinas de Formación Continua y Posgrado</a:t>
            </a:r>
            <a:endParaRPr lang="es-MX" dirty="0">
              <a:solidFill>
                <a:schemeClr val="bg2">
                  <a:lumMod val="25000"/>
                </a:schemeClr>
              </a:solidFill>
              <a:latin typeface="Indivisa Text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2534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443</TotalTime>
  <Words>370</Words>
  <Application>Microsoft Office PowerPoint</Application>
  <PresentationFormat>Panorámica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Indivisa Text Sans</vt:lpstr>
      <vt:lpstr>Wingdings</vt:lpstr>
      <vt:lpstr>Tema de Office</vt:lpstr>
      <vt:lpstr>Curso de Inducción BIENVENIDOS</vt:lpstr>
      <vt:lpstr>Presentación de PowerPoint</vt:lpstr>
      <vt:lpstr>Presentación de PowerPoint</vt:lpstr>
      <vt:lpstr>Presentación de PowerPoint</vt:lpstr>
      <vt:lpstr>Kiosco de impresión y copiado </vt:lpstr>
      <vt:lpstr>Métodos de pago</vt:lpstr>
      <vt:lpstr>Contacto  Lic. Cinthia Braga Camelo Ext. 188/191  Oficinas de Formación Continua y Posgrado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BIENVENIDOS</dc:title>
  <dc:creator>VARGAS OSORIO FERNANDA</dc:creator>
  <cp:lastModifiedBy>Cinthia Braga</cp:lastModifiedBy>
  <cp:revision>3</cp:revision>
  <dcterms:created xsi:type="dcterms:W3CDTF">2024-05-29T14:20:44Z</dcterms:created>
  <dcterms:modified xsi:type="dcterms:W3CDTF">2024-06-11T18:26:09Z</dcterms:modified>
</cp:coreProperties>
</file>