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79" r:id="rId10"/>
    <p:sldId id="278" r:id="rId11"/>
    <p:sldId id="285" r:id="rId12"/>
    <p:sldId id="280" r:id="rId13"/>
    <p:sldId id="281" r:id="rId14"/>
    <p:sldId id="283" r:id="rId15"/>
    <p:sldId id="284" r:id="rId16"/>
    <p:sldId id="28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81" autoAdjust="0"/>
    <p:restoredTop sz="96327"/>
  </p:normalViewPr>
  <p:slideViewPr>
    <p:cSldViewPr snapToGrid="0">
      <p:cViewPr>
        <p:scale>
          <a:sx n="75" d="100"/>
          <a:sy n="75" d="100"/>
        </p:scale>
        <p:origin x="1056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49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5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6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163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88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30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50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637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28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33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155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emf"/><Relationship Id="rId7" Type="http://schemas.openxmlformats.org/officeDocument/2006/relationships/image" Target="../media/image1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.emf"/><Relationship Id="rId7" Type="http://schemas.openxmlformats.org/officeDocument/2006/relationships/image" Target="../media/image20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emf"/><Relationship Id="rId7" Type="http://schemas.openxmlformats.org/officeDocument/2006/relationships/image" Target="../media/image2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emf"/><Relationship Id="rId7" Type="http://schemas.openxmlformats.org/officeDocument/2006/relationships/image" Target="../media/image2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emf"/><Relationship Id="rId7" Type="http://schemas.openxmlformats.org/officeDocument/2006/relationships/image" Target="../media/image3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emf"/><Relationship Id="rId7" Type="http://schemas.openxmlformats.org/officeDocument/2006/relationships/image" Target="../media/image3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emf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emf"/><Relationship Id="rId7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emf"/><Relationship Id="rId10" Type="http://schemas.openxmlformats.org/officeDocument/2006/relationships/image" Target="../media/image13.jpeg"/><Relationship Id="rId4" Type="http://schemas.openxmlformats.org/officeDocument/2006/relationships/image" Target="../media/image3.emf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EA24807-715D-84D0-46E8-91538DA28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533" y="2096000"/>
            <a:ext cx="6984534" cy="2865467"/>
          </a:xfrm>
        </p:spPr>
        <p:txBody>
          <a:bodyPr>
            <a:noAutofit/>
          </a:bodyPr>
          <a:lstStyle/>
          <a:p>
            <a:pPr algn="ctr"/>
            <a:r>
              <a:rPr lang="es-ES_tradnl" sz="8000" b="1" dirty="0">
                <a:solidFill>
                  <a:schemeClr val="bg2">
                    <a:lumMod val="25000"/>
                  </a:schemeClr>
                </a:solidFill>
                <a:latin typeface="Indivisa Text Sans" pitchFamily="2" charset="77"/>
                <a:ea typeface="Avenir Heavy" charset="0"/>
                <a:cs typeface="Avenir Heavy" charset="0"/>
              </a:rPr>
              <a:t>Curso de Inducción</a:t>
            </a:r>
            <a:br>
              <a:rPr lang="es-ES_tradnl" sz="8000" b="1" dirty="0">
                <a:solidFill>
                  <a:schemeClr val="bg2">
                    <a:lumMod val="2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s-ES_tradnl" sz="8000" dirty="0">
                <a:solidFill>
                  <a:srgbClr val="002060"/>
                </a:solidFill>
                <a:latin typeface="Indivisa Text Sans" pitchFamily="2" charset="77"/>
                <a:ea typeface="Avenir Medium" charset="0"/>
                <a:cs typeface="Avenir Medium" charset="0"/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204860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509621" y="640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4562" y="949815"/>
            <a:ext cx="3732779" cy="1715118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Día de Muertos</a:t>
            </a:r>
          </a:p>
        </p:txBody>
      </p:sp>
      <p:pic>
        <p:nvPicPr>
          <p:cNvPr id="14" name="Imagen 13" descr="Un grupo de personas en una cancha&#10;&#10;Descripción generada automáticamente">
            <a:extLst>
              <a:ext uri="{FF2B5EF4-FFF2-40B4-BE49-F238E27FC236}">
                <a16:creationId xmlns:a16="http://schemas.microsoft.com/office/drawing/2014/main" id="{6BB6CB32-FBA1-7AF6-89D4-8878BE22C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34268"/>
            <a:ext cx="5113209" cy="2540443"/>
          </a:xfrm>
          <a:prstGeom prst="rect">
            <a:avLst/>
          </a:prstGeom>
        </p:spPr>
      </p:pic>
      <p:pic>
        <p:nvPicPr>
          <p:cNvPr id="16" name="Imagen 15" descr="Dibujo de navidad con luces&#10;&#10;Descripción generada automáticamente con confianza media">
            <a:extLst>
              <a:ext uri="{FF2B5EF4-FFF2-40B4-BE49-F238E27FC236}">
                <a16:creationId xmlns:a16="http://schemas.microsoft.com/office/drawing/2014/main" id="{5483FBD1-7825-8165-65C4-F89D5806A9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537"/>
          <a:stretch/>
        </p:blipFill>
        <p:spPr>
          <a:xfrm>
            <a:off x="5113209" y="3429000"/>
            <a:ext cx="2785532" cy="3429000"/>
          </a:xfrm>
          <a:prstGeom prst="rect">
            <a:avLst/>
          </a:prstGeom>
        </p:spPr>
      </p:pic>
      <p:pic>
        <p:nvPicPr>
          <p:cNvPr id="3074" name="Picture 2" descr="No hay ninguna descripción de la foto disponible.">
            <a:extLst>
              <a:ext uri="{FF2B5EF4-FFF2-40B4-BE49-F238E27FC236}">
                <a16:creationId xmlns:a16="http://schemas.microsoft.com/office/drawing/2014/main" id="{6892BA1C-59C4-5BBF-F1B0-8D354B436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1665"/>
            <a:ext cx="5113210" cy="351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6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4340" y="531909"/>
            <a:ext cx="6417734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Fiesta Aitana</a:t>
            </a:r>
          </a:p>
        </p:txBody>
      </p:sp>
      <p:pic>
        <p:nvPicPr>
          <p:cNvPr id="4" name="Imagen 3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EA0E1C4-304C-7C83-1731-9F3DB51CE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84600"/>
            <a:ext cx="4097867" cy="3073400"/>
          </a:xfrm>
          <a:prstGeom prst="rect">
            <a:avLst/>
          </a:prstGeom>
        </p:spPr>
      </p:pic>
      <p:pic>
        <p:nvPicPr>
          <p:cNvPr id="11" name="Imagen 10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FB5899A6-143B-96F8-D96B-2C1BC2810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8111" y="3784599"/>
            <a:ext cx="2904995" cy="3073401"/>
          </a:xfrm>
          <a:prstGeom prst="rect">
            <a:avLst/>
          </a:prstGeom>
        </p:spPr>
      </p:pic>
      <p:pic>
        <p:nvPicPr>
          <p:cNvPr id="13" name="Imagen 12" descr="Grupo de personas en un auditorio&#10;&#10;Descripción generada automáticamente">
            <a:extLst>
              <a:ext uri="{FF2B5EF4-FFF2-40B4-BE49-F238E27FC236}">
                <a16:creationId xmlns:a16="http://schemas.microsoft.com/office/drawing/2014/main" id="{CF9A15D1-7986-5AE7-91E9-484C77B10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56445"/>
            <a:ext cx="6953105" cy="259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0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10" y="1148197"/>
            <a:ext cx="6417734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Encendido del Árbol</a:t>
            </a:r>
          </a:p>
        </p:txBody>
      </p:sp>
      <p:pic>
        <p:nvPicPr>
          <p:cNvPr id="4" name="Imagen 3" descr="Un grupo de amigos&#10;&#10;Descripción generada automáticamente">
            <a:extLst>
              <a:ext uri="{FF2B5EF4-FFF2-40B4-BE49-F238E27FC236}">
                <a16:creationId xmlns:a16="http://schemas.microsoft.com/office/drawing/2014/main" id="{2002F05F-EBA1-4E61-C09A-11C16CAC8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8065"/>
            <a:ext cx="2349500" cy="2650067"/>
          </a:xfrm>
          <a:prstGeom prst="rect">
            <a:avLst/>
          </a:prstGeom>
        </p:spPr>
      </p:pic>
      <p:pic>
        <p:nvPicPr>
          <p:cNvPr id="11" name="Imagen 10" descr="Un grupo de personas con instrumentos musicales en un parque&#10;&#10;Descripción generada automáticamente con confianza baja">
            <a:extLst>
              <a:ext uri="{FF2B5EF4-FFF2-40B4-BE49-F238E27FC236}">
                <a16:creationId xmlns:a16="http://schemas.microsoft.com/office/drawing/2014/main" id="{7F1387E2-FF16-38A6-2D30-4A2052635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13200"/>
            <a:ext cx="2283616" cy="2844800"/>
          </a:xfrm>
          <a:prstGeom prst="rect">
            <a:avLst/>
          </a:prstGeom>
        </p:spPr>
      </p:pic>
      <p:pic>
        <p:nvPicPr>
          <p:cNvPr id="15" name="Imagen 14" descr="Un grupo de personas en un parque de diversiones&#10;&#10;Descripción generada automáticamente con confianza media">
            <a:extLst>
              <a:ext uri="{FF2B5EF4-FFF2-40B4-BE49-F238E27FC236}">
                <a16:creationId xmlns:a16="http://schemas.microsoft.com/office/drawing/2014/main" id="{B559B86F-A064-5DA3-E5D0-A94A60A21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150" y="1896687"/>
            <a:ext cx="3512769" cy="4952690"/>
          </a:xfrm>
          <a:prstGeom prst="rect">
            <a:avLst/>
          </a:prstGeom>
        </p:spPr>
      </p:pic>
      <p:pic>
        <p:nvPicPr>
          <p:cNvPr id="13" name="Imagen 12" descr="Un grupo de personas en un escenario&#10;&#10;Descripción generada automáticamente">
            <a:extLst>
              <a:ext uri="{FF2B5EF4-FFF2-40B4-BE49-F238E27FC236}">
                <a16:creationId xmlns:a16="http://schemas.microsoft.com/office/drawing/2014/main" id="{6FD4BAC6-1C6D-07E0-00A6-0B2C1108C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8500" y="1896688"/>
            <a:ext cx="3512768" cy="496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1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10" y="1148197"/>
            <a:ext cx="6417734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Fratelli </a:t>
            </a:r>
          </a:p>
        </p:txBody>
      </p:sp>
      <p:pic>
        <p:nvPicPr>
          <p:cNvPr id="11" name="Imagen 10" descr="Grupo de personas de pie&#10;&#10;Descripción generada automáticamente">
            <a:extLst>
              <a:ext uri="{FF2B5EF4-FFF2-40B4-BE49-F238E27FC236}">
                <a16:creationId xmlns:a16="http://schemas.microsoft.com/office/drawing/2014/main" id="{4CE1FBFB-DC07-0CC5-3C23-E79AB0D54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202" y="4041889"/>
            <a:ext cx="5006420" cy="2816111"/>
          </a:xfrm>
          <a:prstGeom prst="rect">
            <a:avLst/>
          </a:prstGeom>
        </p:spPr>
      </p:pic>
      <p:pic>
        <p:nvPicPr>
          <p:cNvPr id="4" name="Imagen 3" descr="Grupo de personas sentadas en el pasto&#10;&#10;Descripción generada automáticamente">
            <a:extLst>
              <a:ext uri="{FF2B5EF4-FFF2-40B4-BE49-F238E27FC236}">
                <a16:creationId xmlns:a16="http://schemas.microsoft.com/office/drawing/2014/main" id="{A2BAEED3-85D5-8CE9-B6D8-3D9EC2F16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066" y="182506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72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543" y="1042864"/>
            <a:ext cx="9053457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Bazar Lasallista y 14 de feb</a:t>
            </a:r>
          </a:p>
        </p:txBody>
      </p:sp>
      <p:pic>
        <p:nvPicPr>
          <p:cNvPr id="4098" name="Picture 2" descr="No hay ninguna descripción de la foto disponible.">
            <a:extLst>
              <a:ext uri="{FF2B5EF4-FFF2-40B4-BE49-F238E27FC236}">
                <a16:creationId xmlns:a16="http://schemas.microsoft.com/office/drawing/2014/main" id="{E098602E-D28E-8107-69BE-4BC2B8F8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4556"/>
            <a:ext cx="4281487" cy="28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 hay ninguna descripción de la foto disponible.">
            <a:extLst>
              <a:ext uri="{FF2B5EF4-FFF2-40B4-BE49-F238E27FC236}">
                <a16:creationId xmlns:a16="http://schemas.microsoft.com/office/drawing/2014/main" id="{418B6A2C-C8D7-8543-7ED3-E0AE69DB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7" y="3039653"/>
            <a:ext cx="5729288" cy="38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 hay ninguna descripción de la foto disponible.">
            <a:extLst>
              <a:ext uri="{FF2B5EF4-FFF2-40B4-BE49-F238E27FC236}">
                <a16:creationId xmlns:a16="http://schemas.microsoft.com/office/drawing/2014/main" id="{7AAC4052-8159-4758-F07E-841BA966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3608"/>
            <a:ext cx="3621087" cy="241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o hay ninguna descripción de la foto disponible.">
            <a:extLst>
              <a:ext uri="{FF2B5EF4-FFF2-40B4-BE49-F238E27FC236}">
                <a16:creationId xmlns:a16="http://schemas.microsoft.com/office/drawing/2014/main" id="{56641E70-B1ED-9D1D-1385-35995F1BA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62" y="1703608"/>
            <a:ext cx="3168818" cy="241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994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10" y="1148197"/>
            <a:ext cx="6417734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Semana de la mujer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4D4753-6A45-8524-7362-936547217E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96" r="13721"/>
          <a:stretch/>
        </p:blipFill>
        <p:spPr>
          <a:xfrm rot="16200000">
            <a:off x="2017825" y="2164709"/>
            <a:ext cx="2675468" cy="6711116"/>
          </a:xfrm>
          <a:prstGeom prst="rect">
            <a:avLst/>
          </a:prstGeom>
        </p:spPr>
      </p:pic>
      <p:pic>
        <p:nvPicPr>
          <p:cNvPr id="11" name="Imagen 10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3F481D12-3BAA-3781-A5B1-7969831FD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870200"/>
            <a:ext cx="2990850" cy="3987800"/>
          </a:xfrm>
          <a:prstGeom prst="rect">
            <a:avLst/>
          </a:prstGeom>
        </p:spPr>
      </p:pic>
      <p:pic>
        <p:nvPicPr>
          <p:cNvPr id="13" name="Imagen 12" descr="Un grupo de personas en un salón&#10;&#10;Descripción generada automáticamente con confianza baja">
            <a:extLst>
              <a:ext uri="{FF2B5EF4-FFF2-40B4-BE49-F238E27FC236}">
                <a16:creationId xmlns:a16="http://schemas.microsoft.com/office/drawing/2014/main" id="{9248B0B5-00FD-38B3-88C5-CDC3741F6F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864" b="25061"/>
          <a:stretch/>
        </p:blipFill>
        <p:spPr>
          <a:xfrm>
            <a:off x="0" y="1884097"/>
            <a:ext cx="6096000" cy="22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28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10" y="1148197"/>
            <a:ext cx="6417734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Cena de Egresados</a:t>
            </a:r>
          </a:p>
        </p:txBody>
      </p:sp>
      <p:pic>
        <p:nvPicPr>
          <p:cNvPr id="15" name="Imagen 14" descr="Una mujer con una copa de vino en la mano&#10;&#10;Descripción generada automáticamente con confianza media">
            <a:extLst>
              <a:ext uri="{FF2B5EF4-FFF2-40B4-BE49-F238E27FC236}">
                <a16:creationId xmlns:a16="http://schemas.microsoft.com/office/drawing/2014/main" id="{06852531-50E0-0628-DBE3-F64CFF8D16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626"/>
          <a:stretch/>
        </p:blipFill>
        <p:spPr>
          <a:xfrm>
            <a:off x="7039" y="3928532"/>
            <a:ext cx="3430753" cy="2929468"/>
          </a:xfrm>
          <a:prstGeom prst="rect">
            <a:avLst/>
          </a:prstGeom>
        </p:spPr>
      </p:pic>
      <p:pic>
        <p:nvPicPr>
          <p:cNvPr id="13" name="Imagen 12" descr="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F24196D9-1028-FA58-D8A2-3C423F0B1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295" y="2089150"/>
            <a:ext cx="6358467" cy="4768850"/>
          </a:xfrm>
          <a:prstGeom prst="rect">
            <a:avLst/>
          </a:prstGeom>
        </p:spPr>
      </p:pic>
      <p:pic>
        <p:nvPicPr>
          <p:cNvPr id="17" name="Imagen 16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49EB5EB7-EDFA-EA8D-619E-47B3577D05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814" b="32469"/>
          <a:stretch/>
        </p:blipFill>
        <p:spPr>
          <a:xfrm>
            <a:off x="19738" y="1977466"/>
            <a:ext cx="3543753" cy="20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96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10" y="1148197"/>
            <a:ext cx="6417734" cy="1617874"/>
          </a:xfrm>
        </p:spPr>
        <p:txBody>
          <a:bodyPr>
            <a:normAutofit fontScale="90000"/>
          </a:bodyPr>
          <a:lstStyle/>
          <a:p>
            <a:r>
              <a:rPr lang="es-MX" dirty="0">
                <a:latin typeface="Indivisa Text Sans" pitchFamily="50" charset="0"/>
              </a:rPr>
              <a:t>Consejo Estudiantil Universitario</a:t>
            </a:r>
          </a:p>
        </p:txBody>
      </p:sp>
      <p:pic>
        <p:nvPicPr>
          <p:cNvPr id="11" name="Imagen 10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E9DD293-C3C3-61C5-FC27-518AFE9AE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009" y="2116262"/>
            <a:ext cx="3951336" cy="3951336"/>
          </a:xfrm>
          <a:prstGeom prst="rect">
            <a:avLst/>
          </a:prstGeom>
        </p:spPr>
      </p:pic>
      <p:sp>
        <p:nvSpPr>
          <p:cNvPr id="12" name="Título 3">
            <a:extLst>
              <a:ext uri="{FF2B5EF4-FFF2-40B4-BE49-F238E27FC236}">
                <a16:creationId xmlns:a16="http://schemas.microsoft.com/office/drawing/2014/main" id="{A580DBBC-4593-10F2-71D7-EED75E257D06}"/>
              </a:ext>
            </a:extLst>
          </p:cNvPr>
          <p:cNvSpPr txBox="1">
            <a:spLocks/>
          </p:cNvSpPr>
          <p:nvPr/>
        </p:nvSpPr>
        <p:spPr>
          <a:xfrm>
            <a:off x="2638642" y="5599132"/>
            <a:ext cx="2710069" cy="5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Indivisa Text Serif" pitchFamily="50" charset="0"/>
              </a:rPr>
              <a:t>Ceu es un enlace</a:t>
            </a:r>
          </a:p>
        </p:txBody>
      </p:sp>
    </p:spTree>
    <p:extLst>
      <p:ext uri="{BB962C8B-B14F-4D97-AF65-F5344CB8AC3E}">
        <p14:creationId xmlns:p14="http://schemas.microsoft.com/office/powerpoint/2010/main" val="374528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574627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3B361D8-E850-7636-B4E8-E01D1AD33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945" y="1204806"/>
            <a:ext cx="5749521" cy="820498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¿Qué es el CEU?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D90BA3E-B1A9-87ED-398F-FC3CDF7B10F1}"/>
              </a:ext>
            </a:extLst>
          </p:cNvPr>
          <p:cNvSpPr txBox="1"/>
          <p:nvPr/>
        </p:nvSpPr>
        <p:spPr>
          <a:xfrm>
            <a:off x="846666" y="2363734"/>
            <a:ext cx="8653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El Consejo Estudiantil Universitario es el máximo órgano universitario de representación de todos los alumnos de nivel licenciatura de la Universidad La Salle Cancún.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​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  <a:p>
            <a:pPr algn="just" rtl="0" fontAlgn="base"/>
            <a: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Es conformado por los presidentes de las 15 licenciaturas.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47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10" y="1148197"/>
            <a:ext cx="6417734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Funciones</a:t>
            </a:r>
            <a:r>
              <a:rPr lang="es-MX" dirty="0">
                <a:latin typeface="Indivisa Text Sans" pitchFamily="50" charset="0"/>
              </a:rPr>
              <a:t> </a:t>
            </a:r>
            <a:r>
              <a:rPr lang="es-MX" b="1" dirty="0">
                <a:latin typeface="Indivisa Text Sans" pitchFamily="50" charset="0"/>
              </a:rPr>
              <a:t>del CEU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F93D99-4E47-C653-3F2F-11EB2AC96EA4}"/>
              </a:ext>
            </a:extLst>
          </p:cNvPr>
          <p:cNvSpPr txBox="1"/>
          <p:nvPr/>
        </p:nvSpPr>
        <p:spPr>
          <a:xfrm>
            <a:off x="954423" y="2451773"/>
            <a:ext cx="831426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rtl="0" fontAlgn="base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Representar a los estudiantes de todas nuestras licenciaturas</a:t>
            </a:r>
            <a:r>
              <a:rPr lang="es-MX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​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  <a:p>
            <a:pPr marL="457200" indent="-457200" algn="just" rtl="0" fontAlgn="base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Ser un canal de comunicación entre autoridades y alumnos. </a:t>
            </a:r>
            <a:r>
              <a:rPr lang="es-MX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​</a:t>
            </a:r>
            <a:endParaRPr lang="es-MX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  <a:p>
            <a:pPr marL="457200" indent="-457200" algn="just" rtl="0" fontAlgn="base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Fomentar la participación, comunicación y coordinación de los alumnos y la comunidad</a:t>
            </a:r>
            <a:r>
              <a:rPr lang="es-MX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.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2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99" y="1079633"/>
            <a:ext cx="5689602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¿Qué hace el CEU?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F93D99-4E47-C653-3F2F-11EB2AC96EA4}"/>
              </a:ext>
            </a:extLst>
          </p:cNvPr>
          <p:cNvSpPr txBox="1"/>
          <p:nvPr/>
        </p:nvSpPr>
        <p:spPr>
          <a:xfrm>
            <a:off x="725849" y="2176568"/>
            <a:ext cx="92986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Proponer, propiciar y promover actividades, programas y acciones que permitan extender el conocimiento, comprensión y compromiso libremente asumidos por la Comunidad Estudiantil.​</a:t>
            </a:r>
            <a:b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</a:br>
            <a: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​</a:t>
            </a:r>
            <a:endParaRPr lang="es-E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  <a:p>
            <a:pPr algn="l" rtl="0" fontAlgn="base"/>
            <a:r>
              <a:rPr lang="es-MX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Además de fomentar la pertenencia lasallista entre la Comunidad Universitaria</a:t>
            </a:r>
            <a: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50" charset="0"/>
              </a:rPr>
              <a:t>.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1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49" y="2181466"/>
            <a:ext cx="7325784" cy="2495068"/>
          </a:xfrm>
        </p:spPr>
        <p:txBody>
          <a:bodyPr>
            <a:noAutofit/>
          </a:bodyPr>
          <a:lstStyle/>
          <a:p>
            <a:r>
              <a:rPr lang="es-MX" sz="8000" b="1" dirty="0">
                <a:latin typeface="Indivisa Text Sans" pitchFamily="50" charset="0"/>
              </a:rPr>
              <a:t>Actividades &amp; Eventos</a:t>
            </a:r>
          </a:p>
        </p:txBody>
      </p:sp>
    </p:spTree>
    <p:extLst>
      <p:ext uri="{BB962C8B-B14F-4D97-AF65-F5344CB8AC3E}">
        <p14:creationId xmlns:p14="http://schemas.microsoft.com/office/powerpoint/2010/main" val="169579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10" y="1148197"/>
            <a:ext cx="6417734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Back 2 </a:t>
            </a:r>
            <a:r>
              <a:rPr lang="es-MX" b="1" dirty="0" err="1">
                <a:latin typeface="Indivisa Text Sans" pitchFamily="50" charset="0"/>
              </a:rPr>
              <a:t>School</a:t>
            </a:r>
            <a:endParaRPr lang="es-MX" b="1" dirty="0">
              <a:latin typeface="Indivisa Text Sans" pitchFamily="50" charset="0"/>
            </a:endParaRPr>
          </a:p>
        </p:txBody>
      </p:sp>
      <p:pic>
        <p:nvPicPr>
          <p:cNvPr id="5" name="Imagen 4" descr="Imagen que contiene interior, tabla, puesto, par&#10;&#10;Descripción generada automáticamente">
            <a:extLst>
              <a:ext uri="{FF2B5EF4-FFF2-40B4-BE49-F238E27FC236}">
                <a16:creationId xmlns:a16="http://schemas.microsoft.com/office/drawing/2014/main" id="{998FDE20-E4BE-A5AE-D727-FF720E3BA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122" y="2722392"/>
            <a:ext cx="2321400" cy="4126933"/>
          </a:xfrm>
          <a:prstGeom prst="rect">
            <a:avLst/>
          </a:prstGeom>
        </p:spPr>
      </p:pic>
      <p:pic>
        <p:nvPicPr>
          <p:cNvPr id="12" name="Imagen 11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FD680F2E-9824-3800-4A54-B1A3A3D0A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40" y="1874530"/>
            <a:ext cx="3323734" cy="2492801"/>
          </a:xfrm>
          <a:prstGeom prst="rect">
            <a:avLst/>
          </a:prstGeom>
        </p:spPr>
      </p:pic>
      <p:pic>
        <p:nvPicPr>
          <p:cNvPr id="14" name="Imagen 13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BBCE2F43-D15F-8D21-7618-F049AB922B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7522" y="1874530"/>
            <a:ext cx="3999642" cy="29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07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676" y="1065903"/>
            <a:ext cx="7410923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La Salle a la Mexicana</a:t>
            </a:r>
          </a:p>
        </p:txBody>
      </p:sp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6EFB1413-C29B-AFE7-6E8F-49B022EEA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" y="1865846"/>
            <a:ext cx="3407614" cy="21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681A373-19AC-EF97-154B-701832934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427" y="1854200"/>
            <a:ext cx="3937523" cy="2379594"/>
          </a:xfrm>
          <a:prstGeom prst="rect">
            <a:avLst/>
          </a:prstGeom>
        </p:spPr>
      </p:pic>
      <p:pic>
        <p:nvPicPr>
          <p:cNvPr id="1028" name="Picture 4" descr="No hay ninguna descripción de la foto disponible.">
            <a:extLst>
              <a:ext uri="{FF2B5EF4-FFF2-40B4-BE49-F238E27FC236}">
                <a16:creationId xmlns:a16="http://schemas.microsoft.com/office/drawing/2014/main" id="{6BCDCCB2-EA22-A204-B365-B63456C39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7113"/>
            <a:ext cx="3428149" cy="291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hay ninguna descripción de la foto disponible.">
            <a:extLst>
              <a:ext uri="{FF2B5EF4-FFF2-40B4-BE49-F238E27FC236}">
                <a16:creationId xmlns:a16="http://schemas.microsoft.com/office/drawing/2014/main" id="{62FC741E-6145-CA4B-B536-F5AF2CED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27" y="4221342"/>
            <a:ext cx="3937523" cy="26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hay ninguna descripción de la foto disponible.">
            <a:extLst>
              <a:ext uri="{FF2B5EF4-FFF2-40B4-BE49-F238E27FC236}">
                <a16:creationId xmlns:a16="http://schemas.microsoft.com/office/drawing/2014/main" id="{D8838C3C-52FD-F228-332E-A9443EED3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22" y="2971475"/>
            <a:ext cx="2729409" cy="181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49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10" y="1148197"/>
            <a:ext cx="6417734" cy="82453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Indivisa Text Sans" pitchFamily="50" charset="0"/>
              </a:rPr>
              <a:t>Indivisa</a:t>
            </a:r>
          </a:p>
        </p:txBody>
      </p:sp>
      <p:pic>
        <p:nvPicPr>
          <p:cNvPr id="2052" name="Picture 4" descr="No hay ninguna descripción de la foto disponible.">
            <a:extLst>
              <a:ext uri="{FF2B5EF4-FFF2-40B4-BE49-F238E27FC236}">
                <a16:creationId xmlns:a16="http://schemas.microsoft.com/office/drawing/2014/main" id="{2D64842B-B755-0146-8861-BA8BDA69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534" y="2537453"/>
            <a:ext cx="6482821" cy="432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o hay ninguna descripción de la foto disponible.">
            <a:extLst>
              <a:ext uri="{FF2B5EF4-FFF2-40B4-BE49-F238E27FC236}">
                <a16:creationId xmlns:a16="http://schemas.microsoft.com/office/drawing/2014/main" id="{6FCB480D-08C5-7DCC-FB6F-8A0068DDA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31" y="1790699"/>
            <a:ext cx="5056498" cy="336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3768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224</TotalTime>
  <Words>173</Words>
  <Application>Microsoft Office PowerPoint</Application>
  <PresentationFormat>Panorámica</PresentationFormat>
  <Paragraphs>25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Curso de Inducción BIENVENIDOS</vt:lpstr>
      <vt:lpstr>Consejo Estudiantil Universitario</vt:lpstr>
      <vt:lpstr>¿Qué es el CEU?</vt:lpstr>
      <vt:lpstr>Funciones del CEU</vt:lpstr>
      <vt:lpstr>¿Qué hace el CEU?</vt:lpstr>
      <vt:lpstr>Actividades &amp; Eventos</vt:lpstr>
      <vt:lpstr>Back 2 School</vt:lpstr>
      <vt:lpstr>La Salle a la Mexicana</vt:lpstr>
      <vt:lpstr>Indivisa</vt:lpstr>
      <vt:lpstr>Día de Muertos</vt:lpstr>
      <vt:lpstr>Fiesta Aitana</vt:lpstr>
      <vt:lpstr>Encendido del Árbol</vt:lpstr>
      <vt:lpstr>Fratelli </vt:lpstr>
      <vt:lpstr>Bazar Lasallista y 14 de feb</vt:lpstr>
      <vt:lpstr>Semana de la mujer</vt:lpstr>
      <vt:lpstr>Cena de Egresados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 BIENVENIDOS</dc:title>
  <dc:creator>VARGAS OSORIO FERNANDA</dc:creator>
  <cp:lastModifiedBy>FRAIRE MIRELES LESLIE DANIELA</cp:lastModifiedBy>
  <cp:revision>4</cp:revision>
  <dcterms:created xsi:type="dcterms:W3CDTF">2024-05-29T14:20:44Z</dcterms:created>
  <dcterms:modified xsi:type="dcterms:W3CDTF">2024-06-13T20:43:53Z</dcterms:modified>
</cp:coreProperties>
</file>