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4" r:id="rId8"/>
    <p:sldId id="261" r:id="rId9"/>
    <p:sldId id="268" r:id="rId10"/>
    <p:sldId id="269" r:id="rId11"/>
    <p:sldId id="270" r:id="rId12"/>
    <p:sldId id="271" r:id="rId13"/>
    <p:sldId id="272" r:id="rId14"/>
    <p:sldId id="273" r:id="rId15"/>
    <p:sldId id="263" r:id="rId16"/>
    <p:sldId id="274" r:id="rId17"/>
    <p:sldId id="262" r:id="rId18"/>
    <p:sldId id="275" r:id="rId19"/>
    <p:sldId id="266" r:id="rId20"/>
    <p:sldId id="265" r:id="rId21"/>
    <p:sldId id="277" r:id="rId22"/>
    <p:sldId id="279" r:id="rId23"/>
    <p:sldId id="278" r:id="rId24"/>
    <p:sldId id="280" r:id="rId25"/>
    <p:sldId id="276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1B8D"/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96247" autoAdjust="0"/>
  </p:normalViewPr>
  <p:slideViewPr>
    <p:cSldViewPr snapToGrid="0">
      <p:cViewPr varScale="1">
        <p:scale>
          <a:sx n="104" d="100"/>
          <a:sy n="104" d="100"/>
        </p:scale>
        <p:origin x="660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49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3.536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8109.2583"/>
      <inkml:brushProperty name="anchorY" value="-2578.45874"/>
      <inkml:brushProperty name="scaleFactor" value="0.5"/>
    </inkml:brush>
  </inkml:definitions>
  <inkml:trace contextRef="#ctx0" brushRef="#br0">733 444 24575,'0'0'0,"0"-3"0,0-2 0,2 1 0,-1-2 0,4 0 0,-1 0 0,0-2 0,-2-1 0,2 1 0,-1 0 0,0-1 0,0 3 0,1-2 0,-1 0 0,0 0 0,1 2 0,-2-3 0,3 2 0,-1 1 0,1-1 0,1 3 0,0-1 0,0 1 0,0-1 0,0 0 0,-1 0 0,1-1 0,-1 1 0,-1-3 0,-1 2 0,2-1 0,-2-1 0,0 1 0,1-1 0,-2 0 0,3 2 0,-2-2 0,0 0 0,1 1 0,0 0 0,-2-1 0,0-1 0,0-2 0,-2 2 0,2-3 0,0 2 0,1-2 0,-2 1 0,3 2 0,-2-1 0,1 3 0,-1-4 0,-1 2 0,2 1 0,2 2 0,-2-1 0,2 1 0,-2-2 0,-1-1 0,-1 4 0,-1 2 0,0 6 0,0 3 0,0 3 0,0 2 0,0 0 0,0 1 0,-1 0 0,1-1 0,0 1 0,0 0 0,0 0 0,0-2 0,-1-1 0,-2 0 0,1 0 0,-2-2 0,1 1 0,0-1 0,-2 3 0,2-1 0,-2-1 0,1 1 0,0-2 0,2 3 0,0 0 0,-1-2 0,1 1 0,-1 0 0,0-2 0,0 0 0,-2-1 0,0 0 0,2 2 0,0 1 0,0-3 0,0 2 0,1 1 0,-1 0 0,2 1 0,-1-1 0,-3-3 0,1 1 0,1-1 0,-2 1 0,0-1 0,2 2 0,1 0 0,-2 0 0,1-1 0,-1 0 0,-1-1 0,3 2 0,-3-1 0,1 1 0,2-1 0,-3 0 0,1-1 0,2 4 0,-2-4 0,1 2 0,0 0 0,-2-2 0,2 2 0,-2-3 0,1 2 0,-2-2 0,2 1 0,1 2 0,-2-3 0,1 3 0,-2-3 0,2 2 0,-2-2 0,3 2 0,-1 0 0,-1 0 0,1 0 0,0-2 0,-1 3 0,2-2 0,-2 1 0,2 0 0,-2-1 0,-1 0 0,0 2 0,1 1 0,0-3 0,0 2 0,0-1 0,-1-2 0,0 0 0,1 2 0,3 1 0,-1-1 0,1 1 0,-2 1 0,1-2 0,-1-1 0,-1 2 0,-2-1 0,1 0 0,2 1 0,-2-1 0,2 1 0,1-1 0,-2 2 0,1 1 0,-1 0 0,2 0 0,-2-1 0,-3 1 0,1-1 0,0 0 0,-1 1 0,2 1 0,2-1 0,-1 2 0,-1-4 0,1 1 0,1 0 0,-1-1 0,-1-3 0,-1-3 0,-1 4 0,2-1 0,0 1 0,-1 3 0,0-2 0,1 2 0,0-2 0,-2-2 0,2 0 0,-1-1 0,1 1 0,2 2 0,-1-1 0,2 1 0,0 0 0,-2 0 0,0-2 0,-2-1 0,1 1 0,1 0 0,-1 1 0,1 0 0,0-1 0,-1-1 0,0 1 0,0-1 0,0 2 0,2 0 0,-1 1 0,-1-2 0,-1-3 0,1 4 0,-1-4 0,-1 1 0,1 2 0,0-2 0,2 2 0,-1 0 0,-2 0 0,2 3 0,-1-3 0,0 0 0,1 2 0,0-3 0,-1 2 0,1-2 0,-1 0 0,0-1 0,-1 1 0,1-2 0,1 4 0,0-3 0,0 3 0,1-1 0,-2-1 0,1 1 0,0-1 0,-2 0 0,0-3 0,0 3 0,1-1 0,1 2 0,0-1 0,-1 0 0,-2-2 0,3 2 0,-1-1 0,1 2 0,0-1 0,-2 0 0,2 1 0,-1-1 0,2 1 0,-1-1 0,1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2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0769.09375"/>
      <inkml:brushProperty name="anchorY" value="-15435.04785"/>
      <inkml:brushProperty name="scaleFactor" value="0.5"/>
    </inkml:brush>
  </inkml:definitions>
  <inkml:trace contextRef="#ctx0" brushRef="#br0">2 0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2039.09375"/>
      <inkml:brushProperty name="anchorY" value="-16705.04883"/>
      <inkml:brushProperty name="scaleFactor" value="0.5"/>
    </inkml:brush>
  </inkml:definitions>
  <inkml:trace contextRef="#ctx0" brushRef="#br0">96 88 24575,'0'0'0,"0"-2"0,0-2 0,0-3 0,0-2 0,0-1 0,0-1 0,0 0 0,0-1 0,-2 3 0,-2 2 0,-3 2 0,-1 5 0,-1 3 0,0 3 0,1 1 0,2 2 0,-2 0 0,1-1 0,1-1 0,1 3 0,0-4 0,2 2 0,-1 0 0,3 1 0,-1 0 0,1 1 0,1 2 0,0-2 0,0 2 0,0 0 0,1-2 0,1-1 0,0 1 0,3-4 0,-1 2 0,0-3 0,1 0 0,1 0 0,2-1 0,0-1 0,1-4 0,1-1 0,-1 0 0,0-2 0,-1 0 0,1 0 0,-1 0 0,2 0 0,0-1 0,-2-3 0,-4 3 0,-4 0 0,-5 1 0,0 0 0,-1 0 0,0-1 0,-1 1 0,-2 0 0,1 1 0,-1 2 0,1-1 0,0-1 0,2-2 0,-1 1 0,0 0 0,-1 3 0,-1-2 0,1 4 0,5 2 0,3-3 0,2-3 0,3-1 0,2 2 0,-1-3 0,2 1 0,0 0 0,1 0 0,0-3 0,0 0 0,-2 0 0,-1-1 0,2 2 0,-1-1 0,-1 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9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0751.35352"/>
      <inkml:brushProperty name="anchorY" value="-15407.42188"/>
      <inkml:brushProperty name="scaleFactor" value="0.5"/>
    </inkml:brush>
  </inkml:definitions>
  <inkml:trace contextRef="#ctx0" brushRef="#br0">2 1 24575,'0'0'0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0 24575,'-20'1'0,"1"1"0,1 0 0,-2 2 0,1 0 0,-35 13 0,46-13-151,0-2-1,0 1 0,-1-2 0,1 2 1,-1-2-1,1 1 0,-1-2 1,-13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4.235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238.38721"/>
      <inkml:brushProperty name="anchorY" value="-1989.15955"/>
      <inkml:brushProperty name="scaleFactor" value="0.5"/>
    </inkml:brush>
  </inkml:definitions>
  <inkml:trace contextRef="#ctx0" brushRef="#br0">0 1 24575,'0'0'0,"2"0"0,3 0 0,1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5.617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7523.66309"/>
      <inkml:brushProperty name="anchorY" value="-3259.15967"/>
      <inkml:brushProperty name="scaleFactor" value="0.5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6.433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8793.66309"/>
      <inkml:brushProperty name="anchorY" value="-4529.15967"/>
      <inkml:brushProperty name="scaleFactor" value="0.5"/>
    </inkml:brush>
  </inkml:definitions>
  <inkml:trace contextRef="#ctx0" brushRef="#br0">0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8.143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0063.66309"/>
      <inkml:brushProperty name="anchorY" value="-5799.15967"/>
      <inkml:brushProperty name="scaleFactor" value="0.5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9.023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1333.66309"/>
      <inkml:brushProperty name="anchorY" value="-7069.16016"/>
      <inkml:brushProperty name="scaleFactor" value="0.5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29.874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2603.66309"/>
      <inkml:brushProperty name="anchorY" value="-8339.16016"/>
      <inkml:brushProperty name="scaleFactor" value="0.5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30.561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3873.66211"/>
      <inkml:brushProperty name="anchorY" value="-9609.16016"/>
      <inkml:brushProperty name="scaleFactor" value="0.5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31.315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5143.66211"/>
      <inkml:brushProperty name="anchorY" value="-10879.16016"/>
      <inkml:brushProperty name="scaleFactor" value="0.5"/>
    </inkml:brush>
  </inkml:definitions>
  <inkml:trace contextRef="#ctx0" brushRef="#br0">1 5 24575,'0'0'0,"0"-1"0,0-2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40.127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6413.66211"/>
      <inkml:brushProperty name="anchorY" value="-12145.75293"/>
      <inkml:brushProperty name="scaleFactor" value="0.5"/>
    </inkml:brush>
  </inkml:definitions>
  <inkml:trace contextRef="#ctx0" brushRef="#br0">0 1390 24575,'0'0'0,"0"-1"0,0-4 0,0-2 0,2 0 0,1 0 0,1 0 0,2 1 0,2-1 0,1 3 0,-2-1 0,1 1 0,-1-1 0,0 1 0,-2-2 0,1 0 0,1 1 0,0 0 0,0-2 0,1 2 0,-1 1 0,-1-1 0,1 0 0,-3-2 0,1 1 0,0 1 0,-1-2 0,2 2 0,0-2 0,0 1 0,0-1 0,1 2 0,0 0 0,0-1 0,1-1 0,1 3 0,-1 0 0,0 0 0,-2-1 0,0 0 0,1 1 0,1 0 0,-2 0 0,1 2 0,-1-4 0,0 1 0,-1 0 0,-1-2 0,0 1 0,3 1 0,-3-2 0,3 3 0,-3-1 0,2 0 0,-1 0 0,1-1 0,-1 0 0,0 1 0,2 1 0,0 0 0,-3-3 0,1 2 0,-1-1 0,0-2 0,-1 0 0,3 3 0,2 0 0,-2-2 0,1 1 0,0 2 0,1-1 0,-2-1 0,0 1 0,0 0 0,-1 0 0,1 0 0,-1-1 0,1 1 0,-2-1 0,2 0 0,-2 1 0,0-3 0,1 2 0,-1-1 0,1 1 0,-2-1 0,1 0 0,-2-1 0,2-3 0,-2 1 0,1 0 0,-1-1 0,-1-1 0,-1 1 0,3 2 0,-1-1 0,1 1 0,0 3 0,0-2 0,0 0 0,1 2 0,2 1 0,-1-1 0,-1 0 0,2-1 0,0 3 0,-1-1 0,0-1 0,0 0 0,1 1 0,-2 0 0,1-1 0,0-2 0,-1-1 0,0-2 0,-1 1 0,1-2 0,-1 2 0,1 1 0,0-1 0,-2 1 0,1-1 0,-2 1 0,-1-2 0,0 1 0,0-2 0,0 2 0,0-2 0,2 3 0,1 1 0,-2-1 0,1 0 0,0-1 0,0 2 0,0-1 0,3 2 0,-1 1 0,0-2 0,-2 0 0,-1-2 0,1 1 0,0-1 0,0 1 0,0 2 0,0-4 0,-1 2 0,-1-1 0,3 0 0,-1 1 0,2 3 0,1-1 0,-3 0 0,3 0 0,-1 1 0,-1-2 0,1 1 0,0-1 0,-2 1 0,0-3 0,0 1 0,-1-1 0,-1-2 0,2 3 0,0 1 0,0-1 0,-1-1 0,0 1 0,1-2 0,-2 0 0,0 0 0,0-1 0,0 2 0,0-2 0,0 2 0,0-2 0,0 0 0,0 2 0,0-2 0,0 2 0,0-2 0,0 2 0,0-2 0,-3 3 0,1 0 0,1 1 0,-3 0 0,-2 2 0,-1-3 0,-2 1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3:21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1 569 24575,'1'-5'0,"0"1"0,1-2 0,-1 3 0,1-1 0,0-2 0,0 3 0,0-1 0,1 0 0,4-5 0,9-19 0,120-306 0,-123 305 0,-9 15 0,2-2 0,2 2 0,-1 0 0,13-18 0,-7 12-1365,-3 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41.016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8233.29297"/>
      <inkml:brushProperty name="anchorY" value="-12347.40332"/>
      <inkml:brushProperty name="scaleFactor" value="0.5"/>
    </inkml:brush>
  </inkml:definitions>
  <inkml:trace contextRef="#ctx0" brushRef="#br0">0 1 24575,'0'0'0,"2"0"0,1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16.283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19506.70117"/>
      <inkml:brushProperty name="anchorY" value="-13617.40234"/>
      <inkml:brushProperty name="scaleFactor" value="0.5"/>
    </inkml:brush>
  </inkml:definitions>
  <inkml:trace contextRef="#ctx0" brushRef="#br0">1 470 24575,'0'0'0,"1"0"0,4 0 0,1 0 0,3-3 0,-1 0 0,3 1 0,-2-2 0,-1 0 0,1 1 0,-2-2 0,-2 0 0,0 0 0,1-1 0,1 1 0,0-1 0,-2-2 0,-1-1 0,-3-2 0,0 1 0,1-2 0,-2 1 0,0 0 0,-2-1 0,2 1 0,0-1 0,0 2 0,0-2 0,0 2 0,0-2 0,2 3 0,0 1 0,2 0 0,2 4 0,0-1 0,0 1 0,0-1 0,0 1 0,0-3 0,0 4 0,-1-4 0,0 2 0,0 0 0,1-1 0,0 0 0,0-2 0,2 3 0,-4-3 0,3 3 0,-3-2 0,2 1 0,2 2 0,-1 1 0,2-1 0,0 2 0,2-1 0,-1 2 0,-1-3 0,-1 1 0,1 1 0,-1-1 0,-1 1 0,1-2 0,0 1 0,-2-1 0,2 0 0,-1 2 0,1-2 0,1 0 0,1 0 0,0 3 0,0-1 0,-1-2 0,0 1 0,-1-3 0,1 2 0,0 1 0,0 1 0,2 1 0,-1 0 0,0 1 0,0 0 0,1 1 0,-1-1 0,-2-3 0,1 2 0,-1-2 0,1 2 0,-2-3 0,1 0 0,-2 0 0,0-1 0,1 1 0,-1 0 0,0 1 0,2-1 0,-2 0 0,1 0 0,0 0 0,2 3 0,-1-1 0,2 1 0,1 1 0,-1 0 0,1 0 0,0 0 0,-2 0 0,2 0 0,0 0 0,-1 0 0,1 0 0,-1 0 0,1 0 0,-2 0 0,2 0 0,0 0 0,-1 0 0,1 0 0,-1 0 0,1 0 0,-1 0 0,0 0 0,0 0 0,1 0 0,-1 0 0,1 0 0,0 0 0,-1 0 0,1 0 0,-2 0 0,2 0 0,-1 0 0,1 0 0,0 0 0,-1 0 0,1 3 0,-2-1 0,2 2 0,-1 3 0,1-1 0,-1 1 0,1-1 0,-2-1 0,0 1 0,-1 0 0,1-1 0,0 2 0,-1-2 0,1 1 0,-2 0 0,-1 0 0,0 2 0,1 0 0,2 0 0,-3-1 0,0 3 0,-2-1 0,-3 0 0,0 1 0,2 2 0,-1-2 0,2-1 0,-1 1 0,1-1 0,0-3 0,2 2 0,1 0 0,-1 1 0,1-1 0,0-1 0,0 0 0,-2 0 0,1 0 0,-1 1 0,0 0 0,-1 0 0,2-2 0,-1 1 0,-1 1 0,0 1 0,2-3 0,-1 2 0,1-1 0,0-1 0,-3 2 0,2 1 0,-1 0 0,1-1 0,0 1 0,0 0 0,-1 0 0,0 0 0,1 2 0,-1 0 0,-2 0 0,0 1 0,0-2 0,0-1 0,1 0 0,-1 0 0,-1 0 0,3 2 0,1-3 0,-2-1 0,2 3 0,-2-1 0,-1 1 0,1 0 0,0 1 0,-2-1 0,2 2 0,-2 0 0,2-3 0,-1-1 0,0 1 0,0 0 0,-1 1 0,0 1 0,-1-1 0,0 1 0,-2-2 0,-1 0 0,2 0 0,-1 0 0,-2-1 0,-1-3 0,-2-1 0,1 1 0,-2-1 0,1-1 0,-2-2 0,0 0 0,-1-1 0,-1 0 0,1 0 0,-1 0 0,0 0 0,2 0 0,-2 0 0,0 0 0,1 0 0,-1 0 0,1 0 0,2 1 0,-1 2 0,1 0 0,2 1 0,1 1 0,-1 1 0,0-2 0,0 0 0,-2 0 0,2 0 0,-2-1 0,-1-1 0,2 1 0,-1 1 0,2 0 0,0-1 0,1 4 0,-1-2 0,1 0 0,-1 1 0,3 0 0,-3-1 0,0-1 0,-3-1 0,3 1 0,-3 0 0,5 0 0,-4-1 0,3 4 0,-1-3 0,1 2 0,1 0 0,-4-3 0,1 0 0,0 1 0,-1 0 0,1-2 0,-3 0 0,2-1 0,-1 2 0,4 2 0,-2-1 0,1 1 0,1 0 0,-2-1 0,-1 0 0,4 0 0,-1 2 0,-1 0 0,2 0 0,-2-1 0,0 1 0,1-1 0,-2-1 0,2 1 0,-1 0 0,1 0 0,-1 0 0,1 1 0,-1-1 0,0-1 0,0 1 0,-1-1 0,-1 0 0,2 0 0,-1 0 0,-1-2 0,0 1 0,-1-2 0,1 2 0,2 2 0,0-1 0,2 2 0,-2 0 0,0-3 0,1 3 0,-2-1 0,2 0 0,1 2 0,-1-1 0,1 1 0,0-1 0,-4-2 0,3 1 0,1 2 0,1 1 0,3-2 0,3-1 0,-1-3 0,-3-1 0,0-5 0,-1-1 0,-1-2 0,-1-1 0,2 1 0,-1-4 0,2 2 0,0-3 0,1 2 0,-3 1 0,1 0 0,-1 0 0,0 1 0,0 1 0,0-2 0,-1 3 0,0-1 0,0 1 0,-1-1 0,1 1 0,2-3 0,0-1 0,1 0 0,1 0 0,0-2 0,0 0 0,-1 3 0,-2 1 0,1-1 0,1-1 0,-3 3 0,2-2 0,-3 4 0,1-3 0,1 2 0,0-3 0,-1 2 0,1-1 0,-1 2 0,-2-1 0,0-1 0,1-1 0,0 0 0,-1 1 0,-1-1 0,0 1 0,-1 1 0,2-1 0,0 1 0,-1 3 0,-1-1 0,1-1 0,0-1 0,-2 1 0,3-2 0,-1-1 0,0 0 0,-2 0 0,1-1 0,-1 3 0,2-3 0,-2 3 0,1 1 0,-2 1 0,0 0 0,3 0 0,-2 1 0,1 0 0,1-1 0,0 0 0,-1-1 0,1 1 0,-1 0 0,1 1 0,-2 0 0,1 0 0,-1 0 0,0 0 0,0 1 0,1-1 0,-1 1 0,1 0 0,0 1 0,1-2 0,1 0 0,0-1 0,-1 2 0,2-2 0,-3 1 0,3-1 0,-1 0 0,-1 1 0,0 0 0,-1-3 0,1 2 0,-1 0 0,-1 2 0,2-1 0,0 1 0,0-3 0,1 2 0,1-2 0,1-1 0,1 0 0,2-4 0,1 1 0,0-1 0,0 0 0,0 0 0,2 2 0,2 0 0,1 0 0,-1-1 0,2 3 0,-3-2 0,3 4 0,-2-3 0,0 1 0,-2-2 0,2 3 0,-1-2 0,2 1 0,0 2 0,4 3 0,-3-2 0,-1-1 0,1-1 0,-1 0 0,1 1 0,0 1 0,1 1 0,2 2 0,0-3 0,2 1 0,1-1 0,-1-2 0,-1-1 0,1 3 0,-4-2 0,2 2 0,-2 0 0,2 2 0,1 0 0,-1 2 0,-1-2 0,0-1 0,-1 0 0,4 2 0,2 0 0,0 0 0,0 1 0,0-3 0,0 2 0,-1-2 0,-1 2 0,1-1 0,-1 1 0,0 1 0,-1 0 0,1 0 0,0 0 0,-1 0 0,-2-2 0,1-1 0,-2 2 0,1-2 0,2 2 0,0-1 0,0 2 0,-2-2 0,-1-1 0,2 2 0,0-2 0,0 3 0,1-1 0,0 1 0,1 0 0,-2 0 0,2 0 0,0 0 0,-3-3 0,0 1 0,1-1 0,-1 2 0,2 0 0,0-1 0,-1 2 0,1 0 0,1 0 0,-1 0 0,1 0 0,0 0 0,-1 0 0,0 0 0,0 0 0,1 0 0,-1 0 0,1 0 0,0 0 0,-1 0 0,1 0 0,-2 0 0,2 0 0,-1 0 0,1 0 0,0 0 0,-1 0 0,1 0 0,-2 0 0,2 0 0,-1 0 0,1 0 0,-1 0 0,1 0 0,-2 0 0,2 0 0,0 0 0,-1 0 0,1 3 0,-4 1 0,1 4 0,-5-1 0,1 4 0,2-2 0,-1 0 0,-1 0 0,-2 0 0,2-1 0,-2 1 0,1-1 0,-1 1 0,-1 2 0,-1-1 0,0 0 0,0 1 0,0 0 0,3 1 0,0-3 0,3-2 0,0-1 0,1 1 0,-4 1 0,1 1 0,2 1 0,-1 1 0,1-1 0,1 2 0,-1-2 0,-1 2 0,-1 0 0,-1-3 0,1 0 0,-1 0 0,0-3 0,1 2 0,-2 0 0,0 1 0,1 0 0,2 2 0,2-1 0,-1 2 0,2-2 0,-3 2 0,-1-2 0,1-1 0,0 1 0,-2-1 0,-3-2 0,-2-4 0,-1-2 0,-1-3 0,-1-3 0,0-3 0,-1-3 0,0 1 0,3-2 0,-2 3 0,1-1 0,-1 1 0,0-1 0,0 0 0,-1 0 0,-2-1 0,2 1 0,-3 1 0,2 0 0,-2-1 0,0 1 0,1-1 0,0 2 0,-1 0 0,3-1 0,-1 3 0,1-2 0,2 0 0,2-1 0,-2-1 0,0-1 0,1 1 0,-3 1 0,1 1 0,-3 0 0,4-1 0,-2 1 0,1 0 0,-1 0 0,-2 2 0,1 1 0,-3 0 0,0 2 0,1 2 0,-1-1 0,-1 2 0,0 0 0,0 0 0,1 2 0,-1-2 0,2 0 0,-2 0 0,0 0 0,1 0 0,-1 0 0,1 0 0,-1 0 0,2 0 0,-2 0 0,0 0 0,1 0 0,-1 0 0,1 0 0,-1 0 0,2 0 0,-2 0 0,1 0 0,-1 0 0,1 0 0,-1 0 0,0 0 0,2-2 0,0-3 0,0 1 0,1 0 0,-1 0 0,1 2 0,-2 1 0,0-2 0,-1 0 0,2 1 0,-2 0 0,1 1 0,-1 1 0,0-1 0,1 1 0,-1 0 0,2 0 0,-2 0 0,0 1 0,1-1 0,-1 0 0,1 0 0,-1 1 0,3 5 0,1-2 0,-2 1 0,0-3 0,0 1 0,-1-2 0,0-1 0,1 0 0,-2 0 0,1 0 0,1 3 0,1-2 0,-1 2 0,1-2 0,0 3 0,1 0 0,-1-2 0,-1 0 0,1-1 0,-2 0 0,0-1 0,-1 3 0,1 0 0,-1-2 0,0 1 0,2 0 0,-2 0 0,0 1 0,1 0 0,-1-2 0,1 0 0,2 3 0,-1-1 0,3 1 0,3 2 0,-1 2 0,5 0 0,3-3 0,-1 1 0,4 0 0,-1 0 0,0-2 0,1 0 0,2 1 0,0-1 0,1-1 0,-1 2 0,-2-3 0,1 2 0,2-2 0,-1-1 0,0 0 0,2-1 0,-1 0 0,1 0 0,-1 0 0,1 0 0,-2 0 0,2 0 0,0 0 0,-1 0 0,1 0 0,-1 0 0,1 0 0,-1 0 0,0 0 0,1 0 0,-1 0 0,1 0 0,-1 0 0,1 0 0,-1 0 0,1 0 0,1 0 0,0 0 0,2 0 0,1 0 0,1 0 0,0 0 0,-3 0 0,1 0 0,-2 0 0,-1 0 0,0 0 0,2 0 0,-1 0 0,0 0 0,1 0 0,-2 0 0,-1 0 0,1 0 0,0 0 0,-1 0 0,1 0 0,-1 0 0,1 0 0,-1 0 0,0 0 0,0 0 0,1 0 0,-1 0 0,1 0 0,0 0 0,-1 0 0,1 0 0,-2 0 0,2 0 0,-1 0 0,1 0 0,0 0 0,-1 0 0,-2 2 0,1 0 0,-2 1 0,3-2 0,-2 0 0,0 2 0,0 1 0,-2 0 0,0 2 0,2 1 0,-1-3 0,3 0 0,-3 1 0,0-3 0,2 2 0,-3 0 0,1 0 0,0 1 0,2-1 0,1 1 0,-1 1 0,-1 0 0,0-1 0,-2 2 0,2-3 0,-2 2 0,0 2 0,-1 0 0,-2 2 0,-1-1 0,-1 3 0,-1-1 0,0 0 0,-3-2 0,-1-2 0,-3-2 0,-1-2 0,-2-2 0,0-1 0,-1 0 0,0 0 0,1-1 0,0 1 0,-1 0 0,0 0 0,1-2 0,-1 2 0,0 0 0,1 0 0,0 0 0,0 0 0,-1 0 0,1 0 0,-1 0 0,-1 0 0,0 0 0,-2 0 0,2 0 0,1 0 0,-1 0 0,2 0 0,-1 0 0,0 0 0,2 0 0,-2 0 0,1 0 0,-1 0 0,1 0 0,-1 0 0,2 0 0,-4 0 0,0 0 0,1 0 0,0 0 0,-1 0 0,3 0 0,-1 0 0,-2 0 0,0 0 0,-2 0 0,2 0 0,0 0 0,-3 0 0,1 0 0,2 0 0,1 0 0,-2 0 0,1 0 0,-1 0 0,2 0 0,1 0 0,0 0 0,0 0 0,0 0 0,2 0 0,0-1 0,1-1 0,0-1 0,0 2 0,-2-1 0,0 1 0,1 1 0,-1-1 0,-1-1 0,2-3 0,1-1 0,-1-1 0,3-1 0,-1 1 0,2-3 0,3 0 0,3 1 0,4 2 0,3 4 0,1 0 0,2 2 0,0-1 0,1 4 0,1-2 0,1 0 0,-2 0 0,0 1 0,-1-1 0,0 0 0,0 0 0,0 0 0,-1 0 0,0 0 0,0 0 0,1 0 0,1 0 0,1 0 0,-1 0 0,2 0 0,2 0 0,1 0 0,0 0 0,2 0 0,-1 0 0,1 0 0,1 0 0,-2 0 0,-1 0 0,-2 0 0,-3 0 0,0 0 0,-1 0 0,-1 0 0,-1 0 0,2 0 0,-1 0 0,0 0 0,1 0 0,-1 0 0,1 0 0,-2 0 0,2 0 0,-1 0 0,1 0 0,0 0 0,-4 3 0,-1 0 0,-1 4 0,-1-1 0,-1 2 0,0 1 0,1 0 0,0-1 0,4-1 0,-2-1 0,0 0 0,2-1 0,1 1 0,1 1 0,-3-1 0,2 2 0,-1-1 0,-2 0 0,0 1 0,-3 1 0,-1 2 0,-1-1 0,-3-2 0,-2-2 0,-3 0 0,1-1 0,-1-3 0,-2 1 0,-1 0 0,2-2 0,-3-1 0,2 3 0,2-2 0,-2 1 0,0 0 0,0-1 0,-1 0 0,1-1 0,-2 0 0,1 0 0,-1 0 0,0 0 0,1 0 0,-1 0 0,2 0 0,-2 0 0,0 0 0,1 0 0,-1 0 0,1 0 0,-1 0 0,2 0 0,-2 0 0,1 0 0,-1 0 0,1 0 0,-1 0 0,0 0 0,2 0 0,-2 0 0,1 0 0,-1 0 0,1 0 0,-1 0 0,1 0 0,-1 0 0,1 0 0,0 0 0,-1 0 0,1 2 0,2 3 0,1 1 0,3 3 0,1 2 0,3-1 0,-1 2 0,2 0 0,-1-1 0,3 0 0,1 1 0,3-3 0,-1 0 0,1-3 0,-1 1 0,1 1 0,1 1 0,0 0 0,1-1 0,-1-1 0,-3 3 0,1-4 0,-1 2 0,1-2 0,0-2 0,2-1 0,0 0 0,-1-5 0,2 0 0,-2-4 0,3 2 0,-2-2 0,2 1 0,1 1 0,-4-1 0,1-2 0,-2 2 0,-1-3 0,0 3 0,-2-2 0,1 0 0,-2-1 0,0-3 0,-2 1 0,1 0 0,-2-2 0,3 4 0,2-1 0,2 1 0,2 4 0,2 0 0,0 3 0,1-2 0,-2 1 0,2-1 0,0 2 0,0 0 0,0 1 0,-1 0 0,1 0 0,0 0 0,-1 0 0,1 0 0,-4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17.083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1613.50977"/>
      <inkml:brushProperty name="anchorY" value="-15126.81445"/>
      <inkml:brushProperty name="scaleFactor" value="0.5"/>
    </inkml:brush>
  </inkml:definitions>
  <inkml:trace contextRef="#ctx0" brushRef="#br0">0 0 24575,'0'0'0,"2"0"0,1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17.522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2887.04883"/>
      <inkml:brushProperty name="anchorY" value="-16396.81445"/>
      <inkml:brushProperty name="scaleFactor" value="0.5"/>
    </inkml:brush>
  </inkml:definitions>
  <inkml:trace contextRef="#ctx0" brushRef="#br0">5 0 24575,'0'0'0,"-1"0"0,-3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23.778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1613.50977"/>
      <inkml:brushProperty name="anchorY" value="-15126.81445"/>
      <inkml:brushProperty name="scaleFactor" value="0.5"/>
    </inkml:brush>
  </inkml:definitions>
  <inkml:trace contextRef="#ctx0" brushRef="#br0">936 23 24575,'0'0'0,"-1"0"0,-4 0 0,-1 0 0,-3 0 0,1 0 0,-3 0 0,1 0 0,-1 0 0,0 0 0,0-2 0,0 0 0,2 0 0,-2 0 0,0 1 0,1 0 0,-1-2 0,1 1 0,-1-1 0,2 2 0,-2-1 0,1 1 0,-1 1 0,0 0 0,1 0 0,-1 0 0,2 0 0,-2 0 0,2 3 0,2-1 0,-2 0 0,1 0 0,-2-1 0,3 2 0,1 2 0,-1 0 0,1-1 0,-1-1 0,1 2 0,-1-2 0,-1 1 0,1 0 0,0-1 0,-1 0 0,0 0 0,2-1 0,-3 3 0,2 1 0,-2-2 0,0-1 0,-1-1 0,0-1 0,2 2 0,-1-1 0,1 1 0,-1-2 0,-1 3 0,1-1 0,-1-1 0,0 0 0,-1-1 0,2 3 0,0 1 0,0-1 0,1 2 0,-1 0 0,0 0 0,-1-1 0,0 1 0,0-1 0,-1-1 0,2-2 0,0 3 0,3 1 0,0-1 0,-1-1 0,2 2 0,-1-2 0,1 1 0,-1 1 0,1-1 0,-1 0 0,1 2 0,0-2 0,0 0 0,2 3 0,-2-2 0,1 1 0,-1-1 0,-1-2 0,-1 0 0,0 0 0,-1 1 0,0 0 0,2 1 0,1 1 0,-1 0 0,2 1 0,-2-3 0,2 3 0,1 0 0,-1-3 0,0 3 0,1-1 0,-1 0 0,0 1 0,2 0 0,-1 1 0,2 1 0,-1-2 0,-1 0 0,1 1 0,1 0 0,-1 1 0,0-2 0,0 1 0,-1 0 0,1 0 0,-1-1 0,0 0 0,-1-1 0,-1-1 0,0-1 0,0 2 0,-1-2 0,0-2 0,-2 2 0,0 1 0,1 0 0,1 0 0,0-1 0,-1-1 0,-2 0 0,3-3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40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1 286 24575,'4'-1'0,"1"-1"0,-1 1 0,1 0 0,-1-2 0,1 2 0,-2-2 0,2 1 0,-1-1 0,1 1 0,-2-2 0,1 1 0,3-5 0,41-45 0,31-63 0,-70 108-22,-2 0-1,1 1 0,1 0 1,1 1-1,-2 0 0,2 0 1,0 1-1,-1 1 1,1 0-1,19-5 0,4-3-1093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44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1 198 24575,'4'0'0,"1"0"0,-2 0 0,1 0 0,1 0 0,-2 0 0,2-2 0,-1 1 0,1 0 0,-2-1 0,1 1 0,0 0 0,-1-2 0,2 2 0,-1-2 0,0 1 0,-2-1 0,2 0 0,-1 1 0,0-1 0,0-1 0,0 2 0,-1-2 0,2 0 0,-2 0 0,3-4 0,0 0 0,1 1 0,0 0 0,2 1 0,-2-1 0,1 1 0,0 0 0,1 1 0,-1 0 0,14-7 0,19-13 0,-31 20 0,0 0 0,1 1 0,-1 0 0,1 2 0,1-1 0,-1 0 0,0 1 0,1 1 0,-2 1 0,22 0 0,44-8 0,-35-4-1365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5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24575,'96'-1'0,"101"2"0,-188 2 0,-1-2 0,1 2 0,-2 1 0,2-2 0,-1 2 0,0 1 0,-1-1 0,1 2 0,0-1 0,9 9 0,22 15 0,31 18 0,-45-32 0,0 1 0,-2 2 0,1 0 0,38 43 0,-59-58 0,22 22 0,40 54 0,-57-70 0,-2 2 0,0-2 0,-1 1 0,0 1 0,0-1 0,-2 2 0,1-2 0,-2 2 0,2-2 0,0 15 0,-2-11 0,2 1 0,1-1 0,-1 0 0,10 20 0,4 13 0,9 0 85,-23-43-246,-1 1 0,0 0 0,0 2 0,0-2-1,0 0 1,0 2 0,-1-1 0,2 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7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1016 24575,'-3'-2'0,"2"1"0,0-2 0,0 2 0,0-2 0,-1 0 0,1 2 0,0-1 0,0-1 0,-1 0 0,2 1 0,-1 0 0,1 0 0,-1-1 0,1 1 0,0-1 0,0 0 0,0 1 0,0-1 0,0 1 0,0-1 0,0 0 0,1-2 0,24-57 0,-22 54 0,1 0 0,-2 2 0,2-2 0,-2 0 0,3-14 0,-2 10 0,-1 0 0,1-1 0,0 2 0,1-1 0,1 2 0,-2-2 0,3 1 0,-1 0 0,14-17 0,5-15 0,27-79 0,34-21 0,-59 104 0,-21 31 0,0 0 0,0 2 0,-1-2 0,0-1 0,1 1 0,-3 0 0,2-1 0,3-17 0,3-25 0,-6 33 0,-1 0 0,0-2 0,0-26 0,-3 29-117,0 13 67,2-1 0,-2 1 0,0 0 0,0 0 1,0 0-1,0 0 0,-2-1 0,2 1 0,-1 0 0,0 0 0,0 0 0,0 0 0,-1 0 0,1 0 0,-1 2 0,0-2 0,0 0 0,0 0 1,-1 2-1,1-2 0,-1 1 0,1 0 0,-1 1 0,-5-6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10.049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9574.78906"/>
      <inkml:brushProperty name="anchorY" value="-14258.8252"/>
      <inkml:brushProperty name="scaleFactor" value="0.5"/>
    </inkml:brush>
  </inkml:definitions>
  <inkml:trace contextRef="#ctx0" brushRef="#br0">1 12 24575,'0'0'0,"0"-2"0,0-3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4:25.6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87.30002"/>
      <inkml:brushProperty name="anchorY" value="538.35498"/>
      <inkml:brushProperty name="scaleFactor" value="0.5"/>
    </inkml:brush>
  </inkml:definitions>
  <inkml:trace contextRef="#ctx0" brushRef="#br0">48 2175 24575,'0'0'0,"0"-1"0,0-5 0,0-1 0,0-3 0,0-1 0,0-1 0,0-1 0,0 0 0,0 1 0,0-1 0,0 0 0,0 0 0,0 1 0,0-1 0,0 2 0,0-2 0,0 1 0,0-1 0,0 1 0,0 1 0,0-2 0,0 1 0,0-1 0,-2 2 0,-3 2 0,-2 1 0,-2 1 0,1-1 0,2-1 0,1-2 0,1 0 0,3-1 0,1 0 0,1 2 0,4 2 0,4 4 0,-3-1 0,2 1 0,0-3 0,-1 4 0,1-1 0,1 1 0,-1-1 0,-2-1 0,1-2 0,0 1 0,1 1 0,1 0 0,2 1 0,-3 0 0,1 0 0,-2-1 0,-2-2 0,-1-2 0,1 1 0,0 2 0,-1-2 0,0 0 0,0-1 0,-2-1 0,-2-1 0,1-1 0,-1-1 0,0 2 0,0-2 0,-1 1 0,1-1 0,3 3 0,-1 0 0,3 0 0,1 2 0,2 3 0,2 1 0,1 1 0,-1 0 0,-2 0 0,0-2 0,0 1 0,0 0 0,1 1 0,-1-1 0,-1 1 0,1 0 0,0-2 0,0 1 0,-2-1 0,2-1 0,-3 0 0,1 1 0,0-2 0,0 1 0,-1-1 0,1-1 0,-1-1 0,1 0 0,-1 1 0,-1-2 0,1 2 0,-1 0 0,2 2 0,-1-2 0,1 1 0,-1 1 0,1 1 0,-1-2 0,2 2 0,-2-3 0,1 3 0,-1-1 0,2 0 0,-2 0 0,1-1 0,-1 1 0,2 1 0,-2-2 0,-1-1 0,1-2 0,2 2 0,-2-1 0,0 0 0,-1-2 0,-3 1 0,2 1 0,1-2 0,-3 2 0,4 2 0,-1-3 0,1 4 0,0-2 0,-2 0 0,2 2 0,2 1 0,-2-2 0,3 2 0,0 0 0,1-1 0,2 3 0,-3-3 0,1 1 0,-2 0 0,0 0 0,0 1 0,3-1 0,0 1 0,0 0 0,1-1 0,1-2 0,-1 2 0,-1-3 0,-1 2 0,0 2 0,-1-3 0,0 2 0,-2 0 0,1 0 0,-2-2 0,1 2 0,1 1 0,-1-3 0,2 4 0,0-1 0,2 0 0,0 0 0,1 0 0,0 1 0,-2-1 0,0 2 0,1-1 0,-3-2 0,1 1 0,-1-1 0,-1 0 0,2 1 0,-2-3 0,2 3 0,-1 0 0,0-1 0,0 1 0,2 2 0,1-1 0,-3-1 0,-1-2 0,1 1 0,-2-2 0,1 1 0,-1-1 0,-1-2 0,1 2 0,-2-2 0,2 3 0,0-1 0,-1-2 0,-2 0 0,2 1 0,0-1 0,0 3 0,1-2 0,1 1 0,-1 1 0,1-1 0,2 3 0,-1-1 0,-2-1 0,1-1 0,-1 1 0,1-1 0,-2 1 0,3-1 0,-2 1 0,1-1 0,-1 1 0,1 0 0,0 0 0,0-1 0,-1 1 0,1 1 0,0-2 0,-2-1 0,0 1 0,0-1 0,0-1 0,-2 0 0,-1-3 0,1 0 0,-2 0 0,0 1 0,0-2 0,-2 0 0,2 1 0,0-1 0,0 1 0,0-1 0,-2 1 0,0-1 0,-3 4 0,1-1 0,0 0 0,0 2 0,-1 0 0,-1 1 0,-2 3 0,0-2 0,-2-1 0,1 0 0,3-4 0,2 1 0,-1-2 0,1 0 0,-1-1 0,0 0 0,-1 3 0,1 1 0,-1-2 0,-1 1 0,1 0 0,-1-2 0,-2 0 0,-1-1 0,1 1 0,-2 1 0,0 0 0,1 1 0,0 1 0,2-2 0,-2 0 0,-1 2 0,2-1 0,1 1 0,-1-1 0,2 0 0,-2-2 0,1 0 0,2-1 0,-3 4 0,4-1 0,-2 2 0,1 0 0,0 3 0,-1 1 0,-2 0 0,-1 3 0,-1-2 0,1 0 0,0-2 0,1 1 0,0-2 0,-1 1 0,1 2 0,3 6 0,3 2 0,3 1 0,1 2 0,4-1 0,-2 2 0,2 0 0,-2 0 0,1 0 0,0 0 0,0 0 0,-1-1 0,1 1 0,2-1 0,0 2 0,3 1 0,0-2 0,0 0 0,1 1 0,-2 1 0,3-1 0,-1-1 0,-2 2 0,0-2 0,-2 1 0,1 1 0,-1 0 0,2 1 0,-1 1 0,3-1 0,-1 1 0,2-1 0,-2 1 0,-2 0 0,-1-2 0,2 2 0,-2-1 0,-1 1 0,1-4 0,-3 2 0,1-2 0,1 1 0,1-2 0,-1 1 0,2-2 0,-2 0 0,0 3 0,1-1 0,-2 1 0,-1 0 0,2 3 0,1-1 0,-1 1 0,0-1 0,-3 1 0,1-1 0,-2 1 0,0 0 0,-3-4 0,-1 1 0,0-1 0,1 2 0,-2-2 0,1-1 0,-3-1 0,2 0 0,-2-1 0,0 1 0,0-2 0,1 2 0,-2-2 0,0 0 0,-2-2 0,-1-2 0,-1 0 0,3-3 0,1-3 0,2-3 0,2-1 0,2-3 0,0 0 0,1-1 0,-1 0 0,-2 0 0,2 0 0,-1 1 0,0-1 0,2 0 0,-1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16.373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20844.78906"/>
      <inkml:brushProperty name="anchorY" value="-15520.15918"/>
      <inkml:brushProperty name="scaleFactor" value="0.5"/>
    </inkml:brush>
  </inkml:definitions>
  <inkml:trace contextRef="#ctx0" brushRef="#br0">160 218 24575,'0'0'0,"0"-1"0,0-4 0,-2 0 0,-3-1 0,-1 0 0,-2 2 0,-1 0 0,-2 0 0,0 2 0,2-4 0,-2 0 0,0-1 0,0 1 0,0 1 0,1-1 0,2 1 0,-1 1 0,3-1 0,0-3 0,-1 1 0,0-3 0,5 3 0,3 0 0,4 3 0,2 2 0,2 0 0,2 1 0,-3 0 0,1-2 0,-2-1 0,1 0 0,-1 0 0,0 2 0,3 0 0,-2 1 0,3 1 0,-1 0 0,1 0 0,-1 0 0,-2-2 0,1-2 0,-3-3 0,-1-2 0,-2 0 0,-1-3 0,-4 3 0,-2 3 0,-1 3 0,1 4 0,0 5 0,2 3 0,1 0 0,0 2 0,3 1 0,0 0 0,0 0 0,0-1 0,-1 1 0,1 0 0,-2-1 0,-2-1 0,-1-4 0,-5-2 0,5-1 0,1-2 0,5-1 0,3-3 0,1 1 0,1-4 0,-2 0 0,-1-3 0,-2 0 0,-2-2 0,1 0 0,-2-1 0,0 1 0,-2 0 0,5 2 0,1 2 0,2 2 0,2 2 0,1 2 0,-1 4 0,-4-1 0,-2 3 0,-3-1 0,-4 0 0,0 1 0,-1 2 0,0 1 0,-1 0 0,2-1 0,-2 0 0,1-3 0,-3 1 0,1 0 0,-2-2 0,-1-1 0,1 0 0,-1-2 0,0 0 0,1 0 0,-1 0 0,0 0 0,4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22.75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9499.09375"/>
      <inkml:brushProperty name="anchorY" value="-14165.04785"/>
      <inkml:brushProperty name="scaleFactor" value="0.5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23.415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0769.09375"/>
      <inkml:brushProperty name="anchorY" value="-15435.04785"/>
      <inkml:brushProperty name="scaleFactor" value="0.5"/>
    </inkml:brush>
  </inkml:definitions>
  <inkml:trace contextRef="#ctx0" brushRef="#br0">1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30.36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2039.09375"/>
      <inkml:brushProperty name="anchorY" value="-16705.04883"/>
      <inkml:brushProperty name="scaleFactor" value="0.5"/>
    </inkml:brush>
  </inkml:definitions>
  <inkml:trace contextRef="#ctx0" brushRef="#br0">44 88 24575,'0'0'0,"0"-2"0,0-2 0,0-3 0,0-2 0,0-1 0,0-1 0,0 0 0,0-1 0,2 3 0,2 2 0,3 2 0,1 5 0,1 3 0,0 3 0,-1 1 0,-2 2 0,2 0 0,-1-1 0,-1-1 0,-1 3 0,0-4 0,-2 2 0,1 0 0,-3 1 0,1 0 0,-1 1 0,-1 2 0,0-2 0,0 2 0,0 0 0,-1-2 0,-1-1 0,0 1 0,-3-4 0,1 2 0,0-3 0,-1 0 0,-1 0 0,-2-1 0,0-1 0,-1-4 0,-1-1 0,1 0 0,0-2 0,1 0 0,-1 0 0,1 0 0,-2 0 0,0-1 0,2-3 0,4 3 0,4 0 0,5 1 0,0 0 0,1 0 0,0-1 0,1 1 0,2 0 0,-1 1 0,1 2 0,-1-1 0,0-1 0,-2-2 0,1 1 0,0 0 0,1 3 0,1-2 0,-1 4 0,-5 2 0,-3-3 0,-2-3 0,-3-1 0,-2 2 0,1-3 0,-2 1 0,0 0 0,-1 0 0,0-3 0,0 0 0,2 0 0,1-1 0,-2 2 0,1-1 0,1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31.514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0751.35352"/>
      <inkml:brushProperty name="anchorY" value="-15407.42188"/>
      <inkml:brushProperty name="scaleFactor" value="0.5"/>
    </inkml:brush>
  </inkml:definitions>
  <inkml:trace contextRef="#ctx0" brushRef="#br0">1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8:4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24575,'19'1'0,"1"1"0,-2 0 0,2 2 0,-1 0 0,35 13 0,-46-13-151,0-2-1,0 1 0,1-2 0,-1 2 1,1-2-1,-1 1 0,1-2 1,13 0-1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1 569 24575,'1'-5'0,"0"1"0,1-2 0,-1 3 0,1-1 0,0-2 0,0 3 0,0-1 0,1 0 0,4-5 0,9-19 0,120-306 0,-123 305 0,-9 15 0,2-2 0,2 2 0,-1 0 0,13-18 0,-7 12-1365,-3 0-5461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87.30002"/>
      <inkml:brushProperty name="anchorY" value="538.35498"/>
      <inkml:brushProperty name="scaleFactor" value="0.5"/>
    </inkml:brush>
  </inkml:definitions>
  <inkml:trace contextRef="#ctx0" brushRef="#br0">48 2175 24575,'0'0'0,"0"-1"0,0-5 0,0-1 0,0-3 0,0-1 0,0-1 0,0-1 0,0 0 0,0 1 0,0-1 0,0 0 0,0 0 0,0 1 0,0-1 0,0 2 0,0-2 0,0 1 0,0-1 0,0 1 0,0 1 0,0-2 0,0 1 0,0-1 0,-2 2 0,-3 2 0,-2 1 0,-2 1 0,1-1 0,2-1 0,1-2 0,1 0 0,3-1 0,1 0 0,1 2 0,4 2 0,4 4 0,-3-1 0,2 1 0,0-3 0,-1 4 0,1-1 0,1 1 0,-1-1 0,-2-1 0,1-2 0,0 1 0,1 1 0,1 0 0,2 1 0,-3 0 0,1 0 0,-2-1 0,-2-2 0,-1-2 0,1 1 0,0 2 0,-1-2 0,0 0 0,0-1 0,-2-1 0,-2-1 0,1-1 0,-1-1 0,0 2 0,0-2 0,-1 1 0,1-1 0,3 3 0,-1 0 0,3 0 0,1 2 0,2 3 0,2 1 0,1 1 0,-1 0 0,-2 0 0,0-2 0,0 1 0,0 0 0,1 1 0,-1-1 0,-1 1 0,1 0 0,0-2 0,0 1 0,-2-1 0,2-1 0,-3 0 0,1 1 0,0-2 0,0 1 0,-1-1 0,1-1 0,-1-1 0,1 0 0,-1 1 0,-1-2 0,1 2 0,-1 0 0,2 2 0,-1-2 0,1 1 0,-1 1 0,1 1 0,-1-2 0,2 2 0,-2-3 0,1 3 0,-1-1 0,2 0 0,-2 0 0,1-1 0,-1 1 0,2 1 0,-2-2 0,-1-1 0,1-2 0,2 2 0,-2-1 0,0 0 0,-1-2 0,-3 1 0,2 1 0,1-2 0,-3 2 0,4 2 0,-1-3 0,1 4 0,0-2 0,-2 0 0,2 2 0,2 1 0,-2-2 0,3 2 0,0 0 0,1-1 0,2 3 0,-3-3 0,1 1 0,-2 0 0,0 0 0,0 1 0,3-1 0,0 1 0,0 0 0,1-1 0,1-2 0,-1 2 0,-1-3 0,-1 2 0,0 2 0,-1-3 0,0 2 0,-2 0 0,1 0 0,-2-2 0,1 2 0,1 1 0,-1-3 0,2 4 0,0-1 0,2 0 0,0 0 0,1 0 0,0 1 0,-2-1 0,0 2 0,1-1 0,-3-2 0,1 1 0,-1-1 0,-1 0 0,2 1 0,-2-3 0,2 3 0,-1 0 0,0-1 0,0 1 0,2 2 0,1-1 0,-3-1 0,-1-2 0,1 1 0,-2-2 0,1 1 0,-1-1 0,-1-2 0,1 2 0,-2-2 0,2 3 0,0-1 0,-1-2 0,-2 0 0,2 1 0,0-1 0,0 3 0,1-2 0,1 1 0,-1 1 0,1-1 0,2 3 0,-1-1 0,-2-1 0,1-1 0,-1 1 0,1-1 0,-2 1 0,3-1 0,-2 1 0,1-1 0,-1 1 0,1 0 0,0 0 0,0-1 0,-1 1 0,1 1 0,0-2 0,-2-1 0,0 1 0,0-1 0,0-1 0,-2 0 0,-1-3 0,1 0 0,-2 0 0,0 1 0,0-2 0,-2 0 0,2 1 0,0-1 0,0 1 0,0-1 0,-2 1 0,0-1 0,-3 4 0,1-1 0,0 0 0,0 2 0,-1 0 0,-1 1 0,-2 3 0,0-2 0,-2-1 0,1 0 0,3-4 0,2 1 0,-1-2 0,1 0 0,-1-1 0,0 0 0,-1 3 0,1 1 0,-1-2 0,-1 1 0,1 0 0,-1-2 0,-2 0 0,-1-1 0,1 1 0,-2 1 0,0 0 0,1 1 0,0 1 0,2-2 0,-2 0 0,-1 2 0,2-1 0,1 1 0,-1-1 0,2 0 0,-2-2 0,1 0 0,2-1 0,-3 4 0,4-1 0,-2 2 0,1 0 0,0 3 0,-1 1 0,-2 0 0,-1 3 0,-1-2 0,1 0 0,0-2 0,1 1 0,0-2 0,-1 1 0,1 2 0,3 6 0,3 2 0,3 1 0,1 2 0,4-1 0,-2 2 0,2 0 0,-2 0 0,1 0 0,0 0 0,0 0 0,-1-1 0,1 1 0,2-1 0,0 2 0,3 1 0,0-2 0,0 0 0,1 1 0,-2 1 0,3-1 0,-1-1 0,-2 2 0,0-2 0,-2 1 0,1 1 0,-1 0 0,2 1 0,-1 1 0,3-1 0,-1 1 0,2-1 0,-2 1 0,-2 0 0,-1-2 0,2 2 0,-2-1 0,-1 1 0,1-4 0,-3 2 0,1-2 0,1 1 0,1-2 0,-1 1 0,2-2 0,-2 0 0,0 3 0,1-1 0,-2 1 0,-1 0 0,2 3 0,1-1 0,-1 1 0,0-1 0,-3 1 0,1-1 0,-2 1 0,0 0 0,-3-4 0,-1 1 0,0-1 0,1 2 0,-2-2 0,1-1 0,-3-1 0,2 0 0,-2-1 0,0 1 0,0-2 0,1 2 0,-2-2 0,0 0 0,-2-2 0,-1-2 0,-1 0 0,3-3 0,1-3 0,2-3 0,2-1 0,2-3 0,0 0 0,1-1 0,-1 0 0,-2 0 0,2 0 0,-1 1 0,0-1 0,2 0 0,-1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12.22815"/>
      <inkml:brushProperty name="anchorY" value="517.94604"/>
      <inkml:brushProperty name="scaleFactor" value="0.5"/>
    </inkml:brush>
  </inkml:definitions>
  <inkml:trace contextRef="#ctx0" brushRef="#br0">45 1101 24575,'0'0'0,"0"-3"0,2 1 0,1-4 0,2 2 0,1-1 0,2 3 0,0-2 0,0 0 0,2 0 0,0 3 0,-1-1 0,4 1 0,-2 1 0,0 0 0,1 0 0,0 0 0,-1 0 0,1 0 0,-1 0 0,1 0 0,-1 0 0,1 0 0,-1 0 0,-1-3 0,-1 1 0,0 1 0,-1-5 0,-1 2 0,1-2 0,1 1 0,-1-2 0,1 2 0,-3-2 0,1 1 0,-2-1 0,3 2 0,-4-3 0,2 3 0,-1-1 0,1 1 0,2-3 0,-2 0 0,2 1 0,0 2 0,-1-1 0,2 0 0,-1 0 0,1 1 0,-1-2 0,1 2 0,-3-1 0,1 0 0,0 1 0,1 0 0,-1 1 0,-1-2 0,0 0 0,0 1 0,0-1 0,-1-1 0,1 2 0,3-2 0,-1 1 0,2 2 0,0-1 0,2 1 0,-4-3 0,2 2 0,0 1 0,-3-1 0,1 1 0,-2-2 0,1 0 0,0 3 0,1-3 0,-4 0 0,0-3 0,-3 0 0,1-3 0,-2 0 0,2 2 0,0 1 0,1-2 0,0 3 0,1-1 0,-1 0 0,-1 0 0,0-3 0,1 5 0,1-4 0,-2 2 0,-1-1 0,0-1 0,1-1 0,-2-1 0,0 2 0,0-1 0,2 2 0,0-1 0,1 2 0,-2-1 0,0-2 0,1 2 0,-1-2 0,1 1 0,2 4 0,1 0 0,0-1 0,-3-1 0,3 1 0,1 1 0,-1-3 0,2 3 0,-1-1 0,-2-1 0,2 1 0,-2 0 0,-1-1 0,0-1 0,0 2 0,1-1 0,-2-2 0,0 2 0,-1-3 0,0 1 0,-1-1 0,0 0 0,0-1 0,0 2 0,0-2 0,3 2 0,-1 2 0,-1-1 0,2-1 0,-2 1 0,3 1 0,-2 0 0,0-1 0,3 3 0,-1-2 0,1 2 0,0 1 0,1-1 0,-1 1 0,2 0 0,-2 0 0,0-2 0,0-1 0,-2-2 0,1 0 0,-2-1 0,-1-1 0,-2 3 0,-1 1 0,-3 1 0,-2 1 0,-2 5 0,-1-1 0,-1 3 0,-1 0 0,1 0 0,-1 0 0,0 1 0,2 2 0,4 2 0,-1 0 0,0-1 0,-2 0 0,2 1 0,-1-1 0,2 1 0,-1 1 0,2 0 0,-2 2 0,0 1 0,-2 0 0,2 0 0,-2-2 0,3 1 0,-1-2 0,1 1 0,0-2 0,1 1 0,0 3 0,0-2 0,1 1 0,-1 1 0,1 0 0,0 3 0,-1-3 0,-1-3 0,0 2 0,-1-3 0,0 2 0,4 1 0,-3-2 0,2 1 0,-2 2 0,-1-1 0,1-1 0,1 3 0,0-3 0,0 1 0,-1-1 0,1 0 0,1 1 0,0 0 0,-1 0 0,2 1 0,-2-3 0,-1 1 0,1 0 0,1-1 0,-3 1 0,3 0 0,-1 2 0,-3-2 0,2 1 0,-1-2 0,1 2 0,-1-1 0,1-1 0,-1 2 0,0-2 0,0 2 0,0-1 0,0 1 0,1-3 0,0 3 0,0-3 0,1 1 0,-1-1 0,0 3 0,0-3 0,-1-1 0,-2-1 0,2 2 0,-2-2 0,1 1 0,1 0 0,-2 0 0,3 1 0,-1 0 0,2 1 0,-3 0 0,1-1 0,1 0 0,-1-1 0,-1 0 0,1 1 0,1 2 0,0-2 0,0 0 0,0 1 0,-2-2 0,2 3 0,0 1 0,0 1 0,0-1 0,-1-2 0,1 2 0,0 0 0,2 0 0,0-1 0,1 2 0,-2-2 0,0 1 0,1 0 0,-1-1 0,-1 1 0,-2-1 0,2-1 0,0 3 0,0-2 0,-2-1 0,2 0 0,-1-1 0,-2-1 0,3 1 0,0 1 0,0 0 0,1 1 0,0-1 0,-2-1 0,1 1 0,1 1 0,-1-1 0,1 1 0,1 2 0,2 0 0,3 0 0,0 0 0,2 0 0,2 2 0,1-2 0,0 0 0,1 0 0,1-1 0,1-3 0,2-1 0,0-1 0,0-2 0,1-1 0,-1 0 0,1 0 0,1 0 0,-2-1 0,1 1 0,-1 0 0,1 0 0,-1 0 0,1 0 0,-1 0 0,1 0 0,-1 0 0,1 0 0,-1 0 0,1 0 0,-1 0 0,-1-3 0,-1 0 0,0 1 0,-1-2 0,-3-3 0,1 1 0,1 1 0,-2-2 0,2 3 0,0-1 0,1 0 0,-1 1 0,2-1 0,-2-3 0,-2-1 0,1 1 0,-1-1 0,1 2 0,-1 0 0,1 0 0,1 1 0,-1-2 0,1 0 0,0 0 0,0 2 0,-2-1 0,2 1 0,-2-1 0,-1-1 0,-2-1 0,3 1 0,-3-1 0,1 0 0,-1-1 0,-1-2 0,2 3 0,2 2 0,0 0 0,2 1 0,-2 0 0,2 1 0,0-2 0,3 2 0,-3-1 0,-1-2 0,2 1 0,-1 2 0,0-1 0,1-2 0,-2-1 0,-3-1 0,2 1 0,-1 0 0,0-1 0,-1 2 0,1 0 0,1 2 0,0-2 0,1 3 0,-1-3 0,-2 0 0,3 2 0,-2-2 0,2 1 0,-1-1 0,0 3 0,2-1 0,0-3 0,1 2 0,-2-1 0,1 2 0,-2-2 0,0 0 0,0 2 0,-2-2 0,4 1 0,-4 0 0,2-1 0,-3-3 0,0 1 0,-1 0 0,-1-4 0,0 3 0,0-2 0,0 1 0,-3 2 0,-1 2 0,-1 0 0,-3 3 0,2-2 0,0 3 0,0 3 0,1 4 0,3 2 0,-1 4 0,3 1 0,-1 3 0,1 0 0,1 0 0,-3-2 0,0-1 0,-1 1 0,2-1 0,-3-2 0,1 1 0,-2-2 0,0 0 0,-1 0 0,1-1 0,-1 0 0,-3-3 0,3 3 0,-1-2 0,-2 2 0,0-1 0,1 1 0,0 0 0,0 1 0,1-2 0,2 1 0,-2 1 0,2-1 0,-1-1 0,1 3 0,-1-3 0,1 2 0,0 1 0,0 0 0,2-1 0,-3 0 0,2-1 0,-2 1 0,0-1 0,0 0 0,1 0 0,-1 1 0,0-1 0,0-1 0,-2-1 0,2 3 0,-2-3 0,0 0 0,1 0 0,-1-1 0,-1 1 0,1-1 0,-1 1 0,3 1 0,0 0 0,-1 0 0,0 2 0,0-3 0,0 0 0,-2-2 0,1 2 0,-1 0 0,1-1 0,0 2 0,1-1 0,0 1 0,1 0 0,0 2 0,0 1 0,-2-2 0,0-1 0,0 2 0,0-2 0,-1-1 0,2 1 0,-1-1 0,2 3 0,-2-4 0,3 4 0,-1-1 0,0 1 0,3 1 0,0 1 0,2 1 0,0 2 0,3-2 0,3-3 0,2-2 0,2-1 0,2-3 0,0-1 0,1 0 0,0 0 0,0-1 0,0 1 0,-1 0 0,-1-3 0,-3-2 0,-2-3 0,-2-2 0,-2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197 2063 24575,'0'0'0,"0"-3"0,0-2 0,0-3 0,0-1 0,0-3 0,0 0 0,0-1 0,0 0 0,0 0 0,0 2 0,0-2 0,0 0 0,0 1 0,0-1 0,0 1 0,0-1 0,0-1 0,3-2 0,-1 2 0,1 0 0,0 2 0,3 2 0,0-1 0,2 3 0,-2-1 0,-3 1 0,4-2 0,-3-3 0,1 3 0,3-2 0,0 1 0,-1 2 0,2 0 0,-3-1 0,-1-1 0,1 2 0,0 3 0,0-1 0,-1-1 0,-3-1 0,3 1 0,-1 1 0,1 0 0,1-1 0,2 2 0,0-1 0,0 0 0,1-3 0,1 0 0,0 1 0,-1 0 0,-3-2 0,1 4 0,-2-3 0,-1 1 0,1 2 0,1-1 0,1-1 0,2 0 0,-1-2 0,1 2 0,-2 0 0,0-2 0,-1 1 0,1 1 0,-3 1 0,3 0 0,-1 1 0,0-1 0,1-1 0,2-4 0,0-2 0,0 1 0,2 0 0,-2-1 0,1 5 0,-2-1 0,0 4 0,-1-4 0,3 2 0,-3-3 0,2 3 0,-1-1 0,0 0 0,-1 0 0,-1 1 0,1 0 0,1-1 0,0-1 0,2 0 0,1 2 0,-2-2 0,0 5 0,-1-2 0,-1-1 0,0 0 0,3 1 0,-3-1 0,1 2 0,-1-1 0,-1 1 0,2-4 0,1 3 0,-2-1 0,2 0 0,-3-1 0,1 2 0,-1-1 0,0 2 0,2 2 0,-1-1 0,0 2 0,-1-3 0,0 1 0,1-3 0,-1-2 0,1 2 0,0 0 0,1 1 0,-4 0 0,1-1 0,1 3 0,0-2 0,1-1 0,-4 0 0,1-3 0,1 3 0,-3 0 0,4 2 0,-2-2 0,0 1 0,0 2 0,0-3 0,2 1 0,-1-3 0,-1 1 0,1-2 0,1 3 0,0-1 0,-1-2 0,-2-1 0,1 1 0,0 2 0,-1-2 0,1 2 0,0-2 0,2 3 0,-3 0 0,1-2 0,0 2 0,-1 0 0,1 0 0,-2 0 0,0-1 0,-1-1 0,0-1 0,-1 1 0,0-1 0,2 2 0,1-1 0,-1 2 0,-1-1 0,3 1 0,0-1 0,-2 1 0,1-1 0,0 2 0,3 2 0,-1-1 0,-1-1 0,0-1 0,-2 0 0,2 0 0,-2 0 0,1 0 0,-1-2 0,-1 0 0,-1-1 0,1 0 0,2 2 0,-1 1 0,-1-2 0,-1 3 0,-1 1 0,-2 0 0,-3 2 0,-3 2 0,2-2 0,-2 3 0,-1-4 0,1 0 0,-2-3 0,0 1 0,0 1 0,-1 3 0,3-2 0,-1 2 0,3-1 0,0 0 0,-1-1 0,0 0 0,1-1 0,-2 0 0,3-2 0,1-2 0,-1 2 0,2 0 0,1-2 0,-1 1 0,0-2 0,1 2 0,0-3 0,2 1 0,1-1 0,-2 1 0,-3 2 0,0 1 0,-1 1 0,0 0 0,0 2 0,-3-1 0,1 2 0,-3 1 0,0 2 0,0 0 0,-1 1 0,1 1 0,-2 0 0,1 0 0,1 0 0,-1 0 0,1 1 0,-1-1 0,1 0 0,-1 0 0,1 0 0,-1 0 0,1 0 0,-1 0 0,1 0 0,0 0 0,-1 0 0,1 0 0,-2 0 0,5 3 0,-2-2 0,3 4 0,0 1 0,-1-2 0,0-2 0,-2 1 0,1 1 0,1-2 0,-1 1 0,2 1 0,1 2 0,0 1 0,-1-2 0,2 0 0,-3 0 0,0-1 0,-1-1 0,0-1 0,0 1 0,1 0 0,-2-1 0,3 2 0,-2 3 0,3 2 0,0-3 0,0 3 0,2 1 0,2 0 0,-3-1 0,2 0 0,-2-1 0,1 0 0,-1-3 0,0 3 0,0 0 0,0-2 0,-1-1 0,-2-1 0,0 1 0,3 1 0,-2 0 0,2 1 0,2 0 0,-2 1 0,1 0 0,-1-1 0,-2-2 0,1 1 0,-2 1 0,2 2 0,0-3 0,0 4 0,3-1 0,-1 1 0,0-2 0,1 1 0,-2-1 0,1 0 0,-2-3 0,1 3 0,0-1 0,0 0 0,2 1 0,-3-2 0,1 2 0,1 0 0,-1-2 0,2 2 0,-4-1 0,4 1 0,-3-3 0,0 3 0,0-1 0,1 2 0,-1-1 0,0 1 0,-1-2 0,3 1 0,-1 1 0,0-3 0,1 2 0,0 1 0,2 2 0,-2-4 0,2 3 0,0-1 0,-3-2 0,-1 3 0,1-1 0,0 0 0,1 3 0,1-5 0,-1 4 0,0-2 0,1-1 0,-1 1 0,-2 0 0,0-3 0,-2 4 0,4-1 0,0 0 0,1 1 0,2 2 0,1 0 0,-2-2 0,-1-1 0,1 1 0,1 1 0,0 1 0,1-2 0,-2 3 0,2-1 0,0-1 0,0 2 0,0 1 0,0-3 0,0 2 0,0-1 0,0 1 0,0-1 0,0 1 0,0-2 0,0 2 0,0-1 0,0 1 0,0-1 0,0 0 0,0 1 0,0-2 0,0 2 0,0-1 0,0 1 0,0-1 0,0 1 0,0-2 0,0 3 0,0-3 0,0 2 0,0-1 0,-1-2 0,-1-1 0,-1 2 0,1-1 0,1 1 0,-1 0 0,2 1 0,-1 0 0,1 1 0,0-1 0,1 1 0,-1-2 0,0 2 0,0-1 0,0 1 0,0-1 0,0 1 0,0-2 0,0 3 0,0-3 0,0 2 0,0-1 0,0 1 0,0-1 0,0 1 0,0-2 0,0 2 0,-2-3 0,-1 0 0,1-1 0,1 1 0,-2 1 0,1-2 0,-2 0 0,2 2 0,1-1 0,-2 0 0,3 2 0,-1 0 0,1-1 0,0 2 0,0-1 0,1 1 0,-1 0 0,0-1 0,0 1 0,0-1 0,0 1 0,0-2 0,0 2 0,0-1 0,0 1 0,0-1 0,0 0 0,0 1 0,0-2 0,3 0 0,-1-1 0,1-1 0,0 2 0,3-1 0,3 2 0,-1-1 0,3 1 0,1 1 0,-3-1 0,-2 1 0,-2-1 0,0-2 0,0 0 0,-3 0 0,0 0 0,-1 2 0,1-4 0,1 2 0,-1-1 0,2 1 0,2 1 0,2-2 0,1-2 0,2-2 0,-5-3 0,-4 0 0,-3-4 0,-4-3 0,-1-1 0,0-1 0,1-2 0,2-1 0,-2-2 0,-1 0 0,-1-1 0,3 1 0,-1 2 0,0 0 0,2 0 0,-1 0 0,0-2 0,-2 1 0,1-1 0,1 0 0,2 0 0,1-1 0,-3 2 0,2-2 0,-1 0 0,1-2 0,0 0 0,2 0 0,-1 1 0,1 0 0,0 1 0,0 0 0,1 1 0,-1-1 0,3 4 0,1-4 0,0 1 0,4-1 0,-1 0 0,0 0 0,-1 1 0,1-3 0,0-1 0,1 2 0,0 0 0,-1-1 0,3 5 0,-2-1 0,1 1 0,-1 0 0,1 2 0,-2-4 0,2 3 0,-3 0 0,0-1 0,2-1 0,1-1 0,1 1 0,1-2 0,0 1 0,-3-1 0,2 4 0,-3-2 0,0 2 0,-2-1 0,5 1 0,-3-3 0,2 3 0,-1 0 0,3-2 0,-1 0 0,1 0 0,1-2 0,-1 2 0,1-1 0,-3-1 0,1 4 0,-3-2 0,0 1 0,-2-1 0,0 1 0,0 1 0,1 0 0,-1 0 0,2-2 0,-2 0 0,2 3 0,1-5 0,0-2 0,3 0 0,-1-1 0,2 2 0,-1 0 0,1-1 0,-1 2 0,-1 0 0,2 4 0,-2-4 0,1 1 0,3-1 0,0 0 0,-2 2 0,0-2 0,-1 0 0,0 1 0,2-1 0,2 1 0,-2-1 0,1 4 0,-1-1 0,2-1 0,-2 2 0,2-3 0,1 3 0,-1-2 0,2 1 0,-3 0 0,2 0 0,-3 2 0,2-1 0,-2 0 0,2 1 0,-4 0 0,1 2 0,-1 0 0,0 1 0,-3-3 0,1 3 0,1-3 0,-2 3 0,2-3 0,1 3 0,-3-3 0,2 0 0,-1 2 0,-2-2 0,1 2 0,1-2 0,-1 0 0,2-2 0,-1-1 0,-1 3 0,-1-2 0,1 3 0,-2 0 0,-2-2 0,-2-1 0,0 0 0,-2-2 0,0 1 0,0-2 0,0 1 0,0-1 0,0 1 0,-2 2 0,-2-1 0,1 5 0,-5 1 0,2-2 0,-1 3 0,-2-2 0,0-1 0,0-2 0,1 1 0,-1 2 0,-1 2 0,2-1 0,-1 1 0,1-1 0,-2-1 0,0 2 0,-1-1 0,0 1 0,-1 0 0,1 3 0,2-4 0,0 2 0,-1 1 0,1-1 0,-1 2 0,-1-1 0,0 2 0,0 0 0,-1 0 0,1 0 0,1 3 0,0 0 0,2 2 0,-2 0 0,-1 2 0,1 0 0,1 3 0,0-1 0,2 0 0,2 0 0,2 4 0,1 1 0,2 2 0,0 3 0,0 3 0,0 3 0,0 2 0,1 5 0,-1 5 0,3 0 0,2 1 0,3-6 0,4-2 0,3-4 0,3-1 0,-1-3 0,5 0 0,-1 0 0,1-2 0,-3-2 0,-2-2 0,2-3 0,-4-3 0,1 0 0,-2-2 0,-2-3 0,0-2 0,0 0 0,-1-3 0,2 1 0,2-2 0,-2 1 0,1 0 0,-2-2 0,-1 0 0,-4-3 0,-1-3 0,0-1 0,-3-4 0,-1-3 0,0 2 0,-2-5 0,0 1 0,0-6 0,-3-4 0,-2 2 0,-5-1 0,1 1 0,-3 4 0,1-2 0,-3 5 0,3 2 0,0 1 0,0 2 0,3 1 0,-1 4 0,1 1 0,0 7 0,1 6 0,1 4 0,-1 3 0,2 3 0,-1 5 0,1 2 0,1-1 0,1 1 0,1 0 0,1-1 0,1-3 0,0 2 0,0-3 0,1-1 0,-1-1 0,0-1 0,0-1 0,0-1 0,0 1 0,3-4 0,-1-4 0,1-6 0,-2-8 0,-1-8 0,-6-4 0,-4-2 0,-3-1 0,-2 2 0,-2-1 0,-2 2 0,-2-1 0,0-2 0,0 3 0,3 3 0,-1 4 0,4 2 0,2 3 0,1 1 0,3 8 0,3 4 0,2 3 0,2 6 0,2 5 0,0 1 0,0 2 0,0-1 0,1 1 0,-1-3 0,0 1 0,1-1 0,-1-2 0,0 0 0,3-5 0,0-3 0,5-3 0,-3-2 0,-3-4 0,-2-7 0,-4-2 0,-1-3 0,-1-3 0,-2-4 0,1 2 0,-2-3 0,-1 2 0,1 1 0,1 2 0,0 3 0,-2 3 0,0 7 0,3 6 0,1 3 0,1 7 0,3 4 0,2 6 0,-2 1 0,2 1 0,-1-1 0,-1 1 0,-2 0 0,-3 1 0,1-1 0,1-3 0,1 0 0,2-3 0,0 0 0,1-3 0,1 1 0,0-1 0,1-2 0,-1-7 0,0-7 0,0-8 0,0-8 0,0-6 0,0-5 0,0-3 0,0-1 0,0-4 0,0-1 0,0 0 0,-2 1 0,0 1 0,-2 4 0,-3 4 0,1 5 0,-2 4 0,0 3 0,0 1 0,0 4 0,-1 2 0,2 6 0,0 4 0,-2 4 0,-3 5 0,2 5 0,-3 3 0,1 3 0,-4 3 0,0 5 0,-1-1 0,0 0 0,1-1 0,-1 3 0,1 1 0,2-3 0,0 0 0,3-3 0,2-2 0,-1-6 0,3 0 0,2-5 0,1-9 0,2-7 0,2-9 0,-2-8 0,4-6 0,-2-4 0,0-1 0,1-4 0,-1 1 0,0-1 0,0 3 0,0 2 0,0 2 0,0 2 0,0 5 0,0 3 0,0 2 0,0 2 0,0 8 0,0 6 0,0 7 0,0 7 0,0 2 0,0 5 0,0 3 0,0 1 0,0 0 0,0 1 0,0-1 0,0 1 0,0-3 0,0-2 0,0-1 0,0-4 0,0 0 0,0 0 0,0-3 0,0 1 0,2-2 0,3 0 0,0-2 0,1 0 0,0-2 0,0-1 0,0-6 0,2-3 0,-4-11 0,1-1 0,-2-6 0,0-2 0,4-3 0,0-3 0,-1-4 0,1 4 0,4-1 0,-1 0 0,-2 2 0,1 3 0,0 4 0,-3 2 0,0 3 0,-3 2 0,-1-1 0,-4 4 0,-1 2 0,-5 7 0,-1 6 0,-2 5 0,0 6 0,-4 4 0,0 2 0,-2 3 0,2 3 0,-4 0 0,0 1 0,-2 2 0,2-1 0,-1-1 0,2-1 0,1-2 0,0-1 0,1-4 0,1 1 0,2-1 0,0-1 0,3-2 0,1-3 0,2-2 0,0-1 0,2-1 0,1-1 0,2 1 0,-2-3 0,-1-1 0,0-7 0,1-3 0,4-5 0,0-2 0,3 0 0,3 0 0,0-1 0,-1-2 0,1 3 0,2 1 0,-2 1 0,2 2 0,0 1 0,1 2 0,1 0 0,1 2 0,0 0 0,1 0 0,0 0 0,-1 3 0,-1 2 0,-3 3 0,-3 4 0,0 2 0,-3 0 0,-1 1 0,0-1 0,-1 0 0,1-6 0,-2-4 0,2-7 0,0-4 0,-2 0 0,-3-1 0,-2 3 0,1 4 0,0 3 0,2 5 0,2 2 0,-1 3 0,3-1 0,0 2 0,0 0 0,0 0 0,0 0 0,-2-2 0,-2-3 0,-1-6 0,0-7 0,3-4 0,-1-3 0,2-1 0,0-1 0,1 0 0,0 1 0,0 0 0,0-3 0,0 0 0,5 1 0,2-3 0,5 1 0,4-2 0,2 2 0,2 2 0,2-1 0,1 1 0,-1-1 0,1 3 0,-1-1 0,-3 2 0,1 2 0,-4-1 0,-3 2 0,-1 1 0,-1 2 0,0-2 0,-2 0 0,-1 2 0,-2-2 0,2 1 0,-4-1 0,3 3 0,-3-1 0,3-1 0,-3 1 0,1-2 0,-2-1 0,-2-2 0,0 0 0,-1-1 0,0-1 0,0 1 0,0-1 0,0 0 0,0 1 0,1 2 0,2 1 0,-1-1 0,3 2 0,-1 0 0,-2-1 0,3 1 0,1 3 0,0-2 0,2 2 0,-2 0 0,-3-3 0,1-1 0,1 1 0,0 2 0,2 2 0,0-1 0,-2-2 0,0-1 0,0 0 0,-1 1 0,0 0 0,2 2 0,3-2 0,1 3 0,-2-2 0,1-2 0,1-1 0,-1 1 0,1 3 0,0-3 0,-2 3 0,1-1 0,1-2 0,1 1 0,-3-1 0,1 2 0,2 2 0,-2-3 0,3 4 0,-1-4 0,0 2 0,-1 1 0,-1-1 0,-1 1 0,1 0 0,3 0 0,0-2 0,1-1 0,0 0 0,2 1 0,0-2 0,0 0 0,-2 1 0,0 1 0,0 2 0,-4-1 0,1 1 0,-1 2 0,-2-3 0,-3 1 0,-6 1 0,-4-2 0,-1 1 0,-4 1 0,2-2 0,0 1 0,-1-2 0,-1 2 0,3-3 0,-1 1 0,2-1 0,1 2 0,-3 0 0,1 0 0,0-2 0,2-2 0,2 0 0,2-3 0,1 0 0,1 1 0,0-2 0,0 0 0,0 1 0,0-1 0,1 0 0,-1 1 0,0-1 0,2 4 0,1-1 0,-1 1 0,2 1 0,0-1 0,-1 0 0,-3-1 0,-3 3 0,-3 0 0,-3 2 0,2 0 0,-3 1 0,1 1 0,-1-1 0,-1 0 0,0 2 0,0-1 0,-2 2 0,3 0 0,-3 1 0,1 0 0,1 0 0,-1 0 0,1 0 0,-1 0 0,1 1 0,-1-1 0,1 0 0,1 1 0,2 2 0,-2-1 0,0 1 0,3 1 0,-2 0 0,3 1 0,-1-1 0,2 2 0,-1 1 0,-1-3 0,-1 1 0,1 0 0,1 2 0,0-3 0,-3 0 0,3 2 0,1 1 0,-1-2 0,1 3 0,-1-2 0,1 1 0,-1-1 0,-1-2 0,1 3 0,1-1 0,-1 1 0,1-1 0,0 1 0,0 0 0,-1-1 0,-1-2 0,-2-1 0,1 1 0,2 3 0,0-2 0,1 2 0,-1-1 0,-2-2 0,0 0 0,1 0 0,-2 0 0,3 1 0,1 3 0,0-2 0,0 1 0,-1-1 0,3 2 0,-3-1 0,1-1 0,1 2 0,-2 0 0,2-1 0,-1 3 0,-2-4 0,1 3 0,-1-2 0,1-1 0,1 3 0,-1-2 0,2 1 0,-2-2 0,2 2 0,-1 0 0,1 0 0,0-1 0,-1 3 0,0-1 0,2 1 0,-2-1 0,0 2 0,2-2 0,-2-2 0,2 3 0,-1-1 0,2 0 0,1 3 0,-2-3 0,-2-3 0,0 1 0,-2-2 0,2 1 0,0 2 0,3 1 0,-3-1 0,1 1 0,-1-2 0,-2-2 0,2 1 0,-1 1 0,1-1 0,0 1 0,2 2 0,-2-2 0,1 0 0,-2 0 0,3 1 0,-4-2 0,1 1 0,3 1 0,-2-1 0,0 1 0,3 0 0,-1 2 0,2 1 0,0 0 0,1 2 0,0-1 0,0 1 0,0-1 0,2 1 0,3-1 0,0 1 0,2-3 0,0-1 0,3 2 0,1-1 0,0-2 0,-2-4 0,-2-4 0,-2-5 0,-3-5 0,-1 0 0,1-2 0,-2-1 0,-2-1 0,2 1 0,2 3 0,0-1 0,3 1 0,1 2 0,3 3 0,-2-2 0,-1-1 0,1 3 0,1-3 0,0 3 0,-1-3 0,2 3 0,-3-1 0,-1-3 0,1 2 0,0-1 0,0-1 0,0 1 0,3 3 0,-3-1 0,0-2 0,0 1 0,0 2 0,3 0 0,0 0 0,-1-1 0,0 1 0,0-1 0,-1-2 0,1-1 0,1 0 0,-2 1 0,-1-3 0,-2 1 0,1 2 0,-2-1 0,1-1 0,-3-1 0,1 1 0,-1-2 0,-1 0 0,0 1 0,0-2 0,-1 1 0,3-1 0,3 3 0,2 0 0,2 0 0,0 2 0,4 0 0,-2 2 0,1-2 0,0 3 0,0-2 0,0 0 0,-1-1 0,1 1 0,-1 1 0,2 1 0,-3 1 0,3 0 0,-2 0 0,1-1 0,-1 1 0,-2-3 0,0 2 0,1 1 0,-3-2 0,0 2 0,-1-3 0,2 2 0,-1 1 0,-1-1 0,1 1 0,0-2 0,0 2 0,-2-3 0,1 1 0,0-1 0,-2-1 0,-2-1 0,0-1 0,-2-2 0,0 0 0,0-1 0,-2 0 0,-3 4 0,-2-1 0,-2 2 0,-2 3 0,0 1 0,-1 3 0,0-1 0,0 2 0,0 2 0,3 0 0,-1 1 0,3 2 0,2 3 0,3 1 0,-1 1 0,3 2 0,0 0 0,0 1 0,0 0 0,2 0 0,-2-2 0,0 2 0,0 1 0,0-3 0,0 2 0,0-1 0,0 1 0,0-1 0,0 1 0,0-2 0,0 1 0,0 1 0,0-1 0,0 1 0,0-1 0,0 1 0,0-2 0,2 0 0,0-2 0,3-1 0,1-3 0,0 1 0,2 1 0,-1 1 0,-1-1 0,0 1 0,-1 1 0,-2-1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4:45.3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12.22815"/>
      <inkml:brushProperty name="anchorY" value="517.94604"/>
      <inkml:brushProperty name="scaleFactor" value="0.5"/>
    </inkml:brush>
  </inkml:definitions>
  <inkml:trace contextRef="#ctx0" brushRef="#br0">45 1101 24575,'0'0'0,"0"-3"0,2 1 0,1-4 0,2 2 0,1-1 0,2 3 0,0-2 0,0 0 0,2 0 0,0 3 0,-1-1 0,4 1 0,-2 1 0,0 0 0,1 0 0,0 0 0,-1 0 0,1 0 0,-1 0 0,1 0 0,-1 0 0,1 0 0,-1 0 0,-1-3 0,-1 1 0,0 1 0,-1-5 0,-1 2 0,1-2 0,1 1 0,-1-2 0,1 2 0,-3-2 0,1 1 0,-2-1 0,3 2 0,-4-3 0,2 3 0,-1-1 0,1 1 0,2-3 0,-2 0 0,2 1 0,0 2 0,-1-1 0,2 0 0,-1 0 0,1 1 0,-1-2 0,1 2 0,-3-1 0,1 0 0,0 1 0,1 0 0,-1 1 0,-1-2 0,0 0 0,0 1 0,0-1 0,-1-1 0,1 2 0,3-2 0,-1 1 0,2 2 0,0-1 0,2 1 0,-4-3 0,2 2 0,0 1 0,-3-1 0,1 1 0,-2-2 0,1 0 0,0 3 0,1-3 0,-4 0 0,0-3 0,-3 0 0,1-3 0,-2 0 0,2 2 0,0 1 0,1-2 0,0 3 0,1-1 0,-1 0 0,-1 0 0,0-3 0,1 5 0,1-4 0,-2 2 0,-1-1 0,0-1 0,1-1 0,-2-1 0,0 2 0,0-1 0,2 2 0,0-1 0,1 2 0,-2-1 0,0-2 0,1 2 0,-1-2 0,1 1 0,2 4 0,1 0 0,0-1 0,-3-1 0,3 1 0,1 1 0,-1-3 0,2 3 0,-1-1 0,-2-1 0,2 1 0,-2 0 0,-1-1 0,0-1 0,0 2 0,1-1 0,-2-2 0,0 2 0,-1-3 0,0 1 0,-1-1 0,0 0 0,0-1 0,0 2 0,0-2 0,3 2 0,-1 2 0,-1-1 0,2-1 0,-2 1 0,3 1 0,-2 0 0,0-1 0,3 3 0,-1-2 0,1 2 0,0 1 0,1-1 0,-1 1 0,2 0 0,-2 0 0,0-2 0,0-1 0,-2-2 0,1 0 0,-2-1 0,-1-1 0,-2 3 0,-1 1 0,-3 1 0,-2 1 0,-2 5 0,-1-1 0,-1 3 0,-1 0 0,1 0 0,-1 0 0,0 1 0,2 2 0,4 2 0,-1 0 0,0-1 0,-2 0 0,2 1 0,-1-1 0,2 1 0,-1 1 0,2 0 0,-2 2 0,0 1 0,-2 0 0,2 0 0,-2-2 0,3 1 0,-1-2 0,1 1 0,0-2 0,1 1 0,0 3 0,0-2 0,1 1 0,-1 1 0,1 0 0,0 3 0,-1-3 0,-1-3 0,0 2 0,-1-3 0,0 2 0,4 1 0,-3-2 0,2 1 0,-2 2 0,-1-1 0,1-1 0,1 3 0,0-3 0,0 1 0,-1-1 0,1 0 0,1 1 0,0 0 0,-1 0 0,2 1 0,-2-3 0,-1 1 0,1 0 0,1-1 0,-3 1 0,3 0 0,-1 2 0,-3-2 0,2 1 0,-1-2 0,1 2 0,-1-1 0,1-1 0,-1 2 0,0-2 0,0 2 0,0-1 0,0 1 0,1-3 0,0 3 0,0-3 0,1 1 0,-1-1 0,0 3 0,0-3 0,-1-1 0,-2-1 0,2 2 0,-2-2 0,1 1 0,1 0 0,-2 0 0,3 1 0,-1 0 0,2 1 0,-3 0 0,1-1 0,1 0 0,-1-1 0,-1 0 0,1 1 0,1 2 0,0-2 0,0 0 0,0 1 0,-2-2 0,2 3 0,0 1 0,0 1 0,0-1 0,-1-2 0,1 2 0,0 0 0,2 0 0,0-1 0,1 2 0,-2-2 0,0 1 0,1 0 0,-1-1 0,-1 1 0,-2-1 0,2-1 0,0 3 0,0-2 0,-2-1 0,2 0 0,-1-1 0,-2-1 0,3 1 0,0 1 0,0 0 0,1 1 0,0-1 0,-2-1 0,1 1 0,1 1 0,-1-1 0,1 1 0,1 2 0,2 0 0,3 0 0,0 0 0,2 0 0,2 2 0,1-2 0,0 0 0,1 0 0,1-1 0,1-3 0,2-1 0,0-1 0,0-2 0,1-1 0,-1 0 0,1 0 0,1 0 0,-2-1 0,1 1 0,-1 0 0,1 0 0,-1 0 0,1 0 0,-1 0 0,1 0 0,-1 0 0,1 0 0,-1 0 0,1 0 0,-1 0 0,-1-3 0,-1 0 0,0 1 0,-1-2 0,-3-3 0,1 1 0,1 1 0,-2-2 0,2 3 0,0-1 0,1 0 0,-1 1 0,2-1 0,-2-3 0,-2-1 0,1 1 0,-1-1 0,1 2 0,-1 0 0,1 0 0,1 1 0,-1-2 0,1 0 0,0 0 0,0 2 0,-2-1 0,2 1 0,-2-1 0,-1-1 0,-2-1 0,3 1 0,-3-1 0,1 0 0,-1-1 0,-1-2 0,2 3 0,2 2 0,0 0 0,2 1 0,-2 0 0,2 1 0,0-2 0,3 2 0,-3-1 0,-1-2 0,2 1 0,-1 2 0,0-1 0,1-2 0,-2-1 0,-3-1 0,2 1 0,-1 0 0,0-1 0,-1 2 0,1 0 0,1 2 0,0-2 0,1 3 0,-1-3 0,-2 0 0,3 2 0,-2-2 0,2 1 0,-1-1 0,0 3 0,2-1 0,0-3 0,1 2 0,-2-1 0,1 2 0,-2-2 0,0 0 0,0 2 0,-2-2 0,4 1 0,-4 0 0,2-1 0,-3-3 0,0 1 0,-1 0 0,-1-4 0,0 3 0,0-2 0,0 1 0,-3 2 0,-1 2 0,-1 0 0,-3 3 0,2-2 0,0 3 0,0 3 0,1 4 0,3 2 0,-1 4 0,3 1 0,-1 3 0,1 0 0,1 0 0,-3-2 0,0-1 0,-1 1 0,2-1 0,-3-2 0,1 1 0,-2-2 0,0 0 0,-1 0 0,1-1 0,-1 0 0,-3-3 0,3 3 0,-1-2 0,-2 2 0,0-1 0,1 1 0,0 0 0,0 1 0,1-2 0,2 1 0,-2 1 0,2-1 0,-1-1 0,1 3 0,-1-3 0,1 2 0,0 1 0,0 0 0,2-1 0,-3 0 0,2-1 0,-2 1 0,0-1 0,0 0 0,1 0 0,-1 1 0,0-1 0,0-1 0,-2-1 0,2 3 0,-2-3 0,0 0 0,1 0 0,-1-1 0,-1 1 0,1-1 0,-1 1 0,3 1 0,0 0 0,-1 0 0,0 2 0,0-3 0,0 0 0,-2-2 0,1 2 0,-1 0 0,1-1 0,0 2 0,1-1 0,0 1 0,1 0 0,0 2 0,0 1 0,-2-2 0,0-1 0,0 2 0,0-2 0,-1-1 0,2 1 0,-1-1 0,2 3 0,-2-4 0,3 4 0,-1-1 0,0 1 0,3 1 0,0 1 0,2 1 0,0 2 0,3-2 0,3-3 0,2-2 0,2-1 0,2-3 0,0-1 0,1 0 0,0 0 0,0-1 0,0 1 0,-1 0 0,-1-3 0,-3-2 0,-2-3 0,-2-2 0,-2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76.30273"/>
      <inkml:brushProperty name="anchorY" value="-151.23996"/>
      <inkml:brushProperty name="scaleFactor" value="0.5"/>
    </inkml:brush>
  </inkml:definitions>
  <inkml:trace contextRef="#ctx0" brushRef="#br0">723 13 24575,'0'0'0,"0"-2"0,-2 0 0,-3-1 0,-1 1 0,-4 0 0,0 1 0,-1 1 0,-1 0 0,0 0 0,0 0 0,-1 0 0,3 0 0,-3 0 0,1 0 0,1 0 0,-2 0 0,-2 0 0,4 3 0,-2-1 0,2 3 0,0-1 0,1 0 0,-1 0 0,4 0 0,-2 0 0,2 1 0,1 0 0,0 2 0,0-2 0,-1-1 0,0 1 0,0 0 0,-1-1 0,0 0 0,3 3 0,2 2 0,-2-3 0,1 3 0,-1-2 0,2 1 0,-1 1 0,2 0 0,-1 3 0,3-2 0,-1 3 0,1-1 0,-1 1 0,-4-1 0,0 1 0,1-2 0,1 2 0,0-1 0,2 1 0,1-1 0,-1 1 0,1-2 0,1 2 0,-3-2 0,-1-2 0,-2-1 0,2 0 0,-3-3 0,-2 1 0,-1 0 0,1 0 0,2 2 0,-1-2 0,2 2 0,-1-1 0,-1-2 0,1 1 0,-2-2 0,2 3 0,2-1 0,1 3 0,-1-1 0,-2-1 0,-1-2 0,1 0 0,0 2 0,2 0 0,2 3 0,-2-1 0,0 0 0,1-3 0,-2 2 0,1 1 0,2 0 0,-2 2 0,-2-2 0,1 0 0,-1 1 0,0 1 0,1-1 0,0-1 0,0 2 0,2-2 0,-1-1 0,-2-2 0,0 1 0,-2-3 0,4 2 0,-4-1 0,3 2 0,0 1 0,1-2 0,0 2 0,-2-2 0,-1 0 0,0-1 0,0 0 0,0-2 0,-3 2 0,0 1 0,-1 0 0,2 1 0,0 0 0,2-1 0,2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01.66187"/>
      <inkml:brushProperty name="anchorY" value="-517.87054"/>
      <inkml:brushProperty name="scaleFactor" value="0.5"/>
    </inkml:brush>
  </inkml:definitions>
  <inkml:trace contextRef="#ctx0" brushRef="#br0">13 1504 24575,'0'0'0,"3"0"0,-1-2 0,0-4 0,0-1 0,0-2 0,-2-3 0,1 0 0,-1-1 0,0 1 0,0-1 0,0 0 0,0 0 0,0 2 0,0-2 0,0 0 0,-1 1 0,1-1 0,0 1 0,0 0 0,0-1 0,-1 4 0,-4-1 0,0-1 0,0 2 0,3-2 0,-1 0 0,2-2 0,0 2 0,1-1 0,0-1 0,0 1 0,0-1 0,0 0 0,0 1 0,0-1 0,1 2 0,-1-2 0,0 1 0,0 0 0,1 2 0,2-1 0,-1 2 0,3 1 0,-1 1 0,-1-3 0,0 0 0,-2 0 0,3 1 0,-2-1 0,1 1 0,-1-1 0,-1-2 0,-1 0 0,2 1 0,-2-1 0,0-1 0,0 1 0,-2-1 0,2 2 0,0-2 0,0 0 0,0 1 0,0-1 0,0 1 0,0 0 0,0-1 0,3 4 0,-1-1 0,1-1 0,0 4 0,1-1 0,2 1 0,-1 1 0,-1-3 0,0 2 0,1-1 0,-1-1 0,-3 0 0,4 0 0,-3 1 0,3 0 0,0 1 0,-1-1 0,1 0 0,-2 0 0,1 0 0,-2-2 0,0 0 0,-1-2 0,-1 0 0,2 2 0,1-1 0,-1 2 0,-1-1 0,1-2 0,1 3 0,0 0 0,-1 0 0,2 1 0,1-1 0,0 2 0,-1 1 0,0-2 0,0-2 0,-1 2 0,1-1 0,1 2 0,1 2 0,0 0 0,1 0 0,-1-1 0,-1-1 0,-2-3 0,2 3 0,-2-2 0,2 2 0,-1-1 0,2 2 0,-1-1 0,0-1 0,-3-1 0,2 1 0,-1-1 0,0 0 0,2 1 0,-2-1 0,0 0 0,2 1 0,1 3 0,1 1 0,0-1 0,2 1 0,-3-1 0,1 1 0,-1-2 0,0 0 0,1 0 0,-4-2 0,0-2 0,0 2 0,1-1 0,-2 0 0,3 1 0,-2-1 0,3 2 0,-1-1 0,-2 1 0,2 0 0,1 2 0,0-2 0,2 2 0,-4-1 0,1-1 0,-1-2 0,0 1 0,-1-1 0,2 1 0,1 3 0,0 0 0,-1-3 0,-1 0 0,1 0 0,-2 1 0,2 0 0,3 2 0,-2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3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4941.26172"/>
      <inkml:brushProperty name="anchorY" value="-632.91681"/>
      <inkml:brushProperty name="scaleFactor" value="0.5"/>
    </inkml:brush>
  </inkml:definitions>
  <inkml:trace contextRef="#ctx0" brushRef="#br0">219 1960 24575,'0'0'0,"3"0"0,0 0 0,5 0 0,-1 0 0,3-2 0,-2-5 0,1 0 0,-1-2 0,1 0 0,0 1 0,1 2 0,-1-1 0,-1-1 0,0 3 0,-1-1 0,0-1 0,-2 1 0,1 0 0,1 1 0,-1-3 0,1 2 0,-3-1 0,3 2 0,-3-3 0,3 3 0,0 1 0,-2-1 0,2 1 0,-2-1 0,2-2 0,-1 2 0,3-3 0,-3 1 0,0-3 0,0 3 0,0-1 0,1 1 0,2 1 0,1 1 0,-1-2 0,0-1 0,-1 3 0,-1-3 0,-1 3 0,1-1 0,1-2 0,1-1 0,1 2 0,-3-1 0,2 2 0,-3-1 0,1 1 0,0 1 0,-2-3 0,2 1 0,1 1 0,0-1 0,1 1 0,1 1 0,-2-2 0,-2 1 0,0-1 0,0 1 0,3-2 0,-1 0 0,-2 1 0,3-2 0,-2 0 0,3 3 0,-4-3 0,3 3 0,-3-1 0,0-1 0,1 0 0,0-2 0,3 2 0,-3 0 0,0-1 0,-4 0 0,1-2 0,2 1 0,-1-1 0,-2 1 0,2 1 0,-1 0 0,1 2 0,1-1 0,0 1 0,-1-1 0,-3-4 0,3 2 0,0-1 0,0 1 0,1 1 0,-1 1 0,1-1 0,-1 0 0,-1 0 0,0-2 0,0 1 0,-2-2 0,3 3 0,-1 0 0,1 2 0,-1 1 0,-1-2 0,0 0 0,0-2 0,0 1 0,-1-3 0,2 2 0,2-3 0,-1-2 0,1 0 0,-1-1 0,1 2 0,-1-1 0,0 2 0,-2 2 0,3 0 0,-1 3 0,0-3 0,-3-1 0,1 0 0,-1 1 0,1-1 0,2 0 0,-2 0 0,1 1 0,0 0 0,-1 0 0,2 2 0,0 1 0,1-1 0,-2 0 0,-1-2 0,2 1 0,-1-1 0,1 1 0,2 1 0,-2 0 0,2 0 0,-2-1 0,-1 0 0,-1 1 0,1-3 0,-1 2 0,-1-2 0,2 3 0,-1 1 0,2-1 0,-1-1 0,2 3 0,-1-2 0,-2 1 0,0-1 0,-2-3 0,1 2 0,2 0 0,0 0 0,-1 3 0,2-2 0,0-1 0,-1 1 0,1 1 0,-2-1 0,1 2 0,-3-3 0,0 0 0,1 0 0,0 2 0,2 1 0,1 1 0,-2-2 0,2 3 0,-1-4 0,-1-2 0,1 1 0,2-2 0,-1 0 0,0 1 0,-3-1 0,2 3 0,0 0 0,-2 0 0,1 0 0,-2-2 0,-1 2 0,2 0 0,1 0 0,-2 1 0,1-1 0,1 1 0,0-1 0,0 1 0,-2-1 0,1-1 0,-2-1 0,3 3 0,-1-1 0,1 0 0,-2 0 0,0 0 0,-1-1 0,1-2 0,-1 1 0,0 0 0,0 0 0,0 0 0,0-1 0,0 1 0,-1 0 0,1 0 0,-1 2 0,-4 0 0,1 0 0,-2 3 0,-1 0 0,-1 2 0,0 0 0,1 1 0,-2 0 0,1 2 0,-2-1 0,0 2 0,-1 0 0,2 0 0,-2 0 0,1 0 0,-1 0 0,0 0 0,1 0 0,-1 0 0,2 0 0,-2 0 0,1 0 0,-1 0 0,0 0 0,1 0 0,-1 0 0,2 0 0,-2 0 0,1 0 0,-1 0 0,0 0 0,1 0 0,-1 0 0,2 0 0,-2 0 0,1 0 0,-1 0 0,1 0 0,-1 0 0,1 0 0,-1 0 0,1 0 0,0 0 0,-1 0 0,1 0 0,-1 0 0,1 0 0,-1 0 0,2 0 0,-2 0 0,1 0 0,-1 0 0,3 3 0,1 1 0,1 1 0,1 2 0,1-2 0,-2 0 0,-1 0 0,1-1 0,1 1 0,-1 1 0,-1-3 0,1 1 0,0 0 0,0 1 0,0 1 0,0-2 0,0-1 0,-2 1 0,3 2 0,-1-1 0,1 0 0,-1 0 0,1 2 0,-1-2 0,1 1 0,1 0 0,-1-1 0,-1 0 0,0-1 0,-1 1 0,0-1 0,2 1 0,-1-1 0,1 3 0,-1-2 0,1 0 0,-1 0 0,3 2 0,-3-2 0,1 2 0,-1-4 0,2 4 0,-2-2 0,1 2 0,-1-2 0,0-1 0,0 0 0,1 2 0,0-1 0,0 2 0,0-1 0,0 1 0,1-2 0,-1 0 0,0 1 0,0 0 0,-1-1 0,1 2 0,0-2 0,0 0 0,-1 0 0,1 2 0,-1-3 0,3 2 0,-4-1 0,3 2 0,-3-2 0,3 0 0,-1 1 0,0 0 0,-1-1 0,1 1 0,0-1 0,0 1 0,-1-1 0,1 2 0,-1-3 0,2 2 0,1 2 0,0 0 0,1 1 0,-1 0 0,1-1 0,0 1 0,-2 0 0,2 2 0,-2-1 0,0-1 0,1-1 0,0 1 0,-2-1 0,3 0 0,-4-3 0,2 1 0,-2 0 0,2 0 0,1 1 0,-2-1 0,1 1 0,-1-1 0,0 1 0,1-2 0,-1 1 0,1 1 0,2 2 0,-2-2 0,0 0 0,2 2 0,1 1 0,-3-3 0,2 1 0,-1 1 0,-1-2 0,-2-2 0,2 1 0,0 1 0,0 1 0,1-2 0,-1 2 0,1 0 0,0 0 0,-1-2 0,2 3 0,-2-2 0,0 1 0,1-1 0,-1 0 0,0 1 0,0-3 0,0 3 0,0-2 0,-1 1 0,2 1 0,-2-3 0,0 1 0,0 0 0,0 0 0,2 1 0,-2 2 0,1 0 0,2 1 0,-3-2 0,2 1 0,0 0 0,1 2 0,-1-4 0,0 1 0,1 0 0,0 1 0,2 2 0,-4-4 0,1 3 0,0-4 0,-1 1 0,0 0 0,0 0 0,0-1 0,0 2 0,3 1 0,0 0 0,-3 0 0,1-2 0,-2 0 0,1-1 0,2 2 0,-1 1 0,0-1 0,0 1 0,1-1 0,0 1 0,1 1 0,1 1 0,-1-1 0,1 2 0,0-2 0,0 2 0,1 0 0,-1-2 0,0 2 0,0-1 0,0 0 0,0 1 0,0-2 0,0 2 0,0-2 0,0 2 0,0-2 0,0 2 0,0 0 0,0-2 0,0 2 0,0-2 0,0 2 0,0-2 0,0 2 0,0-2 0,0 2 0,0-1 0,0 0 0,0 1 0,0-2 0,0 2 0,0-1 0,0 0 0,0 0 0,0 0 0,0 1 0,0-2 0,0 2 0,0-1 0,0 0 0,0 0 0,0 0 0,0 0 0,0 1 0,1-2 0,4-1 0,-1 0 0,1 0 0,0-2 0,1 1 0,0-1 0,0 3 0,-1-1 0,0 1 0,-3 0 0,2 0 0,-1-1 0,0 0 0,1 0 0,-2 1 0,3 1 0,1-3 0,2-2 0,-1 1 0,0 0 0,1 1 0,1-1 0,1-2 0,-3 1 0,1-2 0,1 0 0,-3-4 0,-1-4 0,-1-1 0,0-1 0,-1-2 0,2 1 0,-2-1 0,0 1 0,-1-2 0,0-2 0,-1 1 0,1 2 0,1-1 0,-2 0 0,2 2 0,1-1 0,-1 1 0,1-1 0,0 1 0,-1-1 0,-1-1 0,2 2 0,0 0 0,3 3 0,1 2 0,2 2 0,-3-3 0,2 0 0,-1 1 0,-1-1 0,1-1 0,-1-1 0,2 1 0,-1 0 0,2 2 0,0-1 0,1 3 0,-2-3 0,2-2 0,0 1 0,-1 0 0,1 0 0,0 3 0,-1 0 0,-2-2 0,1 1 0,-3-4 0,-1 1 0,0-1 0,-1 1 0,4-1 0,0 0 0,-2-3 0,3 2 0,-3-1 0,0 2 0,0-1 0,-1 2 0,2-1 0,-1-2 0,0 3 0,1-3 0,-4 0 0,2 2 0,1 0 0,-1 0 0,1 2 0,-1-1 0,1-1 0,1 3 0,-1-1 0,1 0 0,-1-1 0,0-1 0,1 1 0,0 0 0,1-2 0,-1 2 0,-1 0 0,0 0 0,1 1 0,0-1 0,-1 1 0,0-1 0,0-1 0,-1 1 0,1 0 0,-3 0 0,3 0 0,-1-2 0,1 2 0,-2-2 0,2 2 0,1 0 0,-2-3 0,0 0 0,1-2 0,-2-1 0,1 4 0,0-2 0,-2-1 0,0 1 0,-2-1 0,-1 0 0,1-1 0,-1-1 0,0 2 0,-1-2 0,3 3 0,1 0 0,-2 0 0,3 2 0,-1 0 0,2 1 0,0 0 0,1 1 0,-2-2 0,2 3 0,-1-2 0,1 1 0,1-3 0,1 0 0,-1 0 0,0-1 0,-1-1 0,-2-1 0,2 3 0,-1 2 0,1-1 0,0 2 0,-1 0 0,1-3 0,0 3 0,0-2 0,1 0 0,-2-2 0,3 1 0,-3 0 0,-2-1 0,2 2 0,0 2 0,0-1 0,1 2 0,-1-3 0,0 1 0,-3-2 0,2-1 0,-1-2 0,0 1 0,-2-2 0,3 3 0,-2 0 0,2 2 0,1 1 0,-3-2 0,3 2 0,-1-2 0,-1 0 0,-2 0 0,3 0 0,0 1 0,-1-3 0,3 4 0,1-2 0,-4 0 0,1-1 0,0 1 0,-1 1 0,2-2 0,-1-1 0,2 3 0,-1-1 0,-2 0 0,1 0 0,0 2 0,-1-3 0,1 2 0,0-1 0,-2 0 0,0-1 0,2 3 0,-1-3 0,-1 1 0,-1-1 0,3 1 0,-2 0 0,1-1 0,-1 0 0,-1 0 0,-1-2 0,3 2 0,-1 0 0,3 3 0,-1-1 0,-2-1 0,1-1 0,-1 0 0,-2-1 0,1-1 0,-1 1 0,0-2 0,0 0 0,0 2 0,-1-2 0,1 1 0,2 2 0,1 1 0,-1-1 0,0 0 0,-1-2 0,1 3 0,2 0 0,0 2 0,2-2 0,0 0 0,0 1 0,0-3 0,-2 0 0,0 2 0,1-1 0,-2 0 0,-1 0 0,-1-2 0,-1 1 0,3 1 0,0 2 0,2 1 0,-1-1 0,-2 0 0,-2-2 0,-2-2 0,-4 1 0,-3 2 0,1 0 0,-3 4 0,2-1 0,1 0 0,-2-3 0,2 1 0,0 1 0,1-3 0,-2 2 0,1 2 0,-1 1 0,0 2 0,-2 0 0,1 2 0,-1 0 0,1 0 0,-1 2 0,0-2 0,2 0 0,-2 0 0,1 0 0,-1 0 0,0 0 0,1 0 0,-1 0 0,2 0 0,-2 0 0,1 0 0,-1 0 0,1 0 0,-1 0 0,1 0 0,-1 0 0,3 2 0,-1 1 0,2-1 0,-3 0 0,2-1 0,1 2 0,-2 1 0,2-3 0,-1 4 0,2-2 0,-2 1 0,2-1 0,1 4 0,0-2 0,-1-1 0,0 3 0,0-4 0,-2 1 0,1-1 0,0 0 0,1 2 0,2 3 0,0-2 0,-2-1 0,0 1 0,0 1 0,-1-1 0,0-1 0,-2-1 0,-1-3 0,3 3 0,1 0 0,0 1 0,1 1 0,-1 1 0,0-1 0,1 2 0,-2-1 0,2-1 0,-1 0 0,1 0 0,1 2 0,2 0 0,-1 2 0,1-2 0,-2 0 0,-1 1 0,2 0 0,-2-1 0,1 0 0,-1-2 0,0 2 0,2-2 0,0 3 0,0-2 0,-2-1 0,0 1 0,1-1 0,-1 0 0,0 1 0,3 0 0,-3-1 0,2 2 0,-2 0 0,-1 0 0,1-2 0,-3 1 0,4-1 0,-3 0 0,1 0 0,1-1 0,1 1 0,-2-1 0,1 1 0,-1-1 0,2 1 0,-2-1 0,1 1 0,0 0 0,0-1 0,2 3 0,-2-1 0,1 4 0,-1-3 0,0-1 0,3 3 0,-3-3 0,1 1 0,1 0 0,1 1 0,-1-1 0,0 0 0,1 0 0,-2-1 0,-2-1 0,1-1 0,2 1 0,-1 2 0,0 0 0,1-2 0,-2 1 0,1-1 0,-1 0 0,0 0 0,2 2 0,-2 0 0,-1 2 0,1-1 0,-1 3 0,-1-2 0,-2 5 0,1-2 0,-2 1 0,1-1 0,3-1 0,0-2 0,-1-1 0,-1-2 0,2 1 0,0-1 0,4 1 0,-3-1 0,1 1 0,1-2 0,-3-2 0,1 1 0,0 2 0,1 0 0,1 0 0,-1 1 0,1 0 0,2 1 0,0 1 0,0 1 0,1 0 0,0 0 0,0 0 0,0 0 0,0 1 0,-1-3 0,-2 0 0,1 0 0,1 0 0,-1 0 0,1 1 0,1 1 0,0 1 0,0-2 0,0 2 0,-2-1 0,-1 0 0,2 1 0,-1-2 0,0 2 0,0-3 0,-1 0 0,1 0 0,0 0 0,2 0 0,-2 2 0,2-1 0,0 2 0,0-2 0,0 2 0,0-2 0,0 2 0,-2-3 0,0 0 0,0 0 0,0 0 0,1 1 0,-1 0 0,2 0 0,0 2 0,0-1 0,0 0 0,0 0 0,0 0 0,0 1 0,-1-3 0,-1-1 0,-1 1 0,2 0 0,0 2 0,0-1 0,1 0 0,0 1 0,-2 1 0,4-2 0,-2 2 0,0-1 0,0 0 0,0 1 0,0-2 0,0-2 0,0-7 0,0-4 0,0-2 0,0-4 0,2 0 0,2 0 0,1 0 0,0 1 0,2-1 0,0 1 0,-1 0 0,0 0 0,2 3 0,-2-1 0,0-2 0,1 3 0,0 0 0,-1-1 0,2 1 0,-1 3 0,-1-4 0,1 1 0,1-3 0,0-1 0,0-1 0,-1 2 0,1 1 0,-1 1 0,0 1 0,-1-2 0,0 3 0,0 0 0,3 2 0,-3-2 0,2 1 0,0 1 0,-2-2 0,0-3 0,-1 2 0,1 1 0,1 2 0,1-1 0,2 2 0,0-2 0,0 0 0,1 1 0,0 1 0,-2-1 0,0 0 0,-1-1 0,3 0 0,0 0 0,0-1 0,0 1 0,1 0 0,-1 0 0,0 0 0,-1 0 0,1 2 0,-2-3 0,-1 2 0,1-1 0,-3-2 0,1 2 0,0-1 0,1 0 0,-1-2 0,0 1 0,2 1 0,-1-3 0,1 1 0,1 0 0,-2 0 0,1-1 0,-2 4 0,0-3 0,1 2 0,-1 1 0,-1-1 0,1 0 0,1 1 0,-2-1 0,1 0 0,-2-1 0,0-1 0,0-1 0,-2 1 0,2-2 0,1 0 0,1 0 0,0 0 0,0 2 0,-1-2 0,1 2 0,1-1 0,-2 1 0,-2-4 0,1 3 0,-1-1 0,2 0 0,0-1 0,1-2 0,0 1 0,0 2 0,1-1 0,1 0 0,1 1 0,-3 2 0,1-3 0,-1 1 0,-3-3 0,1 4 0,-1-3 0,-2 3 0,2-1 0,2 0 0,-1 0 0,-1-1 0,-2 0 0,1-1 0,-1 0 0,2 3 0,-3-2 0,1-1 0,-2 0 0,2 0 0,-2-1 0,0-1 0,0 2 0,0-2 0,0 1 0,0 0 0,2 2 0,-1 0 0,2 0 0,0 2 0,1 0 0,-2-1 0,3-1 0,-1 0 0,1-2 0,0 1 0,-1-2 0,4-1 0,-2 0 0,0 1 0,0 2 0,-2-1 0,-1 1 0,1 2 0,1-1 0,0 1 0,-2-1 0,2 1 0,-1 1 0,1 0 0,0 1 0,-2-2 0,1 3 0,0-3 0,-1 0 0,-2-1 0,3 1 0,-1 0 0,-1 0 0,0-1 0,0-1 0,-2-1 0,0 1 0,2 1 0,1 0 0,0 2 0,1 0 0,-1-1 0,0 0 0,1 0 0,-1 0 0,0 0 0,-1-1 0,-1-1 0,2 2 0,-1 0 0,-1-1 0,2 0 0,-2-1 0,-1-1 0,1 1 0,-1-2 0,0 2 0,0-2 0,-1 0 0,1 2 0,0-2 0,-1 2 0,-4 1 0,-1 2 0,-3 2 0,2 1 0,0 0 0,-1-1 0,2 1 0,-1 1 0,-1 1 0,-1 1 0,0-2 0,2 0 0,-1 1 0,-1 0 0,-1 1 0,1 0 0,-1 1 0,-1 0 0,1 0 0,-1 0 0,2 0 0,-2 0 0,0 0 0,1 0 0,1 2 0,1 1 0,2 1 0,0 0 0,-2 0 0,0-2 0,2 2 0,-2 0 0,2 1 0,0-1 0,1 3 0,-1-3 0,0 0 0,0 1 0,0-1 0,-3 0 0,3-1 0,2 4 0,-1-2 0,0 2 0,0-2 0,1 1 0,-2 0 0,0-2 0,-2-1 0,1 1 0,1 2 0,3 0 0,-2 1 0,2 0 0,-1-1 0,-3-1 0,3 0 0,-4 0 0,3 0 0,1 2 0,-1-2 0,1 3 0,-1 0 0,-1-2 0,-1 2 0,-1 0 0,4 1 0,0 1 0,-1-2 0,0-1 0,0-1 0,2 1 0,-1 1 0,3 1 0,-3-2 0,2 3 0,-2-4 0,0 1 0,-2 0 0,3 2 0,-3 1 0,1 0 0,-1-2 0,-2-2 0,3 1 0,1 1 0,-3-1 0,4 3 0,-2-3 0,0 1 0,0-1 0,-2-2 0,1 0 0,0 2 0,-2-2 0,1 1 0,2 2 0,0-1 0,-1 0 0,-1-1 0,0 0 0,2 2 0,1 1 0,1-2 0,-1 0 0,-1 0 0,-1-2 0,1 0 0,-2-1 0,2 1 0,1 2 0,-1-1 0,0 1 0,1-2 0,-2 2 0,1 0 0,0 3 0,0-4 0,0 3 0,0-2 0,0-1 0,0-1 0,1 2 0,0-1 0,1 4 0,0-4 0,0 2 0,-2-2 0,2 2 0,-1-1 0,2 2 0,-2 0 0,-1 1 0,0 2 0,2-2 0,-2 0 0,-1-4 0,0 1 0,0-2 0,1 1 0,0 1 0,2 1 0,0-2 0,0 2 0,-2-2 0,2 1 0,-1 1 0,2 1 0,-2-3 0,-1 1 0,0-2 0,2 3 0,-2-3 0,1 2 0,0 0 0,2 3 0,-2-3 0,2 1 0,-3-1 0,1-1 0,1 2 0,2 1 0,-2 0 0,3 2 0,-1-1 0,1 2 0,0-2 0,0 2 0,1 0 0,-1-2 0,0 2 0,0-1 0,0 0 0,0 1 0,0-2 0,0 2 0,3-2 0,0-1 0,3-2 0,3-2 0,1-3 0,-1-2 0,2 2 0,0-4 0,0 2 0,-1 0 0,1-1 0,-3-1 0,1 0 0,-1 0 0,-1-4 0,0 4 0,0-3 0,2-1 0,-3 0 0,2-1 0,0 1 0,0 1 0,-1 0 0,1-1 0,-2 1 0,0 0 0,1 0 0,-1-3 0,0 3 0,3-1 0,-2 3 0,3-1 0,-3-3 0,2 2 0,-2 1 0,0-1 0,1 1 0,-3-1 0,2 0 0,-1 1 0,2-2 0,1 3 0,1 0 0,-3-1 0,2 0 0,-1 2 0,-2-4 0,1 2 0,2 2 0,-2-2 0,3 0 0,0 1 0,-3-2 0,2 1 0,-3-1 0,1 1 0,0 0 0,-2-1 0,3 1 0,-4-1 0,0-2 0,1 1 0,1 2 0,-1-2 0,-1-1 0,2 2 0,-3-3 0,2 3 0,0-2 0,0 2 0,2-1 0,0-1 0,2-2 0,0 0 0,-2 1 0,1 2 0,1 0 0,-2 2 0,2 0 0,-2 2 0,0-2 0,-1 0 0,0-1 0,-2-2 0,1 2 0,-1-3 0,1 3 0,-1-1 0,1 0 0,1 1 0,3 3 0,-3-2 0,0-1 0,0-1 0,0 1 0,2 0 0,-1-2 0,-2 0 0,1-3 0,-3 1 0,1-1 0,-1-2 0,-2 2 0,-1-2 0,2 3 0,1 0 0,-2 0 0,0 0 0,0-2 0,1 2 0,-2-3 0,0 2 0,0 0 0,0-2 0,2 3 0,-1 0 0,2 0 0,0 2 0,1-1 0,-2 0 0,1-1 0,0 2 0,1-1 0,0 0 0,2-1 0,2-2 0,-2 0 0,2-1 0,-2 2 0,-1-2 0,-2 1 0,1 4 0,-2-3 0,3 4 0,-1-1 0,1 0 0,2-1 0,-2-3 0,0 2 0,-1-1 0,-1 1 0,1 0 0,-2 0 0,1-1 0,-2 0 0,-4 2 0,2-1 0,-1 1 0,-1-1 0,1-1 0,-4 2 0,1-1 0,-1 1 0,-1-2 0,-2 2 0,1 3 0,-3 1 0,3 4 0,1 2 0,1 4 0,0 0 0,-1-1 0,-1 3 0,1-3 0,0 1 0,1-1 0,1 1 0,-1-1 0,-1-1 0,0 0 0,1 0 0,-1 0 0,1 0 0,2 2 0,0 4 0,1-4 0,-2-1 0,0 2 0,0-2 0,-2 0 0,-2 0 0,2 2 0,0-3 0,-2 2 0,1 1 0,0 2 0,1-3 0,-2 4 0,1-5 0,1 3 0,-1-1 0,1 0 0,0-1 0,1 1 0,0-1 0,-1 0 0,3 0 0,-2-2 0,-1 3 0,1 0 0,0-1 0,0 1 0,0-1 0,1 0 0,-1-1 0,1 2 0,0 1 0,1-1 0,-3 1 0,3 0 0,-1-1 0,0-1 0,-1-1 0,1 2 0,1 1 0,1-1 0,-1 2 0,-2 1 0,0-3 0,1 3 0,-2-4 0,2 2 0,0 0 0,0-1 0,1 0 0,-1-1 0,-1-2 0,0 2 0,0-3 0,1 3 0,0 0 0,1 1 0,0-1 0,1 2 0,-1-1 0,1 0 0,-2 0 0,-1-1 0,0 2 0,0-1 0,0-1 0,0 1 0,1-1 0,1 1 0,1 2 0,-1-1 0,2-1 0,-3 0 0,-1-3 0,1 1 0,0 2 0,0-2 0,1 1 0,-2-1 0,3 2 0,-3-2 0,1 2 0,0-2 0,0 1 0,-1 1 0,0-1 0,0 2 0,-2-3 0,3 2 0,-1-2 0,2 2 0,-1 0 0,1 1 0,-2 0 0,1 0 0,-1-2 0,0 1 0,2 1 0,-1-2 0,2 1 0,-2-1 0,0 1 0,2 1 0,1-1 0,2 1 0,4-3 0,2-1 0,2-1 0,2-2 0,0-1 0,1 0 0,0 0 0,0 0 0,0-1 0,-3 0 0,1-2 0,-3-2 0,0 1 0,1-3 0,2 1 0,-1-1 0,0 0 0,-1 1 0,1 1 0,1 3 0,1-1 0,-1 0 0,1 1 0,1-1 0,-1-1 0,-2-1 0,1 0 0,-1 1 0,1 0 0,-1 1 0,2 1 0,1-1 0,-1 1 0,-2-2 0,1-3 0,-1 2 0,1 1 0,-1-1 0,2 0 0,-1-1 0,-2 1 0,2 1 0,-1 2 0,-1-2 0,1 1 0,-2-2 0,0 1 0,1 1 0,-1-2 0,0 1 0,0-1 0,1 0 0,0 1 0,0 0 0,2-2 0,0-2 0,2 1 0,-1 1 0,-1 1 0,-3-3 0,-1 0 0,-1 2 0,-1-2 0,-1-1 0,0-1 0,-1 1 0,-1-1 0,1-2 0,-2 2 0,1-2 0,0 0 0,0 2 0,0-2 0,0 1 0,2 1 0,-1 3 0,2-2 0,0 2 0,4-1 0,0 0 0,-1-1 0,1 1 0,-1 1 0,2 0 0,-3 1 0,1 0 0,-1 0 0,1-1 0,-3-2 0,3 3 0,-1-2 0,0 2 0,0-2 0,1 2 0,-1 0 0,-1-1 0,-1 1 0,1-1 0,2 1 0,-2-1 0,-1 1 0,0-3 0,-2 0 0,-1-2 0,-1 2 0,-3 3 0,-3 2 0,-2 1 0,1 2 0,-3 0 0,0 1 0,0 1 0,2 1 0,1 1 0,-1 1 0,1 2 0,-2 4 0,0-3 0,3 1 0,-2-1 0,3-1 0,1 2 0,1-1 0,0 0 0,-1 1 0,1 1 0,0 0 0,-4 1 0,3-3 0,-2 0 0,2 1 0,-1-1 0,-1 0 0,1-1 0,-2 0 0,4 0 0,-3 2 0,0-2 0,1 1 0,1 2 0,3-1 0,-3 0 0,0-2 0,0-1 0,-1 1 0,1 0 0,-1-2 0,1 3 0,2-1 0,-2 2 0,-1 1 0,0 1 0,-2 2 0,2-1 0,-2 0 0,-1-2 0,2 0 0,2 1 0,-1-4 0,-2 2 0,1-2 0,-1-2 0,0 2 0,1-3 0,1 3 0,1 0 0,0-1 0,2 3 0,-1 0 0,0-2 0,1 2 0,0 0 0,2 1 0,-3-1 0,2 0 0,-1 1 0,1 0 0,0-1 0,-2 0 0,1-1 0,0 1 0,-1 0 0,2 0 0,-2-2 0,-2 2 0,1 0 0,0 1 0,3 0 0,-2 2 0,1-1 0,-2 2 0,-1-1 0,1 0 0,0 1 0,1-1 0,1-3 0,-1 4 0,-1-3 0,1 0 0,-1 0 0,-2 2 0,2-1 0,0 0 0,-1-2 0,3 1 0,-1 0 0,0-2 0,1 1 0,0 0 0,-2 1 0,3 0 0,-3 1 0,0 2 0,2-2 0,-1 2 0,0-2 0,1 2 0,0 0 0,2-2 0,1 2 0,0-2 0,0 2 0,0 0 0,0-2 0,0 2 0,0-2 0,0 2 0,0-1 0,0 0 0,0 0 0,0 0 0,0 1 0,2-4 0,2-2 0,3 0 0,3-4 0,1-3 0,1-3 0,2-4 0,-2 2 0,1-5 0,1 0 0,0-1 0,3-2 0,-1-3 0,1 0 0,-1-2 0,1 3 0,-1 0 0,-3-1 0,1 1 0,0 1 0,0-1 0,-2-1 0,0 0 0,-1 3 0,0 0 0,0 1 0,0 1 0,-1 3 0,-2 0 0,1 1 0,-2-1 0,0-2 0,-1 2 0,0-2 0,0 3 0,-1-1 0,0 2 0,0-1 0,1 3 0,-1 0 0,0 0 0,0-2 0,-2 1 0,2-1 0,0 3 0,1-2 0,-2-1 0,1 2 0,-2-1 0,1-2 0,1 1 0,-3-1 0,3 2 0,0-1 0,0 2 0,0-1 0,1-1 0,0-2 0,3 3 0,-1-5 0,2 2 0,1-3 0,-1 1 0,-2-1 0,1 1 0,-1 2 0,-1-1 0,0 3 0,-1 0 0,0 0 0,-1 1 0,-1 0 0,4 1 0,-2-3 0,-3 1 0,4-1 0,-4 0 0,2 0 0,0-1 0,0 1 0,2 2 0,-1-1 0,0 3 0,0-2 0,-2-1 0,-2 0 0,2 0 0,0-1 0,-1 2 0,4-2 0,-1 0 0,-3 0 0,3 0 0,-2 1 0,2 0 0,-2 1 0,2 0 0,0 3 0,0-3 0,-1 0 0,0-1 0,1-2 0,0-1 0,0-1 0,1 0 0,2 2 0,-1 2 0,2 1 0,-1-2 0,-1 3 0,-2-2 0,0 0 0,0 2 0,-1 0 0,0-1 0,1 0 0,-2 1 0,0-3 0,0 2 0,0-1 0,1 1 0,-1-1 0,-1 1 0,2-1 0,-1-1 0,1 3 0,-2-3 0,3 2 0,0-3 0,1 0 0,0 1 0,-2-1 0,1 2 0,0 1 0,-2-2 0,-2-1 0,2 2 0,1 1 0,-1 1 0,1-1 0,0 1 0,0-3 0,0 3 0,-1-3 0,0 1 0,1-1 0,0 0 0,0-1 0,-1 1 0,-2-1 0,-1-1 0,3 2 0,-2-1 0,2 0 0,0-1 0,-1 1 0,1 0 0,0 1 0,1 2 0,-1-2 0,0 2 0,1-1 0,-1-1 0,0 3 0,0-1 0,0-2 0,-2 0 0,-1-1 0,1-2 0,-2 0 0,0 0 0,0 0 0,0-1 0,0 1 0,0 0 0,-2-1 0,2 2 0,-1 0 0,-1 1 0,-2 0 0,-2 3 0,-2 1 0,-1 1 0,-1 2 0,0-2 0,0 2 0,-1 1 0,0-1 0,0 1 0,2-2 0,1 1 0,0-1 0,-1 2 0,0-3 0,-1 1 0,1-2 0,-1 1 0,-1 0 0,2-1 0,1 1 0,-1 0 0,1 0 0,-1 0 0,0 2 0,0-3 0,2 2 0,-2-2 0,1 0 0,0-1 0,1 1 0,-1 1 0,-1 2 0,0-1 0,0 3 0,-2-1 0,1 1 0,-1 0 0,1 1 0,-1-1 0,0 0 0,2 0 0,-2 0 0,1 0 0,-1 0 0,0-2 0,1 0 0,-1 0 0,2-1 0,-2 2 0,1 1 0,-1-2 0,0 2 0,1 0 0,2-1 0,-1-1 0,2-1 0,-3 2 0,2-1 0,-2 1 0,0 1 0,-1 0 0,1 0 0,4 0 0,4 0 0,4 0 0,4 0 0,2 0 0,3 0 0,-3 3 0,1-2 0,1 2 0,-2-1 0,2-1 0,0-1 0,0 2 0,-1 0 0,-2 2 0,2 1 0,-1-1 0,2-1 0,-3 1 0,2 0 0,-2-2 0,2 1 0,0 1 0,1 1 0,0-1 0,1 1 0,-1-2 0,1-1 0,-2 1 0,2 0 0,0 2 0,-1-1 0,1 0 0,-3 0 0,1 1 0,-2-3 0,3 1 0,-1 1 0,0-2 0,1 1 0,-1 1 0,-1 0 0,-2 1 0,0-1 0,2 0 0,-1-2 0,3 0 0,-2-1 0,3-1 0,-4 3 0,2-1 0,-1 2 0,1 3 0,-2 0 0,1 0 0,-2 2 0,0-2 0,1-1 0,2 2 0,-3 1 0,0 0 0,-3 2 0,-1 0 0,-1 0 0,0 0 0,-1 0 0,-2-2 0,-3-3 0,0 2 0,1-1 0,1 1 0,-1-2 0,0 2 0,2 0 0,-1 1 0,2 1 0,1 1 0,-1-1 0,1 2 0,2-3 0,3-3 0,1-2 0,3-1 0,1-2 0,-1 0 0,2-2 0,-2-1 0,-1-1 0,0-2 0,-2 1 0,1 0 0,-1-1 0,0 1 0,-1-1 0,0-3 0,-3 0 0,2 0 0,-1 0 0,1 2 0,0-1 0,0 0 0,-2-3 0,-1 1 0,2 2 0,-1-3 0,1 3 0,-2-4 0,3 5 0,-2-3 0,3 2 0,-1 1 0,-1-2 0,2 1 0,0 5 0,2 2 0,1 1 0,-1 3 0,-1 1 0,-2 3 0,0 1 0,1 0 0,0 3 0,-1-2 0,2 2 0,0-3 0,0 0 0,0 0 0,1 0 0,2 2 0,-2-1 0,-1 1 0,-2-1 0,-2 2 0,1-3 0,1 0 0,-3 0 0,1 0 0,1 0 0,-1 2 0,1-1 0,-2 2 0,0-2 0,0 2 0,-1 0 0,0-2 0,0 2 0,0-2 0,0 2 0,0 0 0,0-2 0,0 2 0,0-2 0,0 2 0,0-2 0,-2-1 0,-1 1 0,0-4 0,-1 1 0,-2-1 0,1-1 0,1 3 0,2 0 0,-2-2 0,1 2 0,0 1 0,0-2 0,-1 1 0,1-1 0,0 1 0,-1-1 0,-1-1 0,2 1 0,-3-2 0,1 1 0,1 1 0,-1-1 0,2 1 0,-2-1 0,-1-2 0,-1 2 0,4 0 0,-1 2 0,1-2 0,-1 2 0,-1-1 0,1-1 0,-2-1 0,3 2 0,-3-2 0,1 2 0,1-1 0,2 2 0,-2 0 0,1 0 0,1 1 0,-3-3 0,3 2 0,-1 0 0,-2 0 0,2-2 0,0 2 0,0 0 0,-3-3 0,1 0 0,1 2 0,-2-2 0,2 3 0,1-2 0,1 3 0,-1-1 0,-1 0 0,0-2 0,-2 2 0,-1-3 0,0 2 0,2-1 0,-1 1 0,1 0 0,1 0 0,1 2 0,-1 2 0,-1-3 0,-1-2 0,0 1 0,2-1 0,-2 1 0,3-1 0,-2-1 0,0 2 0,-1-2 0,2 2 0,-2-2 0,1 0 0,1 3 0,2 0 0,-2-1 0,2 1 0,-3 1 0,-1-2 0,1 1 0,-2 0 0,2 1 0,-1-2 0,1 1 0,-1-1 0,1-1 0,1 2 0,0-1 0,0-1 0,-1 3 0,-1-1 0,0 2 0,2 1 0,-2-3 0,2 1 0,-2-3 0,0-1 0,0 1 0,3 0 0,-1 2 0,0-2 0,1 2 0,-2-3 0,1 3 0,-1-2 0,-2-3 0,0 0 0,-1 1 0,3 1 0,-1 0 0,1 2 0,1-2 0,-4 2 0,1-2 0,1 0 0,0 3 0,1-2 0,0 1 0,-1-1 0,0-2 0,1 1 0,-2-1 0,-1 0 0,2 0 0,1 3 0,1-2 0,-4-1 0,3 1 0,-1-1 0,0 2 0,1-2 0,-2 0 0,1 1 0,1 2 0,0-2 0,0 2 0,0-2 0,1 1 0,-1 0 0,0 0 0,0-1 0,-2 2 0,1-1 0,-1 1 0,0-2 0,1 0 0,-1 0 0,1 1 0,0-1 0,1 0 0,-1 0 0,1 0 0,0 1 0,0 0 0,-1-1 0,0-1 0,0 1 0,-2-1 0,4 2 0,-3-3 0,3 4 0,-2-3 0,1 2 0,-1 0 0,-1-3 0,1 3 0,0 0 0,0 1 0,0 1 0,-1-1 0,0-1 0,-1 1 0,1-1 0,1 0 0,0-1 0,-2 0 0,0 1 0,-1-2 0,2 1 0,-1-1 0,1 1 0,1-1 0,-1 0 0,-1-2 0,1 2 0,1 1 0,2 1 0,-4-2 0,1-1 0,1 1 0,-2-1 0,1 1 0,-1-3 0,0 3 0,0-1 0,3 2 0,-2-1 0,-1 0 0,1-2 0,-1 0 0,-1 0 0,2 1 0,-2-1 0,3 2 0,-1 0 0,-1-1 0,0 1 0,-2 0 0,0-1 0,1-1 0,0 2 0,1 0 0,2 0 0,0 1 0,-2-3 0,2 4 0,0-3 0,-1 1 0,1 0 0,-2 0 0,1-1 0,-1-1 0,-2 0 0,0-2 0,3 2 0,1 3 0,0-1 0,1 3 0,-1-2 0,-1 0 0,3 0 0,-4-1 0,3 2 0,2 0 0,-2 1 0,-1-2 0,-1-3 0,0 4 0,0-4 0,3 0 0,2-5 0,3-1 0,4-1 0,1-6 0,3 2 0,2-1 0,1-1 0,-1 1 0,2 2 0,-3-1 0,1 3 0,-4-2 0,2 3 0,-4-2 0,3 1 0,1-1 0,0 1 0,2 0 0,-2 0 0,-1-2 0,1 2 0,-1 0 0,0 1 0,-1-1 0,2-1 0,-1 1 0,-1-2 0,1 1 0,-1 0 0,2 1 0,-2 0 0,0 1 0,2-2 0,-3-1 0,1 3 0,-1-3 0,0 3 0,0 0 0,0 0 0,2 1 0,-1 1 0,-1-2 0,-1 0 0,0 0 0,1-2 0,1 2 0,2 0 0,-2-1 0,2 2 0,-3-1 0,-1-1 0,-1-1 0,3 3 0,-1 0 0,1 1 0,-1-1 0,0-2 0,0 3 0,-1-4 0,1 1 0,1-1 0,1 2 0,-1 0 0,0 1 0,2-3 0,-1 3 0,0-2 0,-3-1 0,1 1 0,-1-2 0,-1 3 0,1-2 0,0 2 0,1-1 0,0-2 0,-1 0 0,0 0 0,-1 0 0,-1 0 0,2 1 0,-2-1 0,0 0 0,1 2 0,1 0 0,0 0 0,2 2 0,-2-1 0,1 0 0,-1-1 0,-1-2 0,0 3 0,0-3 0,1 3 0,0-1 0,0 1 0,2-2 0,0-1 0,2 0 0,-2-2 0,2 2 0,-3 0 0,1 2 0,-2-2 0,1 3 0,0 1 0,0-1 0,0 1 0,3 1 0,-3-2 0,-1 0 0,-3-3 0,3 2 0,-1-2 0,-1 3 0,3-1 0,1 1 0,-1-1 0,-2-2 0,1-1 0,0 1 0,-1 0 0,-2-1 0,3 0 0,-1-2 0,1 1 0,-2 0 0,1-2 0,0 3 0,-1 0 0,1 0 0,-3-1 0,3 3 0,-2-1 0,1 0 0,-1-1 0,2 1 0,1 2 0,-2 0 0,2-1 0,-2-1 0,0 1 0,1-1 0,-2 1 0,1-2 0,-1 1 0,2 0 0,0 1 0,0 0 0,1 0 0,0-2 0,0 1 0,0 0 0,1 3 0,-1-3 0,1 3 0,-1-1 0,0 2 0,0-3 0,-2-1 0,2 3 0,-1-3 0,1 3 0,-1-1 0,1 0 0,3 0 0,-3-2 0,-1 0 0,2 1 0,-2-1 0,1 1 0,0 1 0,-1-2 0,0 1 0,1 2 0,0 0 0,1 1 0,0-2 0,0 2 0,-1-3 0,1 1 0,0-1 0,1 1 0,0-1 0,0 1 0,2 0 0,-3 0 0,0-1 0,0 1 0,0 1 0,0-1 0,0 1 0,-1 0 0,1-1 0,1-2 0,1 0 0,-1 0 0,0 2 0,-1-1 0,1 2 0,-3-2 0,3 0 0,0 0 0,-2 1 0,2-1 0,-2 1 0,1 0 0,-1 1 0,1-3 0,1 2 0,-2-1 0,2 1 0,-2-1 0,1 2 0,0-1 0,-1-1 0,0-2 0,1 2 0,0 1 0,0 1 0,-1-3 0,0 3 0,0-3 0,-3 1 0,1-2 0,1 2 0,-2-1 0,0-1 0,0-1 0,-1 1 0,0-1 0,-1-2 0,0 2 0,-2 1 0,-1 0 0,0 2 0,-4 2 0,0 0 0,-3 1 0,1-1 0,0-2 0,1 1 0,-1-1 0,3 4 0,0 3 0,4 4 0,-1 3 0,2 2 0,1 1 0,0 2 0,0 0 0,1 0 0,-1-1 0,0 1 0,0 0 0,0-2 0,0 2 0,0 0 0,0-2 0,0 2 0,-1-2 0,-2 2 0,1-2 0,0 2 0,-1-3 0,-1-1 0,2 1 0,1 0 0,-3-1 0,-1-2 0,0 0 0,2 0 0,-1 2 0,0 0 0,1-2 0,0 3 0,0-2 0,-1 1 0,2-1 0,-1 3 0,1-3 0,-2 1 0,0-1 0,0-1 0,1 2 0,-2-2 0,2 2 0,-1 0 0,0-1 0,1-1 0,-2 3 0,-1 0 0,0 0 0,1 2 0,2-1 0,-2-1 0,3 0 0,-3-2 0,0 1 0,0 0 0,-1-3 0,0 3 0,-1-1 0,2 3 0,-1-4 0,1 2 0,-1-2 0,1 2 0,-1-3 0,1 2 0,0-3 0,0 2 0,-1 0 0,1 0 0,2 1 0,-1 0 0,-2 1 0,1 0 0,0 1 0,0-2 0,2 0 0,-2 0 0,0-1 0,1 2 0,1-3 0,-2 3 0,2 0 0,0 1 0,-3-1 0,1 0 0,-1-2 0,1 1 0,0 1 0,3-1 0,-2 1 0,2 0 0,-1 1 0,-1-2 0,1 0 0,-2-1 0,1 1 0,1 0 0,-2-1 0,1 1 0,0 2 0,1-2 0,-1-1 0,2 3 0,-3-2 0,2 1 0,-2-3 0,1 1 0,0 2 0,0-1 0,1-1 0,-1 2 0,0 0 0,-2-2 0,1 3 0,-1-1 0,-1 3 0,-2-4 0,2 2 0,2-1 0,-1 0 0,-1 0 0,2 0 0,-1-2 0,0 2 0,2 0 0,-1-2 0,2 2 0,-2-3 0,1 3 0,1-1 0,0 2 0,-1-3 0,2 2 0,0 1 0,-1 0 0,2 2 0,-2-3 0,1 1 0,0-2 0,0 4 0,1-2 0,-1-1 0,-1 1 0,1 0 0,-1 0 0,3 0 0,-3 0 0,0-1 0,0-1 0,-2 0 0,2 0 0,1 2 0,0 0 0,2 2 0,-3-4 0,1 3 0,-1-1 0,2 0 0,-3-1 0,2-1 0,-1 2 0,1 1 0,0-3 0,-2 1 0,0-1 0,-1-1 0,3 2 0,-3-1 0,1-1 0,1 2 0,-1-2 0,0 2 0,0-1 0,-1-1 0,0-1 0,-2-1 0,2 1 0,0 1 0,1 2 0,1-2 0,-4-1 0,3 2 0,0-1 0,1 3 0,0-2 0,-3-2 0,1 2 0,0-4 0,-1 4 0,2-1 0,2 2 0,-2 0 0,1 0 0,-2-2 0,0-2 0,-1 3 0,0-2 0,0 3 0,2 1 0,-1-1 0,1 0 0,-2-1 0,0-3 0,1 1 0,-2 1 0,0-4 0,-2 1 0,2 0 0,0-1 0,-1 3 0,-1-1 0,0 0 0,-1-1 0,-1-2 0,2 0 0,-2-1 0,1 0 0,-1 0 0,0 0 0,1 2 0,-1 0 0,1 1 0,0-2 0,-1 0 0,1 1 0,-1-2 0,1 0 0,2 2 0,-1 1 0,1-2 0,-1 2 0,1-2 0,-2-1 0,0 1 0,-1-1 0,1 0 0,-1 0 0,2 2 0,-2 3 0,0-1 0,1 0 0,-1 0 0,1-2 0,2 1 0,-1 1 0,3-3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4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311.8042"/>
      <inkml:brushProperty name="anchorY" value="-1977.23962"/>
      <inkml:brushProperty name="scaleFactor" value="0.5"/>
    </inkml:brush>
  </inkml:definitions>
  <inkml:trace contextRef="#ctx0" brushRef="#br0">1 871 24575,'0'0'0,"0"-2"0,0-3 0,0-1 0,0-3 0,2 1 0,1 0 0,-2-1 0,3 1 0,-1 0 0,1-1 0,0 0 0,-1 0 0,1-2 0,0 2 0,-1 2 0,2-1 0,0 1 0,-3-1 0,1 1 0,-1-4 0,-2 2 0,3 0 0,2 3 0,1 2 0,0-2 0,-1 0 0,0 2 0,-1-3 0,0 0 0,1 0 0,0 2 0,0 0 0,0-2 0,-3-1 0,0-1 0,1 2 0,-1-3 0,3 4 0,-1-1 0,-1 0 0,1 0 0,0-1 0,1 3 0,0-1 0,1 0 0,-3 0 0,3 1 0,-1-1 0,-1-1 0,1 0 0,1 3 0,0 0 0,1 0 0,1-2 0,-1 1 0,-1-1 0,1 0 0,-1-1 0,0 2 0,-1 0 0,-1-3 0,1 2 0,-2-1 0,2 1 0,-1-1 0,2 2 0,-1-2 0,0 2 0,0-1 0,1 2 0,0 0 0,0-1 0,1 1 0,1 1 0,0 1 0,1 0 0,0 0 0,0-3 0,-1 1 0,1 0 0,-3-1 0,1-1 0,1 1 0,0 0 0,-1 0 0,-2-3 0,1 1 0,1 2 0,-1 0 0,0 0 0,1 2 0,-1-2 0,0 1 0,0 0 0,0-1 0,-1 0 0,-1-3 0,1 3 0,-2-3 0,0 0 0,-1-1 0,-1-1 0,2 2 0,2 1 0,-2 1 0,4 1 0,-3-1 0,1-1 0,-2-1 0,0 1 0,1-1 0,0 2 0,2 1 0,0-1 0,-1 0 0,0-1 0,1 0 0,-1 0 0,-1-2 0,1 3 0,0-2 0,0 1 0,-1 1 0,-1-2 0,2 3 0,-1-3 0,1 3 0,-2-2 0,1-1 0,1 2 0,-1-1 0,0 1 0,0-1 0,0 0 0,1 0 0,-2 1 0,0-1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2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8109.2583"/>
      <inkml:brushProperty name="anchorY" value="-2578.45874"/>
      <inkml:brushProperty name="scaleFactor" value="0.5"/>
    </inkml:brush>
  </inkml:definitions>
  <inkml:trace contextRef="#ctx0" brushRef="#br0">733 444 24575,'0'0'0,"0"-3"0,0-2 0,2 1 0,-1-2 0,4 0 0,-1 0 0,0-2 0,-2-1 0,2 1 0,-1 0 0,0-1 0,0 3 0,1-2 0,-1 0 0,0 0 0,1 2 0,-2-3 0,3 2 0,-1 1 0,1-1 0,1 3 0,0-1 0,0 1 0,0-1 0,0 0 0,-1 0 0,1-1 0,-1 1 0,-1-3 0,-1 2 0,2-1 0,-2-1 0,0 1 0,1-1 0,-2 0 0,3 2 0,-2-2 0,0 0 0,1 1 0,0 0 0,-2-1 0,0-1 0,0-2 0,-2 2 0,2-3 0,0 2 0,1-2 0,-2 1 0,3 2 0,-2-1 0,1 3 0,-1-4 0,-1 2 0,2 1 0,2 2 0,-2-1 0,2 1 0,-2-2 0,-1-1 0,-1 4 0,-1 2 0,0 6 0,0 3 0,0 3 0,0 2 0,0 0 0,0 1 0,-1 0 0,1-1 0,0 1 0,0 0 0,0 0 0,0-2 0,-1-1 0,-2 0 0,1 0 0,-2-2 0,1 1 0,0-1 0,-2 3 0,2-1 0,-2-1 0,1 1 0,0-2 0,2 3 0,0 0 0,-1-2 0,1 1 0,-1 0 0,0-2 0,0 0 0,-2-1 0,0 0 0,2 2 0,0 1 0,0-3 0,0 2 0,1 1 0,-1 0 0,2 1 0,-1-1 0,-3-3 0,1 1 0,1-1 0,-2 1 0,0-1 0,2 2 0,1 0 0,-2 0 0,1-1 0,-1 0 0,-1-1 0,3 2 0,-3-1 0,1 1 0,2-1 0,-3 0 0,1-1 0,2 4 0,-2-4 0,1 2 0,0 0 0,-2-2 0,2 2 0,-2-3 0,1 2 0,-2-2 0,2 1 0,1 2 0,-2-3 0,1 3 0,-2-3 0,2 2 0,-2-2 0,3 2 0,-1 0 0,-1 0 0,1 0 0,0-2 0,-1 3 0,2-2 0,-2 1 0,2 0 0,-2-1 0,-1 0 0,0 2 0,1 1 0,0-3 0,0 2 0,0-1 0,-1-2 0,0 0 0,1 2 0,3 1 0,-1-1 0,1 1 0,-2 1 0,1-2 0,-1-1 0,-1 2 0,-2-1 0,1 0 0,2 1 0,-2-1 0,2 1 0,1-1 0,-2 2 0,1 1 0,-1 0 0,2 0 0,-2-1 0,-3 1 0,1-1 0,0 0 0,-1 1 0,2 1 0,2-1 0,-1 2 0,-1-4 0,1 1 0,1 0 0,-1-1 0,-1-3 0,-1-3 0,-1 4 0,2-1 0,0 1 0,-1 3 0,0-2 0,1 2 0,0-2 0,-2-2 0,2 0 0,-1-1 0,1 1 0,2 2 0,-1-1 0,2 1 0,0 0 0,-2 0 0,0-2 0,-2-1 0,1 1 0,1 0 0,-1 1 0,1 0 0,0-1 0,-1-1 0,0 1 0,0-1 0,0 2 0,2 0 0,-1 1 0,-1-2 0,-1-3 0,1 4 0,-1-4 0,-1 1 0,1 2 0,0-2 0,2 2 0,-1 0 0,-2 0 0,2 3 0,-1-3 0,0 0 0,1 2 0,0-3 0,-1 2 0,1-2 0,-1 0 0,0-1 0,-1 1 0,1-2 0,1 4 0,0-3 0,0 3 0,1-1 0,-2-1 0,1 1 0,0-1 0,-2 0 0,0-3 0,0 3 0,1-1 0,1 2 0,0-1 0,-1 0 0,-2-2 0,3 2 0,-1-1 0,1 2 0,0-1 0,-2 0 0,2 1 0,-1-1 0,2 1 0,-1-1 0,1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3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238.38721"/>
      <inkml:brushProperty name="anchorY" value="-1989.15955"/>
      <inkml:brushProperty name="scaleFactor" value="0.5"/>
    </inkml:brush>
  </inkml:definitions>
  <inkml:trace contextRef="#ctx0" brushRef="#br0">0 1 24575,'0'0'0,"2"0"0,3 0 0,1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4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7523.66309"/>
      <inkml:brushProperty name="anchorY" value="-3259.15967"/>
      <inkml:brushProperty name="scaleFactor" value="0.5"/>
    </inkml:brush>
  </inkml:definitions>
  <inkml:trace contextRef="#ctx0" brushRef="#br0">1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5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8793.66309"/>
      <inkml:brushProperty name="anchorY" value="-4529.15967"/>
      <inkml:brushProperty name="scaleFactor" value="0.5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6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0063.66309"/>
      <inkml:brushProperty name="anchorY" value="-5799.15967"/>
      <inkml:brushProperty name="scaleFactor" value="0.5"/>
    </inkml:brush>
  </inkml:definitions>
  <inkml:trace contextRef="#ctx0" brushRef="#br0">1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7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1333.66309"/>
      <inkml:brushProperty name="anchorY" value="-7069.16016"/>
      <inkml:brushProperty name="scaleFactor" value="0.5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4:09.2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197 2063 24575,'0'0'0,"0"-3"0,0-2 0,0-3 0,0-1 0,0-3 0,0 0 0,0-1 0,0 0 0,0 0 0,0 2 0,0-2 0,0 0 0,0 1 0,0-1 0,0 1 0,0-1 0,0-1 0,3-2 0,-1 2 0,1 0 0,0 2 0,3 2 0,0-1 0,2 3 0,-2-1 0,-3 1 0,4-2 0,-3-3 0,1 3 0,3-2 0,0 1 0,-1 2 0,2 0 0,-3-1 0,-1-1 0,1 2 0,0 3 0,0-1 0,-1-1 0,-3-1 0,3 1 0,-1 1 0,1 0 0,1-1 0,2 2 0,0-1 0,0 0 0,1-3 0,1 0 0,0 1 0,-1 0 0,-3-2 0,1 4 0,-2-3 0,-1 1 0,1 2 0,1-1 0,1-1 0,2 0 0,-1-2 0,1 2 0,-2 0 0,0-2 0,-1 1 0,1 1 0,-3 1 0,3 0 0,-1 1 0,0-1 0,1-1 0,2-4 0,0-2 0,0 1 0,2 0 0,-2-1 0,1 5 0,-2-1 0,0 4 0,-1-4 0,3 2 0,-3-3 0,2 3 0,-1-1 0,0 0 0,-1 0 0,-1 1 0,1 0 0,1-1 0,0-1 0,2 0 0,1 2 0,-2-2 0,0 5 0,-1-2 0,-1-1 0,0 0 0,3 1 0,-3-1 0,1 2 0,-1-1 0,-1 1 0,2-4 0,1 3 0,-2-1 0,2 0 0,-3-1 0,1 2 0,-1-1 0,0 2 0,2 2 0,-1-1 0,0 2 0,-1-3 0,0 1 0,1-3 0,-1-2 0,1 2 0,0 0 0,1 1 0,-4 0 0,1-1 0,1 3 0,0-2 0,1-1 0,-4 0 0,1-3 0,1 3 0,-3 0 0,4 2 0,-2-2 0,0 1 0,0 2 0,0-3 0,2 1 0,-1-3 0,-1 1 0,1-2 0,1 3 0,0-1 0,-1-2 0,-2-1 0,1 1 0,0 2 0,-1-2 0,1 2 0,0-2 0,2 3 0,-3 0 0,1-2 0,0 2 0,-1 0 0,1 0 0,-2 0 0,0-1 0,-1-1 0,0-1 0,-1 1 0,0-1 0,2 2 0,1-1 0,-1 2 0,-1-1 0,3 1 0,0-1 0,-2 1 0,1-1 0,0 2 0,3 2 0,-1-1 0,-1-1 0,0-1 0,-2 0 0,2 0 0,-2 0 0,1 0 0,-1-2 0,-1 0 0,-1-1 0,1 0 0,2 2 0,-1 1 0,-1-2 0,-1 3 0,-1 1 0,-2 0 0,-3 2 0,-3 2 0,2-2 0,-2 3 0,-1-4 0,1 0 0,-2-3 0,0 1 0,0 1 0,-1 3 0,3-2 0,-1 2 0,3-1 0,0 0 0,-1-1 0,0 0 0,1-1 0,-2 0 0,3-2 0,1-2 0,-1 2 0,2 0 0,1-2 0,-1 1 0,0-2 0,1 2 0,0-3 0,2 1 0,1-1 0,-2 1 0,-3 2 0,0 1 0,-1 1 0,0 0 0,0 2 0,-3-1 0,1 2 0,-3 1 0,0 2 0,0 0 0,-1 1 0,1 1 0,-2 0 0,1 0 0,1 0 0,-1 0 0,1 1 0,-1-1 0,1 0 0,-1 0 0,1 0 0,-1 0 0,1 0 0,-1 0 0,1 0 0,0 0 0,-1 0 0,1 0 0,-2 0 0,5 3 0,-2-2 0,3 4 0,0 1 0,-1-2 0,0-2 0,-2 1 0,1 1 0,1-2 0,-1 1 0,2 1 0,1 2 0,0 1 0,-1-2 0,2 0 0,-3 0 0,0-1 0,-1-1 0,0-1 0,0 1 0,1 0 0,-2-1 0,3 2 0,-2 3 0,3 2 0,0-3 0,0 3 0,2 1 0,2 0 0,-3-1 0,2 0 0,-2-1 0,1 0 0,-1-3 0,0 3 0,0 0 0,0-2 0,-1-1 0,-2-1 0,0 1 0,3 1 0,-2 0 0,2 1 0,2 0 0,-2 1 0,1 0 0,-1-1 0,-2-2 0,1 1 0,-2 1 0,2 2 0,0-3 0,0 4 0,3-1 0,-1 1 0,0-2 0,1 1 0,-2-1 0,1 0 0,-2-3 0,1 3 0,0-1 0,0 0 0,2 1 0,-3-2 0,1 2 0,1 0 0,-1-2 0,2 2 0,-4-1 0,4 1 0,-3-3 0,0 3 0,0-1 0,1 2 0,-1-1 0,0 1 0,-1-2 0,3 1 0,-1 1 0,0-3 0,1 2 0,0 1 0,2 2 0,-2-4 0,2 3 0,0-1 0,-3-2 0,-1 3 0,1-1 0,0 0 0,1 3 0,1-5 0,-1 4 0,0-2 0,1-1 0,-1 1 0,-2 0 0,0-3 0,-2 4 0,4-1 0,0 0 0,1 1 0,2 2 0,1 0 0,-2-2 0,-1-1 0,1 1 0,1 1 0,0 1 0,1-2 0,-2 3 0,2-1 0,0-1 0,0 2 0,0 1 0,0-3 0,0 2 0,0-1 0,0 1 0,0-1 0,0 1 0,0-2 0,0 2 0,0-1 0,0 1 0,0-1 0,0 0 0,0 1 0,0-2 0,0 2 0,0-1 0,0 1 0,0-1 0,0 1 0,0-2 0,0 3 0,0-3 0,0 2 0,0-1 0,-1-2 0,-1-1 0,-1 2 0,1-1 0,1 1 0,-1 0 0,2 1 0,-1 0 0,1 1 0,0-1 0,1 1 0,-1-2 0,0 2 0,0-1 0,0 1 0,0-1 0,0 1 0,0-2 0,0 3 0,0-3 0,0 2 0,0-1 0,0 1 0,0-1 0,0 1 0,0-2 0,0 2 0,-2-3 0,-1 0 0,1-1 0,1 1 0,-2 1 0,1-2 0,-2 0 0,2 2 0,1-1 0,-2 0 0,3 2 0,-1 0 0,1-1 0,0 2 0,0-1 0,1 1 0,-1 0 0,0-1 0,0 1 0,0-1 0,0 1 0,0-2 0,0 2 0,0-1 0,0 1 0,0-1 0,0 0 0,0 1 0,0-2 0,3 0 0,-1-1 0,1-1 0,0 2 0,3-1 0,3 2 0,-1-1 0,3 1 0,1 1 0,-3-1 0,-2 1 0,-2-1 0,0-2 0,0 0 0,-3 0 0,0 0 0,-1 2 0,1-4 0,1 2 0,-1-1 0,2 1 0,2 1 0,2-2 0,1-2 0,2-2 0,-5-3 0,-4 0 0,-3-4 0,-4-3 0,-1-1 0,0-1 0,1-2 0,2-1 0,-2-2 0,-1 0 0,-1-1 0,3 1 0,-1 2 0,0 0 0,2 0 0,-1 0 0,0-2 0,-2 1 0,1-1 0,1 0 0,2 0 0,1-1 0,-3 2 0,2-2 0,-1 0 0,1-2 0,0 0 0,2 0 0,-1 1 0,1 0 0,0 1 0,0 0 0,1 1 0,-1-1 0,3 4 0,1-4 0,0 1 0,4-1 0,-1 0 0,0 0 0,-1 1 0,1-3 0,0-1 0,1 2 0,0 0 0,-1-1 0,3 5 0,-2-1 0,1 1 0,-1 0 0,1 2 0,-2-4 0,2 3 0,-3 0 0,0-1 0,2-1 0,1-1 0,1 1 0,1-2 0,0 1 0,-3-1 0,2 4 0,-3-2 0,0 2 0,-2-1 0,5 1 0,-3-3 0,2 3 0,-1 0 0,3-2 0,-1 0 0,1 0 0,1-2 0,-1 2 0,1-1 0,-3-1 0,1 4 0,-3-2 0,0 1 0,-2-1 0,0 1 0,0 1 0,1 0 0,-1 0 0,2-2 0,-2 0 0,2 3 0,1-5 0,0-2 0,3 0 0,-1-1 0,2 2 0,-1 0 0,1-1 0,-1 2 0,-1 0 0,2 4 0,-2-4 0,1 1 0,3-1 0,0 0 0,-2 2 0,0-2 0,-1 0 0,0 1 0,2-1 0,2 1 0,-2-1 0,1 4 0,-1-1 0,2-1 0,-2 2 0,2-3 0,1 3 0,-1-2 0,2 1 0,-3 0 0,2 0 0,-3 2 0,2-1 0,-2 0 0,2 1 0,-4 0 0,1 2 0,-1 0 0,0 1 0,-3-3 0,1 3 0,1-3 0,-2 3 0,2-3 0,1 3 0,-3-3 0,2 0 0,-1 2 0,-2-2 0,1 2 0,1-2 0,-1 0 0,2-2 0,-1-1 0,-1 3 0,-1-2 0,1 3 0,-2 0 0,-2-2 0,-2-1 0,0 0 0,-2-2 0,0 1 0,0-2 0,0 1 0,0-1 0,0 1 0,-2 2 0,-2-1 0,1 5 0,-5 1 0,2-2 0,-1 3 0,-2-2 0,0-1 0,0-2 0,1 1 0,-1 2 0,-1 2 0,2-1 0,-1 1 0,1-1 0,-2-1 0,0 2 0,-1-1 0,0 1 0,-1 0 0,1 3 0,2-4 0,0 2 0,-1 1 0,1-1 0,-1 2 0,-1-1 0,0 2 0,0 0 0,-1 0 0,1 0 0,1 3 0,0 0 0,2 2 0,-2 0 0,-1 2 0,1 0 0,1 3 0,0-1 0,2 0 0,2 0 0,2 4 0,1 1 0,2 2 0,0 3 0,0 3 0,0 3 0,0 2 0,1 5 0,-1 5 0,3 0 0,2 1 0,3-6 0,4-2 0,3-4 0,3-1 0,-1-3 0,5 0 0,-1 0 0,1-2 0,-3-2 0,-2-2 0,2-3 0,-4-3 0,1 0 0,-2-2 0,-2-3 0,0-2 0,0 0 0,-1-3 0,2 1 0,2-2 0,-2 1 0,1 0 0,-2-2 0,-1 0 0,-4-3 0,-1-3 0,0-1 0,-3-4 0,-1-3 0,0 2 0,-2-5 0,0 1 0,0-6 0,-3-4 0,-2 2 0,-5-1 0,1 1 0,-3 4 0,1-2 0,-3 5 0,3 2 0,0 1 0,0 2 0,3 1 0,-1 4 0,1 1 0,0 7 0,1 6 0,1 4 0,-1 3 0,2 3 0,-1 5 0,1 2 0,1-1 0,1 1 0,1 0 0,1-1 0,1-3 0,0 2 0,0-3 0,1-1 0,-1-1 0,0-1 0,0-1 0,0-1 0,0 1 0,3-4 0,-1-4 0,1-6 0,-2-8 0,-1-8 0,-6-4 0,-4-2 0,-3-1 0,-2 2 0,-2-1 0,-2 2 0,-2-1 0,0-2 0,0 3 0,3 3 0,-1 4 0,4 2 0,2 3 0,1 1 0,3 8 0,3 4 0,2 3 0,2 6 0,2 5 0,0 1 0,0 2 0,0-1 0,1 1 0,-1-3 0,0 1 0,1-1 0,-1-2 0,0 0 0,3-5 0,0-3 0,5-3 0,-3-2 0,-3-4 0,-2-7 0,-4-2 0,-1-3 0,-1-3 0,-2-4 0,1 2 0,-2-3 0,-1 2 0,1 1 0,1 2 0,0 3 0,-2 3 0,0 7 0,3 6 0,1 3 0,1 7 0,3 4 0,2 6 0,-2 1 0,2 1 0,-1-1 0,-1 1 0,-2 0 0,-3 1 0,1-1 0,1-3 0,1 0 0,2-3 0,0 0 0,1-3 0,1 1 0,0-1 0,1-2 0,-1-7 0,0-7 0,0-8 0,0-8 0,0-6 0,0-5 0,0-3 0,0-1 0,0-4 0,0-1 0,0 0 0,-2 1 0,0 1 0,-2 4 0,-3 4 0,1 5 0,-2 4 0,0 3 0,0 1 0,0 4 0,-1 2 0,2 6 0,0 4 0,-2 4 0,-3 5 0,2 5 0,-3 3 0,1 3 0,-4 3 0,0 5 0,-1-1 0,0 0 0,1-1 0,-1 3 0,1 1 0,2-3 0,0 0 0,3-3 0,2-2 0,-1-6 0,3 0 0,2-5 0,1-9 0,2-7 0,2-9 0,-2-8 0,4-6 0,-2-4 0,0-1 0,1-4 0,-1 1 0,0-1 0,0 3 0,0 2 0,0 2 0,0 2 0,0 5 0,0 3 0,0 2 0,0 2 0,0 8 0,0 6 0,0 7 0,0 7 0,0 2 0,0 5 0,0 3 0,0 1 0,0 0 0,0 1 0,0-1 0,0 1 0,0-3 0,0-2 0,0-1 0,0-4 0,0 0 0,0 0 0,0-3 0,0 1 0,2-2 0,3 0 0,0-2 0,1 0 0,0-2 0,0-1 0,0-6 0,2-3 0,-4-11 0,1-1 0,-2-6 0,0-2 0,4-3 0,0-3 0,-1-4 0,1 4 0,4-1 0,-1 0 0,-2 2 0,1 3 0,0 4 0,-3 2 0,0 3 0,-3 2 0,-1-1 0,-4 4 0,-1 2 0,-5 7 0,-1 6 0,-2 5 0,0 6 0,-4 4 0,0 2 0,-2 3 0,2 3 0,-4 0 0,0 1 0,-2 2 0,2-1 0,-1-1 0,2-1 0,1-2 0,0-1 0,1-4 0,1 1 0,2-1 0,0-1 0,3-2 0,1-3 0,2-2 0,0-1 0,2-1 0,1-1 0,2 1 0,-2-3 0,-1-1 0,0-7 0,1-3 0,4-5 0,0-2 0,3 0 0,3 0 0,0-1 0,-1-2 0,1 3 0,2 1 0,-2 1 0,2 2 0,0 1 0,1 2 0,1 0 0,1 2 0,0 0 0,1 0 0,0 0 0,-1 3 0,-1 2 0,-3 3 0,-3 4 0,0 2 0,-3 0 0,-1 1 0,0-1 0,-1 0 0,1-6 0,-2-4 0,2-7 0,0-4 0,-2 0 0,-3-1 0,-2 3 0,1 4 0,0 3 0,2 5 0,2 2 0,-1 3 0,3-1 0,0 2 0,0 0 0,0 0 0,0 0 0,-2-2 0,-2-3 0,-1-6 0,0-7 0,3-4 0,-1-3 0,2-1 0,0-1 0,1 0 0,0 1 0,0 0 0,0-3 0,0 0 0,5 1 0,2-3 0,5 1 0,4-2 0,2 2 0,2 2 0,2-1 0,1 1 0,-1-1 0,1 3 0,-1-1 0,-3 2 0,1 2 0,-4-1 0,-3 2 0,-1 1 0,-1 2 0,0-2 0,-2 0 0,-1 2 0,-2-2 0,2 1 0,-4-1 0,3 3 0,-3-1 0,3-1 0,-3 1 0,1-2 0,-2-1 0,-2-2 0,0 0 0,-1-1 0,0-1 0,0 1 0,0-1 0,0 0 0,0 1 0,1 2 0,2 1 0,-1-1 0,3 2 0,-1 0 0,-2-1 0,3 1 0,1 3 0,0-2 0,2 2 0,-2 0 0,-3-3 0,1-1 0,1 1 0,0 2 0,2 2 0,0-1 0,-2-2 0,0-1 0,0 0 0,-1 1 0,0 0 0,2 2 0,3-2 0,1 3 0,-2-2 0,1-2 0,1-1 0,-1 1 0,1 3 0,0-3 0,-2 3 0,1-1 0,1-2 0,1 1 0,-3-1 0,1 2 0,2 2 0,-2-3 0,3 4 0,-1-4 0,0 2 0,-1 1 0,-1-1 0,-1 1 0,1 0 0,3 0 0,0-2 0,1-1 0,0 0 0,2 1 0,0-2 0,0 0 0,-2 1 0,0 1 0,0 2 0,-4-1 0,1 1 0,-1 2 0,-2-3 0,-3 1 0,-6 1 0,-4-2 0,-1 1 0,-4 1 0,2-2 0,0 1 0,-1-2 0,-1 2 0,3-3 0,-1 1 0,2-1 0,1 2 0,-3 0 0,1 0 0,0-2 0,2-2 0,2 0 0,2-3 0,1 0 0,1 1 0,0-2 0,0 0 0,0 1 0,0-1 0,1 0 0,-1 1 0,0-1 0,2 4 0,1-1 0,-1 1 0,2 1 0,0-1 0,-1 0 0,-3-1 0,-3 3 0,-3 0 0,-3 2 0,2 0 0,-3 1 0,1 1 0,-1-1 0,-1 0 0,0 2 0,0-1 0,-2 2 0,3 0 0,-3 1 0,1 0 0,1 0 0,-1 0 0,1 0 0,-1 0 0,1 1 0,-1-1 0,1 0 0,1 1 0,2 2 0,-2-1 0,0 1 0,3 1 0,-2 0 0,3 1 0,-1-1 0,2 2 0,-1 1 0,-1-3 0,-1 1 0,1 0 0,1 2 0,0-3 0,-3 0 0,3 2 0,1 1 0,-1-2 0,1 3 0,-1-2 0,1 1 0,-1-1 0,-1-2 0,1 3 0,1-1 0,-1 1 0,1-1 0,0 1 0,0 0 0,-1-1 0,-1-2 0,-2-1 0,1 1 0,2 3 0,0-2 0,1 2 0,-1-1 0,-2-2 0,0 0 0,1 0 0,-2 0 0,3 1 0,1 3 0,0-2 0,0 1 0,-1-1 0,3 2 0,-3-1 0,1-1 0,1 2 0,-2 0 0,2-1 0,-1 3 0,-2-4 0,1 3 0,-1-2 0,1-1 0,1 3 0,-1-2 0,2 1 0,-2-2 0,2 2 0,-1 0 0,1 0 0,0-1 0,-1 3 0,0-1 0,2 1 0,-2-1 0,0 2 0,2-2 0,-2-2 0,2 3 0,-1-1 0,2 0 0,1 3 0,-2-3 0,-2-3 0,0 1 0,-2-2 0,2 1 0,0 2 0,3 1 0,-3-1 0,1 1 0,-1-2 0,-2-2 0,2 1 0,-1 1 0,1-1 0,0 1 0,2 2 0,-2-2 0,1 0 0,-2 0 0,3 1 0,-4-2 0,1 1 0,3 1 0,-2-1 0,0 1 0,3 0 0,-1 2 0,2 1 0,0 0 0,1 2 0,0-1 0,0 1 0,0-1 0,2 1 0,3-1 0,0 1 0,2-3 0,0-1 0,3 2 0,1-1 0,0-2 0,-2-4 0,-2-4 0,-2-5 0,-3-5 0,-1 0 0,1-2 0,-2-1 0,-2-1 0,2 1 0,2 3 0,0-1 0,3 1 0,1 2 0,3 3 0,-2-2 0,-1-1 0,1 3 0,1-3 0,0 3 0,-1-3 0,2 3 0,-3-1 0,-1-3 0,1 2 0,0-1 0,0-1 0,0 1 0,3 3 0,-3-1 0,0-2 0,0 1 0,0 2 0,3 0 0,0 0 0,-1-1 0,0 1 0,0-1 0,-1-2 0,1-1 0,1 0 0,-2 1 0,-1-3 0,-2 1 0,1 2 0,-2-1 0,1-1 0,-3-1 0,1 1 0,-1-2 0,-1 0 0,0 1 0,0-2 0,-1 1 0,3-1 0,3 3 0,2 0 0,2 0 0,0 2 0,4 0 0,-2 2 0,1-2 0,0 3 0,0-2 0,0 0 0,-1-1 0,1 1 0,-1 1 0,2 1 0,-3 1 0,3 0 0,-2 0 0,1-1 0,-1 1 0,-2-3 0,0 2 0,1 1 0,-3-2 0,0 2 0,-1-3 0,2 2 0,-1 1 0,-1-1 0,1 1 0,0-2 0,0 2 0,-2-3 0,1 1 0,0-1 0,-2-1 0,-2-1 0,0-1 0,-2-2 0,0 0 0,0-1 0,-2 0 0,-3 4 0,-2-1 0,-2 2 0,-2 3 0,0 1 0,-1 3 0,0-1 0,0 2 0,0 2 0,3 0 0,-1 1 0,3 2 0,2 3 0,3 1 0,-1 1 0,3 2 0,0 0 0,0 1 0,0 0 0,2 0 0,-2-2 0,0 2 0,0 1 0,0-3 0,0 2 0,0-1 0,0 1 0,0-1 0,0 1 0,0-2 0,0 1 0,0 1 0,0-1 0,0 1 0,0-1 0,0 1 0,0-2 0,2 0 0,0-2 0,3-1 0,1-3 0,0 1 0,2 1 0,-1 1 0,-1-1 0,0 1 0,-1 1 0,-2-1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8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2603.66309"/>
      <inkml:brushProperty name="anchorY" value="-8339.16016"/>
      <inkml:brushProperty name="scaleFactor" value="0.5"/>
    </inkml:brush>
  </inkml:definitions>
  <inkml:trace contextRef="#ctx0" brushRef="#br0">1 0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9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3873.66211"/>
      <inkml:brushProperty name="anchorY" value="-9609.16016"/>
      <inkml:brushProperty name="scaleFactor" value="0.5"/>
    </inkml:brush>
  </inkml:definitions>
  <inkml:trace contextRef="#ctx0" brushRef="#br0">0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10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5143.66211"/>
      <inkml:brushProperty name="anchorY" value="-10879.16016"/>
      <inkml:brushProperty name="scaleFactor" value="0.5"/>
    </inkml:brush>
  </inkml:definitions>
  <inkml:trace contextRef="#ctx0" brushRef="#br0">1 5 24575,'0'0'0,"0"-1"0,0-2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11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6413.66211"/>
      <inkml:brushProperty name="anchorY" value="-12145.75293"/>
      <inkml:brushProperty name="scaleFactor" value="0.5"/>
    </inkml:brush>
  </inkml:definitions>
  <inkml:trace contextRef="#ctx0" brushRef="#br0">0 1390 24575,'0'0'0,"0"-1"0,0-4 0,0-2 0,2 0 0,1 0 0,1 0 0,2 1 0,2-1 0,1 3 0,-2-1 0,1 1 0,-1-1 0,0 1 0,-2-2 0,1 0 0,1 1 0,0 0 0,0-2 0,1 2 0,-1 1 0,-1-1 0,1 0 0,-3-2 0,1 1 0,0 1 0,-1-2 0,2 2 0,0-2 0,0 1 0,0-1 0,1 2 0,0 0 0,0-1 0,1-1 0,1 3 0,-1 0 0,0 0 0,-2-1 0,0 0 0,1 1 0,1 0 0,-2 0 0,1 2 0,-1-4 0,0 1 0,-1 0 0,-1-2 0,0 1 0,3 1 0,-3-2 0,3 3 0,-3-1 0,2 0 0,-1 0 0,1-1 0,-1 0 0,0 1 0,2 1 0,0 0 0,-3-3 0,1 2 0,-1-1 0,0-2 0,-1 0 0,3 3 0,2 0 0,-2-2 0,1 1 0,0 2 0,1-1 0,-2-1 0,0 1 0,0 0 0,-1 0 0,1 0 0,-1-1 0,1 1 0,-2-1 0,2 0 0,-2 1 0,0-3 0,1 2 0,-1-1 0,1 1 0,-2-1 0,1 0 0,-2-1 0,2-3 0,-2 1 0,1 0 0,-1-1 0,-1-1 0,-1 1 0,3 2 0,-1-1 0,1 1 0,0 3 0,0-2 0,0 0 0,1 2 0,2 1 0,-1-1 0,-1 0 0,2-1 0,0 3 0,-1-1 0,0-1 0,0 0 0,1 1 0,-2 0 0,1-1 0,0-2 0,-1-1 0,0-2 0,-1 1 0,1-2 0,-1 2 0,1 1 0,0-1 0,-2 1 0,1-1 0,-2 1 0,-1-2 0,0 1 0,0-2 0,0 2 0,0-2 0,2 3 0,1 1 0,-2-1 0,1 0 0,0-1 0,0 2 0,0-1 0,3 2 0,-1 1 0,0-2 0,-2 0 0,-1-2 0,1 1 0,0-1 0,0 1 0,0 2 0,0-4 0,-1 2 0,-1-1 0,3 0 0,-1 1 0,2 3 0,1-1 0,-3 0 0,3 0 0,-1 1 0,-1-2 0,1 1 0,0-1 0,-2 1 0,0-3 0,0 1 0,-1-1 0,-1-2 0,2 3 0,0 1 0,0-1 0,-1-1 0,0 1 0,1-2 0,-2 0 0,0 0 0,0-1 0,0 2 0,0-2 0,0 2 0,0-2 0,0 0 0,0 2 0,0-2 0,0 2 0,0-2 0,0 2 0,0-2 0,-3 3 0,1 0 0,1 1 0,-3 0 0,-2 2 0,-1-3 0,-2 1 0,2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12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8233.29297"/>
      <inkml:brushProperty name="anchorY" value="-12347.40332"/>
      <inkml:brushProperty name="scaleFactor" value="0.5"/>
    </inkml:brush>
  </inkml:definitions>
  <inkml:trace contextRef="#ctx0" brushRef="#br0">0 1 24575,'0'0'0,"2"0"0,1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8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19506.70117"/>
      <inkml:brushProperty name="anchorY" value="-13617.40234"/>
      <inkml:brushProperty name="scaleFactor" value="0.5"/>
    </inkml:brush>
  </inkml:definitions>
  <inkml:trace contextRef="#ctx0" brushRef="#br0">1 470 24575,'0'0'0,"1"0"0,4 0 0,1 0 0,3-3 0,-1 0 0,3 1 0,-2-2 0,-1 0 0,1 1 0,-2-2 0,-2 0 0,0 0 0,1-1 0,1 1 0,0-1 0,-2-2 0,-1-1 0,-3-2 0,0 1 0,1-2 0,-2 1 0,0 0 0,-2-1 0,2 1 0,0-1 0,0 2 0,0-2 0,0 2 0,0-2 0,2 3 0,0 1 0,2 0 0,2 4 0,0-1 0,0 1 0,0-1 0,0 1 0,0-3 0,0 4 0,-1-4 0,0 2 0,0 0 0,1-1 0,0 0 0,0-2 0,2 3 0,-4-3 0,3 3 0,-3-2 0,2 1 0,2 2 0,-1 1 0,2-1 0,0 2 0,2-1 0,-1 2 0,-1-3 0,-1 1 0,1 1 0,-1-1 0,-1 1 0,1-2 0,0 1 0,-2-1 0,2 0 0,-1 2 0,1-2 0,1 0 0,1 0 0,0 3 0,0-1 0,-1-2 0,0 1 0,-1-3 0,1 2 0,0 1 0,0 1 0,2 1 0,-1 0 0,0 1 0,0 0 0,1 1 0,-1-1 0,-2-3 0,1 2 0,-1-2 0,1 2 0,-2-3 0,1 0 0,-2 0 0,0-1 0,1 1 0,-1 0 0,0 1 0,2-1 0,-2 0 0,1 0 0,0 0 0,2 3 0,-1-1 0,2 1 0,1 1 0,-1 0 0,1 0 0,0 0 0,-2 0 0,2 0 0,0 0 0,-1 0 0,1 0 0,-1 0 0,1 0 0,-2 0 0,2 0 0,0 0 0,-1 0 0,1 0 0,-1 0 0,1 0 0,-1 0 0,0 0 0,0 0 0,1 0 0,-1 0 0,1 0 0,0 0 0,-1 0 0,1 0 0,-2 0 0,2 0 0,-1 0 0,1 0 0,0 0 0,-1 0 0,1 3 0,-2-1 0,2 2 0,-1 3 0,1-1 0,-1 1 0,1-1 0,-2-1 0,0 1 0,-1 0 0,1-1 0,0 2 0,-1-2 0,1 1 0,-2 0 0,-1 0 0,0 2 0,1 0 0,2 0 0,-3-1 0,0 3 0,-2-1 0,-3 0 0,0 1 0,2 2 0,-1-2 0,2-1 0,-1 1 0,1-1 0,0-3 0,2 2 0,1 0 0,-1 1 0,1-1 0,0-1 0,0 0 0,-2 0 0,1 0 0,-1 1 0,0 0 0,-1 0 0,2-2 0,-1 1 0,-1 1 0,0 1 0,2-3 0,-1 2 0,1-1 0,0-1 0,-3 2 0,2 1 0,-1 0 0,1-1 0,0 1 0,0 0 0,-1 0 0,0 0 0,1 2 0,-1 0 0,-2 0 0,0 1 0,0-2 0,0-1 0,1 0 0,-1 0 0,-1 0 0,3 2 0,1-3 0,-2-1 0,2 3 0,-2-1 0,-1 1 0,1 0 0,0 1 0,-2-1 0,2 2 0,-2 0 0,2-3 0,-1-1 0,0 1 0,0 0 0,-1 1 0,0 1 0,-1-1 0,0 1 0,-2-2 0,-1 0 0,2 0 0,-1 0 0,-2-1 0,-1-3 0,-2-1 0,1 1 0,-2-1 0,1-1 0,-2-2 0,0 0 0,-1-1 0,-1 0 0,1 0 0,-1 0 0,0 0 0,2 0 0,-2 0 0,0 0 0,1 0 0,-1 0 0,1 0 0,2 1 0,-1 2 0,1 0 0,2 1 0,1 1 0,-1 1 0,0-2 0,0 0 0,-2 0 0,2 0 0,-2-1 0,-1-1 0,2 1 0,-1 1 0,2 0 0,0-1 0,1 4 0,-1-2 0,1 0 0,-1 1 0,3 0 0,-3-1 0,0-1 0,-3-1 0,3 1 0,-3 0 0,5 0 0,-4-1 0,3 4 0,-1-3 0,1 2 0,1 0 0,-4-3 0,1 0 0,0 1 0,-1 0 0,1-2 0,-3 0 0,2-1 0,-1 2 0,4 2 0,-2-1 0,1 1 0,1 0 0,-2-1 0,-1 0 0,4 0 0,-1 2 0,-1 0 0,2 0 0,-2-1 0,0 1 0,1-1 0,-2-1 0,2 1 0,-1 0 0,1 0 0,-1 0 0,1 1 0,-1-1 0,0-1 0,0 1 0,-1-1 0,-1 0 0,2 0 0,-1 0 0,-1-2 0,0 1 0,-1-2 0,1 2 0,2 2 0,0-1 0,2 2 0,-2 0 0,0-3 0,1 3 0,-2-1 0,2 0 0,1 2 0,-1-1 0,1 1 0,0-1 0,-4-2 0,3 1 0,1 2 0,1 1 0,3-2 0,3-1 0,-1-3 0,-3-1 0,0-5 0,-1-1 0,-1-2 0,-1-1 0,2 1 0,-1-4 0,2 2 0,0-3 0,1 2 0,-3 1 0,1 0 0,-1 0 0,0 1 0,0 1 0,0-2 0,-1 3 0,0-1 0,0 1 0,-1-1 0,1 1 0,2-3 0,0-1 0,1 0 0,1 0 0,0-2 0,0 0 0,-1 3 0,-2 1 0,1-1 0,1-1 0,-3 3 0,2-2 0,-3 4 0,1-3 0,1 2 0,0-3 0,-1 2 0,1-1 0,-1 2 0,-2-1 0,0-1 0,1-1 0,0 0 0,-1 1 0,-1-1 0,0 1 0,-1 1 0,2-1 0,0 1 0,-1 3 0,-1-1 0,1-1 0,0-1 0,-2 1 0,3-2 0,-1-1 0,0 0 0,-2 0 0,1-1 0,-1 3 0,2-3 0,-2 3 0,1 1 0,-2 1 0,0 0 0,3 0 0,-2 1 0,1 0 0,1-1 0,0 0 0,-1-1 0,1 1 0,-1 0 0,1 1 0,-2 0 0,1 0 0,-1 0 0,0 0 0,0 1 0,1-1 0,-1 1 0,1 0 0,0 1 0,1-2 0,1 0 0,0-1 0,-1 2 0,2-2 0,-3 1 0,3-1 0,-1 0 0,-1 1 0,0 0 0,-1-3 0,1 2 0,-1 0 0,-1 2 0,2-1 0,0 1 0,0-3 0,1 2 0,1-2 0,1-1 0,1 0 0,2-4 0,1 1 0,0-1 0,0 0 0,0 0 0,2 2 0,2 0 0,1 0 0,-1-1 0,2 3 0,-3-2 0,3 4 0,-2-3 0,0 1 0,-2-2 0,2 3 0,-1-2 0,2 1 0,0 2 0,4 3 0,-3-2 0,-1-1 0,1-1 0,-1 0 0,1 1 0,0 1 0,1 1 0,2 2 0,0-3 0,2 1 0,1-1 0,-1-2 0,-1-1 0,1 3 0,-4-2 0,2 2 0,-2 0 0,2 2 0,1 0 0,-1 2 0,-1-2 0,0-1 0,-1 0 0,4 2 0,2 0 0,0 0 0,0 1 0,0-3 0,0 2 0,-1-2 0,-1 2 0,1-1 0,-1 1 0,0 1 0,-1 0 0,1 0 0,0 0 0,-1 0 0,-2-2 0,1-1 0,-2 2 0,1-2 0,2 2 0,0-1 0,0 2 0,-2-2 0,-1-1 0,2 2 0,0-2 0,0 3 0,1-1 0,0 1 0,1 0 0,-2 0 0,2 0 0,0 0 0,-3-3 0,0 1 0,1-1 0,-1 2 0,2 0 0,0-1 0,-1 2 0,1 0 0,1 0 0,-1 0 0,1 0 0,0 0 0,-1 0 0,0 0 0,0 0 0,1 0 0,-1 0 0,1 0 0,0 0 0,-1 0 0,1 0 0,-2 0 0,2 0 0,-1 0 0,1 0 0,0 0 0,-1 0 0,1 0 0,-2 0 0,2 0 0,-1 0 0,1 0 0,-1 0 0,1 0 0,-2 0 0,2 0 0,0 0 0,-1 0 0,1 3 0,-4 1 0,1 4 0,-5-1 0,1 4 0,2-2 0,-1 0 0,-1 0 0,-2 0 0,2-1 0,-2 1 0,1-1 0,-1 1 0,-1 2 0,-1-1 0,0 0 0,0 1 0,0 0 0,3 1 0,0-3 0,3-2 0,0-1 0,1 1 0,-4 1 0,1 1 0,2 1 0,-1 1 0,1-1 0,1 2 0,-1-2 0,-1 2 0,-1 0 0,-1-3 0,1 0 0,-1 0 0,0-3 0,1 2 0,-2 0 0,0 1 0,1 0 0,2 2 0,2-1 0,-1 2 0,2-2 0,-3 2 0,-1-2 0,1-1 0,0 1 0,-2-1 0,-3-2 0,-2-4 0,-1-2 0,-1-3 0,-1-3 0,0-3 0,-1-3 0,0 1 0,3-2 0,-2 3 0,1-1 0,-1 1 0,0-1 0,0 0 0,-1 0 0,-2-1 0,2 1 0,-3 1 0,2 0 0,-2-1 0,0 1 0,1-1 0,0 2 0,-1 0 0,3-1 0,-1 3 0,1-2 0,2 0 0,2-1 0,-2-1 0,0-1 0,1 1 0,-3 1 0,1 1 0,-3 0 0,4-1 0,-2 1 0,1 0 0,-1 0 0,-2 2 0,1 1 0,-3 0 0,0 2 0,1 2 0,-1-1 0,-1 2 0,0 0 0,0 0 0,1 2 0,-1-2 0,2 0 0,-2 0 0,0 0 0,1 0 0,-1 0 0,1 0 0,-1 0 0,2 0 0,-2 0 0,0 0 0,1 0 0,-1 0 0,1 0 0,-1 0 0,2 0 0,-2 0 0,1 0 0,-1 0 0,1 0 0,-1 0 0,0 0 0,2-2 0,0-3 0,0 1 0,1 0 0,-1 0 0,1 2 0,-2 1 0,0-2 0,-1 0 0,2 1 0,-2 0 0,1 1 0,-1 1 0,0-1 0,1 1 0,-1 0 0,2 0 0,-2 0 0,0 1 0,1-1 0,-1 0 0,1 0 0,-1 1 0,3 5 0,1-2 0,-2 1 0,0-3 0,0 1 0,-1-2 0,0-1 0,1 0 0,-2 0 0,1 0 0,1 3 0,1-2 0,-1 2 0,1-2 0,0 3 0,1 0 0,-1-2 0,-1 0 0,1-1 0,-2 0 0,0-1 0,-1 3 0,1 0 0,-1-2 0,0 1 0,2 0 0,-2 0 0,0 1 0,1 0 0,-1-2 0,1 0 0,2 3 0,-1-1 0,3 1 0,3 2 0,-1 2 0,5 0 0,3-3 0,-1 1 0,4 0 0,-1 0 0,0-2 0,1 0 0,2 1 0,0-1 0,1-1 0,-1 2 0,-2-3 0,1 2 0,2-2 0,-1-1 0,0 0 0,2-1 0,-1 0 0,1 0 0,-1 0 0,1 0 0,-2 0 0,2 0 0,0 0 0,-1 0 0,1 0 0,-1 0 0,1 0 0,-1 0 0,0 0 0,1 0 0,-1 0 0,1 0 0,-1 0 0,1 0 0,-1 0 0,1 0 0,1 0 0,0 0 0,2 0 0,1 0 0,1 0 0,0 0 0,-3 0 0,1 0 0,-2 0 0,-1 0 0,0 0 0,2 0 0,-1 0 0,0 0 0,1 0 0,-2 0 0,-1 0 0,1 0 0,0 0 0,-1 0 0,1 0 0,-1 0 0,1 0 0,-1 0 0,0 0 0,0 0 0,1 0 0,-1 0 0,1 0 0,0 0 0,-1 0 0,1 0 0,-2 0 0,2 0 0,-1 0 0,1 0 0,0 0 0,-1 0 0,-2 2 0,1 0 0,-2 1 0,3-2 0,-2 0 0,0 2 0,0 1 0,-2 0 0,0 2 0,2 1 0,-1-3 0,3 0 0,-3 1 0,0-3 0,2 2 0,-3 0 0,1 0 0,0 1 0,2-1 0,1 1 0,-1 1 0,-1 0 0,0-1 0,-2 2 0,2-3 0,-2 2 0,0 2 0,-1 0 0,-2 2 0,-1-1 0,-1 3 0,-1-1 0,0 0 0,-3-2 0,-1-2 0,-3-2 0,-1-2 0,-2-2 0,0-1 0,-1 0 0,0 0 0,1-1 0,0 1 0,-1 0 0,0 0 0,1-2 0,-1 2 0,0 0 0,1 0 0,0 0 0,0 0 0,-1 0 0,1 0 0,-1 0 0,-1 0 0,0 0 0,-2 0 0,2 0 0,1 0 0,-1 0 0,2 0 0,-1 0 0,0 0 0,2 0 0,-2 0 0,1 0 0,-1 0 0,1 0 0,-1 0 0,2 0 0,-4 0 0,0 0 0,1 0 0,0 0 0,-1 0 0,3 0 0,-1 0 0,-2 0 0,0 0 0,-2 0 0,2 0 0,0 0 0,-3 0 0,1 0 0,2 0 0,1 0 0,-2 0 0,1 0 0,-1 0 0,2 0 0,1 0 0,0 0 0,0 0 0,0 0 0,2 0 0,0-1 0,1-1 0,0-1 0,0 2 0,-2-1 0,0 1 0,1 1 0,-1-1 0,-1-1 0,2-3 0,1-1 0,-1-1 0,3-1 0,-1 1 0,2-3 0,3 0 0,3 1 0,4 2 0,3 4 0,1 0 0,2 2 0,0-1 0,1 4 0,1-2 0,1 0 0,-2 0 0,0 1 0,-1-1 0,0 0 0,0 0 0,0 0 0,-1 0 0,0 0 0,0 0 0,1 0 0,1 0 0,1 0 0,-1 0 0,2 0 0,2 0 0,1 0 0,0 0 0,2 0 0,-1 0 0,1 0 0,1 0 0,-2 0 0,-1 0 0,-2 0 0,-3 0 0,0 0 0,-1 0 0,-1 0 0,-1 0 0,2 0 0,-1 0 0,0 0 0,1 0 0,-1 0 0,1 0 0,-2 0 0,2 0 0,-1 0 0,1 0 0,0 0 0,-4 3 0,-1 0 0,-1 4 0,-1-1 0,-1 2 0,0 1 0,1 0 0,0-1 0,4-1 0,-2-1 0,0 0 0,2-1 0,1 1 0,1 1 0,-3-1 0,2 2 0,-1-1 0,-2 0 0,0 1 0,-3 1 0,-1 2 0,-1-1 0,-3-2 0,-2-2 0,-3 0 0,1-1 0,-1-3 0,-2 1 0,-1 0 0,2-2 0,-3-1 0,2 3 0,2-2 0,-2 1 0,0 0 0,0-1 0,-1 0 0,1-1 0,-2 0 0,1 0 0,-1 0 0,0 0 0,1 0 0,-1 0 0,2 0 0,-2 0 0,0 0 0,1 0 0,-1 0 0,1 0 0,-1 0 0,2 0 0,-2 0 0,1 0 0,-1 0 0,1 0 0,-1 0 0,0 0 0,2 0 0,-2 0 0,1 0 0,-1 0 0,1 0 0,-1 0 0,1 0 0,-1 0 0,1 0 0,0 0 0,-1 0 0,1 2 0,2 3 0,1 1 0,3 3 0,1 2 0,3-1 0,-1 2 0,2 0 0,-1-1 0,3 0 0,1 1 0,3-3 0,-1 0 0,1-3 0,-1 1 0,1 1 0,1 1 0,0 0 0,1-1 0,-1-1 0,-3 3 0,1-4 0,-1 2 0,1-2 0,0-2 0,2-1 0,0 0 0,-1-5 0,2 0 0,-2-4 0,3 2 0,-2-2 0,2 1 0,1 1 0,-4-1 0,1-2 0,-2 2 0,-1-3 0,0 3 0,-2-2 0,1 0 0,-2-1 0,0-3 0,-2 1 0,1 0 0,-2-2 0,3 4 0,2-1 0,2 1 0,2 4 0,2 0 0,0 3 0,1-2 0,-2 1 0,2-1 0,0 2 0,0 0 0,0 1 0,-1 0 0,1 0 0,0 0 0,-1 0 0,1 0 0,-4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9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1613.50977"/>
      <inkml:brushProperty name="anchorY" value="-15126.81445"/>
      <inkml:brushProperty name="scaleFactor" value="0.5"/>
    </inkml:brush>
  </inkml:definitions>
  <inkml:trace contextRef="#ctx0" brushRef="#br0">0 0 24575,'0'0'0,"2"0"0,1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0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2887.04883"/>
      <inkml:brushProperty name="anchorY" value="-16396.81445"/>
      <inkml:brushProperty name="scaleFactor" value="0.5"/>
    </inkml:brush>
  </inkml:definitions>
  <inkml:trace contextRef="#ctx0" brushRef="#br0">5 0 24575,'0'0'0,"-1"0"0,-3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801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1613.50977"/>
      <inkml:brushProperty name="anchorY" value="-15126.81445"/>
      <inkml:brushProperty name="scaleFactor" value="0.5"/>
    </inkml:brush>
  </inkml:definitions>
  <inkml:trace contextRef="#ctx0" brushRef="#br0">936 23 24575,'0'0'0,"-1"0"0,-4 0 0,-1 0 0,-3 0 0,1 0 0,-3 0 0,1 0 0,-1 0 0,0 0 0,0-2 0,0 0 0,2 0 0,-2 0 0,0 1 0,1 0 0,-1-2 0,1 1 0,-1-1 0,2 2 0,-2-1 0,1 1 0,-1 1 0,0 0 0,1 0 0,-1 0 0,2 0 0,-2 0 0,2 3 0,2-1 0,-2 0 0,1 0 0,-2-1 0,3 2 0,1 2 0,-1 0 0,1-1 0,-1-1 0,1 2 0,-1-2 0,-1 1 0,1 0 0,0-1 0,-1 0 0,0 0 0,2-1 0,-3 3 0,2 1 0,-2-2 0,0-1 0,-1-1 0,0-1 0,2 2 0,-1-1 0,1 1 0,-1-2 0,-1 3 0,1-1 0,-1-1 0,0 0 0,-1-1 0,2 3 0,0 1 0,0-1 0,1 2 0,-1 0 0,0 0 0,-1-1 0,0 1 0,0-1 0,-1-1 0,2-2 0,0 3 0,3 1 0,0-1 0,-1-1 0,2 2 0,-1-2 0,1 1 0,-1 1 0,1-1 0,-1 0 0,1 2 0,0-2 0,0 0 0,2 3 0,-2-2 0,1 1 0,-1-1 0,-1-2 0,-1 0 0,0 0 0,-1 1 0,0 0 0,2 1 0,1 1 0,-1 0 0,2 1 0,-2-3 0,2 3 0,1 0 0,-1-3 0,0 3 0,1-1 0,-1 0 0,0 1 0,2 0 0,-1 1 0,2 1 0,-1-2 0,-1 0 0,1 1 0,1 0 0,-1 1 0,0-2 0,0 1 0,-1 0 0,1 0 0,-1-1 0,0 0 0,-1-1 0,-1-1 0,0-1 0,0 2 0,-1-2 0,0-2 0,-2 2 0,0 1 0,1 0 0,1 0 0,0-1 0,-1-1 0,-2 0 0,3-3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1 286 24575,'4'-1'0,"1"-1"0,-1 1 0,1 0 0,-1-2 0,1 2 0,-2-2 0,2 1 0,-1-1 0,1 1 0,-2-2 0,1 1 0,3-5 0,41-45 0,31-63 0,-70 108-22,-2 0-1,1 1 0,1 0 1,1 1-1,-2 0 0,2 0 1,0 1-1,-1 1 1,1 0-1,19-5 0,4-3-1093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4:11.5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76.30273"/>
      <inkml:brushProperty name="anchorY" value="-151.23996"/>
      <inkml:brushProperty name="scaleFactor" value="0.5"/>
    </inkml:brush>
  </inkml:definitions>
  <inkml:trace contextRef="#ctx0" brushRef="#br0">723 13 24575,'0'0'0,"0"-2"0,-2 0 0,-3-1 0,-1 1 0,-4 0 0,0 1 0,-1 1 0,-1 0 0,0 0 0,0 0 0,-1 0 0,3 0 0,-3 0 0,1 0 0,1 0 0,-2 0 0,-2 0 0,4 3 0,-2-1 0,2 3 0,0-1 0,1 0 0,-1 0 0,4 0 0,-2 0 0,2 1 0,1 0 0,0 2 0,0-2 0,-1-1 0,0 1 0,0 0 0,-1-1 0,0 0 0,3 3 0,2 2 0,-2-3 0,1 3 0,-1-2 0,2 1 0,-1 1 0,2 0 0,-1 3 0,3-2 0,-1 3 0,1-1 0,-1 1 0,-4-1 0,0 1 0,1-2 0,1 2 0,0-1 0,2 1 0,1-1 0,-1 1 0,1-2 0,1 2 0,-3-2 0,-1-2 0,-2-1 0,2 0 0,-3-3 0,-2 1 0,-1 0 0,1 0 0,2 2 0,-1-2 0,2 2 0,-1-1 0,-1-2 0,1 1 0,-2-2 0,2 3 0,2-1 0,1 3 0,-1-1 0,-2-1 0,-1-2 0,1 0 0,0 2 0,2 0 0,2 3 0,-2-1 0,0 0 0,1-3 0,-2 2 0,1 1 0,2 0 0,-2 2 0,-2-2 0,1 0 0,-1 1 0,0 1 0,1-1 0,0-1 0,0 2 0,2-2 0,-1-1 0,-2-2 0,0 1 0,-2-3 0,4 2 0,-4-1 0,3 2 0,0 1 0,1-2 0,0 2 0,-2-2 0,-1 0 0,0-1 0,0 0 0,0-2 0,-3 2 0,0 1 0,-1 0 0,2 1 0,0 0 0,2-1 0,2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1 198 24575,'4'0'0,"1"0"0,-2 0 0,1 0 0,1 0 0,-2 0 0,2-2 0,-1 1 0,1 0 0,-2-1 0,1 1 0,0 0 0,-1-2 0,2 2 0,-1-2 0,0 1 0,-2-1 0,2 0 0,-1 1 0,0-1 0,0-1 0,0 2 0,-1-2 0,2 0 0,-2 0 0,3-4 0,0 0 0,1 1 0,0 0 0,2 1 0,-2-1 0,1 1 0,0 0 0,1 1 0,-1 0 0,14-7 0,19-13 0,-31 20 0,0 0 0,1 1 0,-1 0 0,1 2 0,1-1 0,-1 0 0,0 1 0,1 1 0,-2 1 0,22 0 0,44-8 0,-35-4-1365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24575,'96'-1'0,"101"2"0,-188 2 0,-1-2 0,1 2 0,-2 1 0,2-2 0,-1 2 0,0 1 0,-1-1 0,1 2 0,0-1 0,9 9 0,22 15 0,31 18 0,-45-32 0,0 1 0,-2 2 0,1 0 0,38 43 0,-59-58 0,22 22 0,40 54 0,-57-70 0,-2 2 0,0-2 0,-1 1 0,0 1 0,0-1 0,-2 2 0,1-2 0,-2 2 0,2-2 0,0 15 0,-2-11 0,2 1 0,1-1 0,-1 0 0,10 20 0,4 13 0,9 0 85,-23-43-246,-1 1 0,0 0 0,0 2 0,0-2-1,0 0 1,0 2 0,-1-1 0,2 8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1016 24575,'-3'-2'0,"2"1"0,0-2 0,0 2 0,0-2 0,-1 0 0,1 2 0,0-1 0,0-1 0,-1 0 0,2 1 0,-1 0 0,1 0 0,-1-1 0,1 1 0,0-1 0,0 0 0,0 1 0,0-1 0,0 1 0,0-1 0,0 0 0,1-2 0,24-57 0,-22 54 0,1 0 0,-2 2 0,2-2 0,-2 0 0,3-14 0,-2 10 0,-1 0 0,1-1 0,0 2 0,1-1 0,1 2 0,-2-2 0,3 1 0,-1 0 0,14-17 0,5-15 0,27-79 0,34-21 0,-59 104 0,-21 31 0,0 0 0,0 2 0,-1-2 0,0-1 0,1 1 0,-3 0 0,2-1 0,3-17 0,3-25 0,-6 33 0,-1 0 0,0-2 0,0-26 0,-3 29-117,0 13 67,2-1 0,-2 1 0,0 0 0,0 0 1,0 0-1,0 0 0,-2-1 0,2 1 0,-1 0 0,0 0 0,0 0 0,0 0 0,-1 0 0,1 0 0,-1 2 0,0-2 0,0 0 0,0 0 1,-1 2-1,1-2 0,-1 1 0,1 0 0,-1 1 0,-5-6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89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9574.78906"/>
      <inkml:brushProperty name="anchorY" value="-14258.8252"/>
      <inkml:brushProperty name="scaleFactor" value="0.5"/>
    </inkml:brush>
  </inkml:definitions>
  <inkml:trace contextRef="#ctx0" brushRef="#br0">1 12 24575,'0'0'0,"0"-2"0,0-3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0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20844.78906"/>
      <inkml:brushProperty name="anchorY" value="-15520.15918"/>
      <inkml:brushProperty name="scaleFactor" value="0.5"/>
    </inkml:brush>
  </inkml:definitions>
  <inkml:trace contextRef="#ctx0" brushRef="#br0">160 218 24575,'0'0'0,"0"-1"0,0-4 0,-2 0 0,-3-1 0,-1 0 0,-2 2 0,-1 0 0,-2 0 0,0 2 0,2-4 0,-2 0 0,0-1 0,0 1 0,0 1 0,1-1 0,2 1 0,-1 1 0,3-1 0,0-3 0,-1 1 0,0-3 0,5 3 0,3 0 0,4 3 0,2 2 0,2 0 0,2 1 0,-3 0 0,1-2 0,-2-1 0,1 0 0,-1 0 0,0 2 0,3 0 0,-2 1 0,3 1 0,-1 0 0,1 0 0,-1 0 0,-2-2 0,1-2 0,-3-3 0,-1-2 0,-2 0 0,-1-3 0,-4 3 0,-2 3 0,-1 3 0,1 4 0,0 5 0,2 3 0,1 0 0,0 2 0,3 1 0,0 0 0,0 0 0,0-1 0,-1 1 0,1 0 0,-2-1 0,-2-1 0,-1-4 0,-5-2 0,5-1 0,1-2 0,5-1 0,3-3 0,1 1 0,1-4 0,-2 0 0,-1-3 0,-2 0 0,-2-2 0,1 0 0,-2-1 0,0 1 0,-2 0 0,5 2 0,1 2 0,2 2 0,2 2 0,1 2 0,-1 4 0,-4-1 0,-2 3 0,-3-1 0,-4 0 0,0 1 0,-1 2 0,0 1 0,-1 0 0,2-1 0,-2 0 0,1-3 0,-3 1 0,1 0 0,-2-2 0,-1-1 0,1 0 0,-1-2 0,0 0 0,1 0 0,-1 0 0,0 0 0,4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9499.09375"/>
      <inkml:brushProperty name="anchorY" value="-14165.04785"/>
      <inkml:brushProperty name="scaleFactor" value="0.5"/>
    </inkml:brush>
  </inkml:definitions>
  <inkml:trace contextRef="#ctx0" brushRef="#br0">1 0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0769.09375"/>
      <inkml:brushProperty name="anchorY" value="-15435.04785"/>
      <inkml:brushProperty name="scaleFactor" value="0.5"/>
    </inkml:brush>
  </inkml:definitions>
  <inkml:trace contextRef="#ctx0" brushRef="#br0">1 0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2039.09375"/>
      <inkml:brushProperty name="anchorY" value="-16705.04883"/>
      <inkml:brushProperty name="scaleFactor" value="0.5"/>
    </inkml:brush>
  </inkml:definitions>
  <inkml:trace contextRef="#ctx0" brushRef="#br0">44 88 24575,'0'0'0,"0"-2"0,0-2 0,0-3 0,0-2 0,0-1 0,0-1 0,0 0 0,0-1 0,2 3 0,2 2 0,3 2 0,1 5 0,1 3 0,0 3 0,-1 1 0,-2 2 0,2 0 0,-1-1 0,-1-1 0,-1 3 0,0-4 0,-2 2 0,1 0 0,-3 1 0,1 0 0,-1 1 0,-1 2 0,0-2 0,0 2 0,0 0 0,-1-2 0,-1-1 0,0 1 0,-3-4 0,1 2 0,0-3 0,-1 0 0,-1 0 0,-2-1 0,0-1 0,-1-4 0,-1-1 0,1 0 0,0-2 0,1 0 0,-1 0 0,1 0 0,-2 0 0,0-1 0,2-3 0,4 3 0,4 0 0,5 1 0,0 0 0,1 0 0,0-1 0,1 1 0,2 0 0,-1 1 0,1 2 0,-1-1 0,0-1 0,-2-2 0,1 1 0,0 0 0,1 3 0,1-2 0,-1 4 0,-5 2 0,-3-3 0,-2-3 0,-3-1 0,-2 2 0,1-3 0,-2 1 0,0 0 0,-1 0 0,0-3 0,0 0 0,2 0 0,1-1 0,-2 2 0,1-1 0,1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1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20751.35352"/>
      <inkml:brushProperty name="anchorY" value="-15407.42188"/>
      <inkml:brushProperty name="scaleFactor" value="0.5"/>
    </inkml:brush>
  </inkml:definitions>
  <inkml:trace contextRef="#ctx0" brushRef="#br0">1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2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24575,'19'1'0,"1"1"0,-2 0 0,2 2 0,-1 0 0,35 13 0,-46-13-151,0-2-1,0 1 0,1-2 0,-1 2 1,1-2-1,-1 1 0,1-2 1,13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4:54.3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01.66187"/>
      <inkml:brushProperty name="anchorY" value="-517.87054"/>
      <inkml:brushProperty name="scaleFactor" value="0.5"/>
    </inkml:brush>
  </inkml:definitions>
  <inkml:trace contextRef="#ctx0" brushRef="#br0">13 1504 24575,'0'0'0,"3"0"0,-1-2 0,0-4 0,0-1 0,0-2 0,-2-3 0,1 0 0,-1-1 0,0 1 0,0-1 0,0 0 0,0 0 0,0 2 0,0-2 0,0 0 0,-1 1 0,1-1 0,0 1 0,0 0 0,0-1 0,-1 4 0,-4-1 0,0-1 0,0 2 0,3-2 0,-1 0 0,2-2 0,0 2 0,1-1 0,0-1 0,0 1 0,0-1 0,0 0 0,0 1 0,0-1 0,1 2 0,-1-2 0,0 1 0,0 0 0,1 2 0,2-1 0,-1 2 0,3 1 0,-1 1 0,-1-3 0,0 0 0,-2 0 0,3 1 0,-2-1 0,1 1 0,-1-1 0,-1-2 0,-1 0 0,2 1 0,-2-1 0,0-1 0,0 1 0,-2-1 0,2 2 0,0-2 0,0 0 0,0 1 0,0-1 0,0 1 0,0 0 0,0-1 0,3 4 0,-1-1 0,1-1 0,0 4 0,1-1 0,2 1 0,-1 1 0,-1-3 0,0 2 0,1-1 0,-1-1 0,-3 0 0,4 0 0,-3 1 0,3 0 0,0 1 0,-1-1 0,1 0 0,-2 0 0,1 0 0,-2-2 0,0 0 0,-1-2 0,-1 0 0,2 2 0,1-1 0,-1 2 0,-1-1 0,1-2 0,1 3 0,0 0 0,-1 0 0,2 1 0,1-1 0,0 2 0,-1 1 0,0-2 0,0-2 0,-1 2 0,1-1 0,1 2 0,1 2 0,0 0 0,1 0 0,-1-1 0,-1-1 0,-2-3 0,2 3 0,-2-2 0,2 2 0,-1-1 0,2 2 0,-1-1 0,0-1 0,-3-1 0,2 1 0,-1-1 0,0 0 0,2 1 0,-2-1 0,0 0 0,2 1 0,1 3 0,1 1 0,0-1 0,2 1 0,-3-1 0,1 1 0,-1-2 0,0 0 0,1 0 0,-4-2 0,0-2 0,0 2 0,1-1 0,-2 0 0,3 1 0,-2-1 0,3 2 0,-1-1 0,-2 1 0,2 0 0,1 2 0,0-2 0,2 2 0,-4-1 0,1-1 0,-1-2 0,0 1 0,-1-1 0,2 1 0,1 3 0,0 0 0,-1-3 0,-1 0 0,1 0 0,-2 1 0,2 0 0,3 2 0,-2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258 569 24575,'-1'-5'0,"-1"1"0,1-2 0,0 3 0,-1-1 0,0-2 0,0 3 0,0-1 0,-1 0 0,-4-5 0,-9-19 0,-120-306 0,123 305 0,9 15 0,-3-2 0,0 2 0,0 0 0,-13-18 0,7 12-1365,3 0-5461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187.30002"/>
      <inkml:brushProperty name="anchorY" value="538.35498"/>
      <inkml:brushProperty name="scaleFactor" value="0.5"/>
    </inkml:brush>
  </inkml:definitions>
  <inkml:trace contextRef="#ctx0" brushRef="#br0">1122 2175 24575,'0'0'0,"0"-1"0,0-5 0,0-1 0,0-3 0,0-1 0,0-1 0,0-1 0,0 0 0,0 1 0,0-1 0,0 0 0,0 0 0,0 1 0,0-1 0,0 2 0,0-2 0,0 1 0,0-1 0,0 1 0,0 1 0,0-2 0,0 1 0,0-1 0,3 2 0,2 2 0,2 1 0,2 1 0,-1-1 0,-2-1 0,-1-2 0,-1 0 0,-3-1 0,-1 0 0,-1 2 0,-4 2 0,-4 4 0,3-1 0,-2 1 0,0-3 0,1 4 0,-1-1 0,-1 1 0,0-1 0,3-1 0,0-2 0,-1 1 0,-2 1 0,1 0 0,-3 1 0,2 0 0,1 0 0,1-1 0,2-2 0,1-2 0,-1 1 0,0 2 0,1-2 0,0 0 0,0-1 0,2-1 0,2-1 0,-1-1 0,1-1 0,0 2 0,0-2 0,1 1 0,-1-1 0,-3 3 0,1 0 0,-3 0 0,-1 2 0,-3 3 0,0 1 0,-2 1 0,1 0 0,1 0 0,2-2 0,-1 1 0,0 0 0,-1 1 0,1-1 0,1 1 0,-2 0 0,2-2 0,-1 1 0,2-1 0,-2-1 0,3 0 0,-1 1 0,0-2 0,0 1 0,1-1 0,-1-1 0,1-1 0,-1 0 0,1 1 0,0-2 0,1 2 0,0 0 0,-2 2 0,1-2 0,-1 1 0,1 1 0,-1 1 0,1-2 0,-2 2 0,2-3 0,-1 3 0,1-1 0,-2 0 0,2 0 0,-1-1 0,1 1 0,-3 1 0,4-2 0,0-1 0,-1-2 0,-2 2 0,2-1 0,0 0 0,1-2 0,3 1 0,-3 1 0,1-2 0,2 2 0,-4 2 0,1-3 0,-1 4 0,0-2 0,2 0 0,-2 2 0,-2 1 0,2-2 0,-3 2 0,0 0 0,-1-1 0,-2 3 0,3-3 0,-1 1 0,2 0 0,0 0 0,-1 1 0,-1-1 0,-1 1 0,0 0 0,-1-1 0,-1-2 0,1 2 0,1-3 0,1 2 0,0 2 0,1-3 0,0 2 0,2 0 0,-1 0 0,2-2 0,-1 2 0,-1 1 0,0-3 0,0 4 0,-1-1 0,-2 0 0,0 0 0,-1 0 0,0 1 0,2-1 0,0 2 0,-1-1 0,3-2 0,-2 1 0,3-1 0,0 0 0,-2 1 0,2-3 0,-2 3 0,1 0 0,0-1 0,-1 1 0,0 2 0,-2-1 0,3-1 0,1-2 0,-2 1 0,4-2 0,-2 1 0,1-1 0,1-2 0,-1 2 0,1-2 0,0 3 0,-1-1 0,1-2 0,2 0 0,-2 1 0,0-1 0,-1 3 0,1-2 0,-2 1 0,1 1 0,-1-1 0,-2 3 0,1-1 0,2-1 0,-1-1 0,1 1 0,-1-1 0,2 1 0,-3-1 0,2 1 0,-1-1 0,1 1 0,-1 0 0,0 0 0,0-1 0,1 1 0,-1 1 0,0-2 0,2-1 0,-1 1 0,2-1 0,-1-1 0,2 0 0,0-3 0,1 0 0,1 0 0,0 1 0,0-2 0,1 0 0,-1 1 0,0-1 0,0 1 0,0-1 0,3 1 0,-1-1 0,3 4 0,-1-1 0,-1 0 0,2 2 0,0 0 0,1 1 0,2 3 0,0-2 0,2-1 0,-2 0 0,-2-4 0,-1 1 0,0-2 0,-1 0 0,1-1 0,0 0 0,1 3 0,-1 1 0,1-2 0,1 1 0,-1 0 0,1-2 0,2 0 0,1-1 0,-1 1 0,2 1 0,0 0 0,-1 1 0,0 1 0,-2-2 0,2 0 0,1 2 0,-2-1 0,-1 1 0,1-1 0,-2 0 0,1-2 0,1 0 0,-3-1 0,3 4 0,-5-1 0,4 2 0,-2 0 0,0 3 0,1 1 0,2 0 0,0 3 0,2-2 0,0 0 0,-1-2 0,-1 1 0,0-2 0,1 1 0,-1 2 0,-3 6 0,-3 2 0,-3 1 0,-1 2 0,-4-1 0,2 2 0,-2 0 0,2 0 0,-2 0 0,2 0 0,-1 0 0,0-1 0,1 1 0,-3-1 0,0 2 0,-3 1 0,-1-2 0,2 0 0,-2 1 0,2 1 0,-3-1 0,1-1 0,1 2 0,2-2 0,1 1 0,-1 1 0,1 0 0,-2 1 0,1 1 0,-3-1 0,1 1 0,-2-1 0,2 1 0,2 0 0,1-2 0,-2 2 0,2-1 0,1 1 0,-1-4 0,3 2 0,-1-2 0,-1 1 0,-1-2 0,1 1 0,-2-2 0,2 0 0,0 3 0,-1-1 0,2 1 0,1 0 0,-2 3 0,-1-1 0,1 1 0,0-1 0,3 1 0,-1-1 0,2 1 0,0 0 0,3-4 0,1 1 0,0-1 0,-2 2 0,4-2 0,-2-1 0,3-1 0,-2 0 0,2-1 0,0 1 0,0-2 0,-1 2 0,2-2 0,0 0 0,2-2 0,1-2 0,0 0 0,-1-3 0,-2-3 0,-2-3 0,-2-1 0,-2-3 0,0 0 0,-1-1 0,1 0 0,2 0 0,-2 0 0,1 1 0,0-1 0,-2 0 0,1 4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12.22815"/>
      <inkml:brushProperty name="anchorY" value="517.94604"/>
      <inkml:brushProperty name="scaleFactor" value="0.5"/>
    </inkml:brush>
  </inkml:definitions>
  <inkml:trace contextRef="#ctx0" brushRef="#br0">821 1101 24575,'0'0'0,"0"-3"0,-3 1 0,1-4 0,-3 2 0,-1-1 0,-3 3 0,2-2 0,-2 0 0,0 0 0,-1 3 0,0-1 0,-2 1 0,1 1 0,0 0 0,-1 0 0,0 0 0,1 0 0,-1 0 0,1 0 0,-1 0 0,1 0 0,-2 0 0,2 0 0,2-3 0,0 1 0,-1 1 0,3-5 0,0 2 0,-2-2 0,1 1 0,-1-2 0,1 2 0,2-2 0,-2 1 0,3-1 0,-2 2 0,2-3 0,-1 3 0,1-1 0,-1 1 0,-1-3 0,1 0 0,-3 1 0,2 2 0,0-1 0,-2 0 0,1 0 0,-1 1 0,1-2 0,-1 2 0,3-1 0,-1 0 0,-1 1 0,1 0 0,0 1 0,1-2 0,0 0 0,0 1 0,-1-1 0,3-1 0,-3 2 0,-1-2 0,-1 1 0,0 2 0,-1-1 0,-2 1 0,3-3 0,0 2 0,-1 1 0,2-1 0,1 1 0,1-2 0,-1 0 0,-1 3 0,1-3 0,2 0 0,2-3 0,1 0 0,1-3 0,1 0 0,-2 2 0,-1 1 0,1-2 0,-2 3 0,1-1 0,0 0 0,1 0 0,-1-3 0,1 5 0,-2-4 0,2 2 0,1-1 0,-1-1 0,1-1 0,1-1 0,0 2 0,0-1 0,-2 2 0,-1-1 0,1 2 0,1-1 0,-1-2 0,1 2 0,0-2 0,-1 1 0,-2 4 0,-1 0 0,0-1 0,3-1 0,-3 1 0,-1 1 0,1-3 0,-2 3 0,0-1 0,4-1 0,-3 1 0,2 0 0,0-1 0,2-1 0,-2 2 0,1-1 0,0-2 0,2 2 0,0-3 0,0 1 0,1-1 0,0 0 0,0-1 0,0 2 0,0-2 0,-3 2 0,1 2 0,0-1 0,0-1 0,1 1 0,-3 1 0,2 0 0,-1-1 0,-2 3 0,2-2 0,-2 2 0,0 1 0,-1-1 0,1 1 0,-2 0 0,2 0 0,0-2 0,0-1 0,2-2 0,-1 0 0,1-1 0,2-1 0,2 3 0,2 1 0,2 1 0,2 1 0,2 5 0,0-1 0,2 3 0,1 0 0,-1 0 0,2 0 0,-1 1 0,-3 2 0,-2 2 0,0 0 0,0-1 0,2 0 0,-2 1 0,0-1 0,-1 1 0,2 1 0,-3 0 0,2 2 0,0 1 0,2 0 0,-2 0 0,2-2 0,-3 1 0,1-2 0,-1 1 0,0-2 0,-1 1 0,0 3 0,0-2 0,-2 1 0,2 1 0,0 0 0,-1 3 0,1-3 0,1-3 0,0 2 0,1-3 0,-1 2 0,-2 1 0,2-2 0,-2 1 0,2 2 0,1-1 0,-1-1 0,-1 3 0,0-3 0,0 1 0,1-1 0,-1 0 0,-2 1 0,2 0 0,0 0 0,-3 1 0,3-3 0,1 1 0,-1 0 0,0-1 0,1 1 0,-1 0 0,0 2 0,2-2 0,-1 1 0,2-2 0,-2 2 0,1-1 0,-1-1 0,0 2 0,2-2 0,-1 2 0,0-1 0,-1 1 0,0-3 0,0 3 0,1-3 0,-3 1 0,3-1 0,-1 3 0,0-3 0,1-1 0,2-1 0,-2 2 0,1-2 0,1 1 0,-2 0 0,2 0 0,-3 1 0,1 0 0,-2 1 0,2 0 0,1-1 0,-2 0 0,1-1 0,0 0 0,1 1 0,-2 2 0,0-2 0,0 0 0,0 1 0,1-2 0,-1 3 0,0 1 0,1 1 0,-1-1 0,1-2 0,-1 2 0,0 0 0,-2 0 0,-1-1 0,1 2 0,1-2 0,0 1 0,-2 0 0,2-1 0,1 1 0,3-1 0,-3-1 0,0 3 0,0-2 0,1-1 0,0 0 0,0-1 0,1-1 0,-2 1 0,1 1 0,-1 0 0,-1 1 0,-1-1 0,4-1 0,-2 1 0,-1 1 0,1-1 0,-1 1 0,-2 2 0,0 0 0,-5 0 0,1 0 0,-1 0 0,-3 2 0,-1-2 0,0 0 0,-2 0 0,1-1 0,-3-3 0,-1-1 0,1-1 0,-1-2 0,-2-1 0,2 0 0,-1 0 0,0 0 0,1-1 0,-1 1 0,1 0 0,-1 0 0,1 0 0,-1 0 0,1 0 0,-1 0 0,1 0 0,-2 0 0,2 0 0,-1 0 0,1 0 0,2-3 0,0 0 0,-1 1 0,3-2 0,2-3 0,-1 1 0,-1 1 0,2-2 0,-2 3 0,-1-1 0,1 0 0,0 1 0,-2-1 0,2-3 0,2-1 0,-1 1 0,1-1 0,-1 2 0,1 0 0,-1 0 0,-1 1 0,1-2 0,-2 0 0,2 0 0,-1 2 0,2-1 0,-2 1 0,2-1 0,1-1 0,2-1 0,-3 1 0,2-1 0,1 0 0,0-1 0,0-2 0,0 3 0,-3 2 0,0 0 0,-2 1 0,2 0 0,-2 1 0,-1-2 0,-1 2 0,1-1 0,2-2 0,-1 1 0,0 2 0,-1-1 0,1-2 0,1-1 0,2-1 0,-1 1 0,2 0 0,-1-1 0,0 2 0,1 0 0,-2 2 0,0-2 0,-1 3 0,1-3 0,1 0 0,-2 2 0,3-2 0,-3 1 0,1-1 0,0 3 0,-2-1 0,-1-3 0,1 2 0,1-1 0,-1 2 0,2-2 0,0 0 0,0 2 0,1-2 0,-2 1 0,3 0 0,-2-1 0,2-3 0,2 1 0,0 0 0,1-4 0,0 3 0,0-2 0,0 1 0,2 2 0,3 2 0,0 0 0,2 3 0,-1-2 0,0 3 0,1 3 0,-3 4 0,-1 2 0,-1 4 0,-2 1 0,2 3 0,-2 0 0,-2 0 0,5-2 0,-1-1 0,1 1 0,-2-1 0,2-2 0,1 1 0,1-2 0,0 0 0,1 0 0,-1-1 0,1 0 0,2-3 0,-1 3 0,0-2 0,1 2 0,2-1 0,-3 1 0,2 0 0,-2 1 0,1-2 0,-4 1 0,4 1 0,-3-1 0,1-1 0,-1 3 0,1-3 0,-2 2 0,1 1 0,0 0 0,-1-1 0,2 0 0,-2-1 0,2 1 0,0-1 0,0 0 0,-1 0 0,1 1 0,0-1 0,0-1 0,1-1 0,-1 3 0,3-3 0,-2 0 0,1 0 0,0-1 0,1 1 0,-1-1 0,1 1 0,-3 1 0,0 0 0,1 0 0,-1 2 0,2-3 0,-1 0 0,1-2 0,1 2 0,-1 0 0,1-1 0,-2 2 0,1-1 0,-1 1 0,-1 0 0,0 2 0,0 1 0,1-2 0,2-1 0,-2 2 0,2-2 0,-1-1 0,0 1 0,0-1 0,-2 3 0,1-4 0,-2 4 0,1-1 0,1 1 0,-4 1 0,0 1 0,-2 1 0,0 2 0,-3-2 0,-3-3 0,-3-2 0,0-1 0,-3-3 0,0-1 0,-1 0 0,0 0 0,-1-1 0,1 1 0,1 0 0,2-3 0,1-2 0,3-3 0,3-2 0,1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949 2063 24575,'0'0'0,"0"-3"0,0-2 0,0-3 0,0-1 0,0-3 0,0 0 0,0-1 0,0 0 0,0 0 0,0 2 0,0-2 0,0 0 0,0 1 0,0-1 0,0 1 0,0-1 0,0-1 0,-3-2 0,1 2 0,-1 0 0,0 2 0,-4 2 0,1-1 0,-1 3 0,1-1 0,2 1 0,-2-2 0,1-3 0,0 3 0,-2-2 0,-1 1 0,0 2 0,0 0 0,2-1 0,1-1 0,-1 2 0,0 3 0,0-1 0,1-1 0,2-1 0,-2 1 0,2 1 0,-2 0 0,-1-1 0,-3 2 0,2-1 0,-2 0 0,1-3 0,-2 0 0,-1 1 0,3 0 0,2-2 0,-2 4 0,3-3 0,2 1 0,-2 2 0,-1-1 0,-1-1 0,-2 0 0,1-2 0,-1 2 0,2 0 0,-1-2 0,2 1 0,0 1 0,1 1 0,-1 0 0,0 1 0,0-1 0,-1-1 0,-2-4 0,-1-2 0,2 1 0,-3 0 0,1-1 0,1 5 0,1-1 0,0 4 0,0-4 0,-1 2 0,1-3 0,0 3 0,-1-1 0,2 0 0,0 0 0,1 1 0,-2 0 0,1-1 0,-2-1 0,0 0 0,-2 2 0,2-2 0,0 5 0,1-2 0,1-1 0,0 0 0,-3 1 0,3-1 0,-1 2 0,1-1 0,1 1 0,-3-4 0,1 3 0,0-1 0,0 0 0,2-1 0,-1 2 0,0-1 0,1 2 0,-1 2 0,0-1 0,-1 2 0,2-3 0,0 1 0,0-3 0,0-2 0,-1 2 0,0 0 0,-1 1 0,3 0 0,0-1 0,-1 3 0,0-2 0,0-1 0,3 0 0,-1-3 0,-1 3 0,3 0 0,-4 2 0,2-2 0,0 1 0,-1 2 0,2-3 0,-3 1 0,1-3 0,1 1 0,-1-2 0,-1 3 0,0-1 0,1-2 0,2-1 0,-1 1 0,0 2 0,1-2 0,-1 2 0,0-2 0,-2 3 0,2 0 0,1-2 0,-1 2 0,1 0 0,-1 0 0,1 0 0,2-1 0,0-1 0,0-1 0,1 1 0,0-1 0,-3 2 0,1-1 0,-1 2 0,2-1 0,-2 1 0,-1-1 0,2 1 0,-1-1 0,-1 2 0,-2 2 0,1-1 0,2-1 0,-1-1 0,2 0 0,-2 0 0,2 0 0,-1 0 0,1-2 0,1 0 0,1-1 0,-2 0 0,0 2 0,-1 1 0,2-2 0,1 3 0,1 1 0,3 0 0,2 2 0,3 2 0,-2-2 0,2 3 0,0-4 0,1 0 0,1-3 0,0 1 0,0 1 0,1 3 0,-3-2 0,0 2 0,-1-1 0,-1 0 0,0-1 0,2 0 0,-2-1 0,2 0 0,-3-2 0,-1-2 0,1 2 0,-3 0 0,1-2 0,0 1 0,-1-2 0,1 2 0,-2-3 0,0 1 0,-2-1 0,2 1 0,3 2 0,0 1 0,1 1 0,0 0 0,0 2 0,3-1 0,-1 2 0,3 1 0,0 2 0,0 0 0,1 1 0,-1 1 0,1 0 0,0 0 0,-1 0 0,2 0 0,-2 1 0,1-1 0,-1 0 0,1 0 0,-1 0 0,1 0 0,-1 0 0,1 0 0,-1 0 0,0 0 0,1 0 0,-1 0 0,1 0 0,-3 3 0,1-2 0,-3 4 0,0 1 0,1-2 0,0-2 0,2 1 0,-2 1 0,1-2 0,-1 1 0,0 1 0,-2 2 0,0 1 0,1-2 0,-2 0 0,2 0 0,2-1 0,-1-1 0,2-1 0,-1 1 0,-1 0 0,2-1 0,-3 2 0,2 3 0,-3 2 0,0-3 0,0 3 0,-2 1 0,-2 0 0,3-1 0,-3 0 0,3-1 0,0 0 0,0-3 0,0 3 0,0 0 0,0-2 0,1-1 0,2-1 0,0 1 0,-4 1 0,4 0 0,-3 1 0,-2 0 0,2 1 0,-1 0 0,1-1 0,2-2 0,-1 1 0,1 1 0,-1 2 0,0-3 0,1 4 0,-4-1 0,1 1 0,0-2 0,-1 1 0,2-1 0,-1 0 0,2-3 0,-1 3 0,0-1 0,-1 0 0,0 1 0,2-2 0,-1 2 0,-1 0 0,1-2 0,-2 2 0,3-1 0,-2 1 0,2-3 0,0 3 0,0-1 0,-1 2 0,1-1 0,0 1 0,0-2 0,-1 1 0,0 1 0,0-3 0,-1 2 0,-1 1 0,0 2 0,0-4 0,0 3 0,-1-1 0,3-2 0,1 3 0,-1-1 0,0 0 0,-1 3 0,-1-5 0,1 4 0,0-2 0,-1-1 0,1 1 0,2 0 0,0-3 0,1 4 0,-2-1 0,-1 0 0,-2 1 0,-1 2 0,-1 0 0,3-2 0,-1-1 0,1 1 0,-2 1 0,0 1 0,-1-2 0,1 3 0,-1-1 0,0-1 0,0 2 0,0 1 0,0-3 0,0 2 0,0-1 0,0 1 0,0-1 0,0 1 0,0-2 0,0 2 0,0-1 0,0 1 0,0-1 0,0 0 0,0 1 0,0-2 0,0 2 0,0-1 0,0 1 0,0-1 0,0 1 0,0-2 0,0 3 0,0-3 0,0 2 0,0-1 0,2-2 0,0-1 0,1 2 0,-1-1 0,-1 1 0,0 0 0,-1 1 0,2 0 0,-2 1 0,0-1 0,-2 1 0,2-2 0,0 2 0,0-1 0,0 1 0,0-1 0,0 1 0,0-2 0,0 3 0,0-3 0,0 2 0,0-1 0,0 1 0,0-1 0,0 1 0,0-2 0,0 2 0,3-3 0,-1 0 0,1-1 0,-2 1 0,1 1 0,1-2 0,0 0 0,0 2 0,-2-1 0,2 0 0,-3 2 0,1 0 0,-1-1 0,0 2 0,0-1 0,-1 1 0,1 0 0,0-1 0,0 1 0,0-1 0,0 1 0,0-2 0,0 2 0,0-1 0,0 1 0,0-1 0,0 0 0,0 1 0,0-2 0,-3 0 0,1-1 0,-1-1 0,0 2 0,-4-1 0,-1 2 0,-1-1 0,-2 1 0,-1 1 0,4-1 0,0 1 0,4-1 0,-1-2 0,0 0 0,2 0 0,2 0 0,0 2 0,-1-4 0,-1 2 0,1-1 0,-2 1 0,-2 1 0,-3-2 0,1-2 0,-3-2 0,5-3 0,3 0 0,5-4 0,3-3 0,1-1 0,0-1 0,-1-2 0,-2-1 0,2-2 0,1 0 0,0-1 0,-1 1 0,0 2 0,0 0 0,-3 0 0,3 0 0,-1-2 0,2 1 0,-1-1 0,-2 0 0,0 0 0,-2-1 0,3 2 0,-2-2 0,1 0 0,-1-2 0,-1 0 0,-1 0 0,1 1 0,-1 0 0,0 1 0,0 0 0,-1 1 0,1-1 0,-2 4 0,-2-4 0,-1 1 0,-2-1 0,0 0 0,-1 0 0,2 1 0,0-3 0,-1-1 0,-2 2 0,2 0 0,0-1 0,-3 5 0,2-1 0,-1 1 0,0 0 0,1 2 0,1-4 0,-2 3 0,3 0 0,0-1 0,-3-1 0,1-1 0,-2 1 0,-1-2 0,0 1 0,3-1 0,-2 4 0,3-2 0,-1 2 0,3-1 0,-4 1 0,1-3 0,0 3 0,-1 0 0,-2-2 0,2 0 0,-2 0 0,-1-2 0,1 2 0,-2-1 0,5-1 0,-2 4 0,3-2 0,0 1 0,2-1 0,0 1 0,0 1 0,-1 0 0,1 0 0,-2-2 0,2 0 0,-2 3 0,-1-5 0,0-2 0,-3 0 0,1-1 0,-2 2 0,1 0 0,-1-1 0,1 2 0,1 0 0,-2 4 0,2-4 0,-1 1 0,-4-1 0,2 0 0,1 2 0,0-2 0,1 0 0,0 1 0,-3-1 0,0 1 0,0-1 0,1 4 0,0-1 0,-2-1 0,2 2 0,-2-3 0,-1 3 0,0-2 0,-1 1 0,4 0 0,-3 0 0,3 2 0,-2-1 0,2 0 0,-2 1 0,4 0 0,-1 2 0,1 0 0,0 1 0,3-3 0,-1 3 0,-1-3 0,2 3 0,-2-3 0,-1 3 0,3-3 0,-2 0 0,1 2 0,2-2 0,-2 2 0,1-2 0,-1 0 0,0-2 0,0-1 0,1 3 0,0-2 0,1 3 0,1 0 0,2-2 0,2-1 0,-1 0 0,3-2 0,0 1 0,0-2 0,0 1 0,0-1 0,0 1 0,3 2 0,0-1 0,1 5 0,3 1 0,-1-2 0,2 3 0,0-2 0,2-1 0,-1-2 0,-1 1 0,1 2 0,0 2 0,0-1 0,-1 1 0,1-1 0,1-1 0,-1 2 0,2-1 0,0 1 0,2 0 0,-3 3 0,0-4 0,-1 2 0,0 1 0,1-1 0,0 2 0,1-1 0,0 2 0,0 0 0,1 0 0,-1 0 0,-1 3 0,-1 0 0,0 2 0,1 0 0,1 2 0,-2 0 0,1 3 0,-1-1 0,-2 0 0,-2 0 0,-3 4 0,1 1 0,-3 2 0,0 3 0,0 3 0,0 3 0,0 2 0,-1 5 0,1 5 0,-3 0 0,-2 1 0,-3-6 0,-5-2 0,-1-4 0,-4-1 0,1-3 0,-5 0 0,1 0 0,-1-2 0,3-2 0,2-2 0,-2-3 0,3-3 0,1 0 0,1-2 0,2-3 0,0-2 0,0 0 0,1-3 0,-3 1 0,0-2 0,0 1 0,1 0 0,1-2 0,1 0 0,3-3 0,2-3 0,0-1 0,4-4 0,-1-3 0,2 2 0,1-5 0,0 1 0,0-6 0,3-4 0,2 2 0,4-1 0,1 1 0,2 4 0,-1-2 0,3 5 0,-4 2 0,1 1 0,0 2 0,-2 1 0,-1 4 0,1 1 0,-2 7 0,1 6 0,-2 4 0,1 3 0,-2 3 0,1 5 0,-1 2 0,-2-1 0,1 1 0,-3 0 0,1-1 0,-2-3 0,0 2 0,0-3 0,-2-1 0,2-1 0,0-1 0,0-1 0,0-1 0,0 1 0,-2-4 0,-1-4 0,1-6 0,1-8 0,1-8 0,6-4 0,4-2 0,3-1 0,2 2 0,2-1 0,2 2 0,2-1 0,0-2 0,-1 3 0,-1 3 0,0 4 0,-4 2 0,-2 3 0,-1 1 0,-3 8 0,-3 4 0,-3 3 0,0 6 0,-3 5 0,0 1 0,0 2 0,0-1 0,-1 1 0,1-3 0,0 1 0,-2-1 0,2-2 0,0 0 0,-2-5 0,-2-3 0,-3-3 0,2-2 0,3-4 0,2-7 0,3-2 0,2-3 0,1-3 0,3-4 0,-2 2 0,2-3 0,0 2 0,1 1 0,-2 2 0,0 3 0,2 3 0,0 7 0,-3 6 0,-1 3 0,-1 7 0,-3 4 0,-2 6 0,1 1 0,-1 1 0,2-1 0,0 1 0,2 0 0,3 1 0,-1-1 0,-1-3 0,-1 0 0,-2-3 0,-1 0 0,1-3 0,-2 1 0,0-1 0,-2-2 0,2-7 0,0-7 0,0-8 0,0-8 0,0-6 0,0-5 0,0-3 0,0-1 0,0-4 0,0-1 0,0 0 0,3 1 0,-1 1 0,2 4 0,3 4 0,-1 5 0,2 4 0,0 3 0,-1 1 0,2 4 0,-1 2 0,0 6 0,-1 4 0,2 4 0,3 5 0,-3 5 0,5 3 0,-2 3 0,4 3 0,0 5 0,1-1 0,0 0 0,-1-1 0,1 3 0,-2 1 0,0-3 0,-2 0 0,-2-3 0,-1-2 0,0-6 0,-3 0 0,-2-5 0,-1-9 0,-2-7 0,-2-9 0,1-8 0,-2-6 0,1-4 0,0-1 0,-1-4 0,1 1 0,0-1 0,0 3 0,0 2 0,0 2 0,0 2 0,0 5 0,0 3 0,0 2 0,0 2 0,0 8 0,0 6 0,0 7 0,0 7 0,0 2 0,0 5 0,0 3 0,0 1 0,0 0 0,0 1 0,0-1 0,0 1 0,0-3 0,0-2 0,0-1 0,0-4 0,0 0 0,0 0 0,0-3 0,0 1 0,-2-2 0,-3 0 0,0-2 0,-1 0 0,0-2 0,0-1 0,-1-6 0,0-3 0,2-11 0,0-1 0,3-6 0,-2-2 0,-2-3 0,-1-3 0,1-4 0,-1 4 0,-4-1 0,1 0 0,1 2 0,1 3 0,-1 4 0,3 2 0,0 3 0,2 2 0,3-1 0,2 4 0,3 2 0,3 7 0,3 6 0,1 5 0,0 6 0,4 4 0,-1 2 0,3 3 0,-1 3 0,2 0 0,2 1 0,1 2 0,-2-1 0,1-1 0,-2-1 0,-1-2 0,0-1 0,-1-4 0,-2 1 0,0-1 0,-1-1 0,-3-2 0,-2-3 0,0-2 0,-1-1 0,-2-1 0,-1-1 0,-2 1 0,2-3 0,0-1 0,1-7 0,0-3 0,-5-5 0,0-2 0,-3 0 0,-4 0 0,1-1 0,2-2 0,-3 3 0,0 1 0,1 1 0,-2 2 0,0 1 0,-2 2 0,1 0 0,-2 2 0,0 0 0,-1 0 0,-1 0 0,3 3 0,0 2 0,2 3 0,5 4 0,-1 2 0,3 0 0,1 1 0,0-1 0,1 0 0,-1-6 0,1-4 0,-1-7 0,0-4 0,3 0 0,2-1 0,2 3 0,-1 4 0,0 3 0,-2 5 0,-2 2 0,1 3 0,-3-1 0,0 2 0,0 0 0,0 0 0,0 0 0,2-2 0,2-3 0,1-6 0,0-7 0,-3-4 0,0-3 0,0-1 0,-1-1 0,-1 0 0,0 1 0,0 0 0,0-3 0,0 0 0,-5 1 0,-2-3 0,-6 1 0,-2-2 0,-4 2 0,0 2 0,-3-1 0,-1 1 0,1-1 0,-1 3 0,1-1 0,2 2 0,1 2 0,3-1 0,3 2 0,1 1 0,1 2 0,0-2 0,2 0 0,1 2 0,1-2 0,0 1 0,2-1 0,-1 3 0,1-1 0,-1-1 0,1 1 0,0-2 0,3-1 0,1-2 0,0 0 0,1-1 0,0-1 0,0 1 0,0-1 0,0 0 0,0 1 0,-2 2 0,0 1 0,0-1 0,-3 2 0,1 0 0,2-1 0,-3 1 0,-1 3 0,0-2 0,-2 2 0,2 0 0,2-3 0,1-1 0,-2 1 0,0 2 0,-2 2 0,-1-1 0,4-2 0,-1-1 0,0 0 0,1 1 0,-1 0 0,-1 2 0,-2-2 0,-2 3 0,1-2 0,1-2 0,-2-1 0,0 1 0,1 3 0,-1-3 0,1 3 0,1-1 0,-2-2 0,-1 1 0,3-1 0,-1 2 0,-2 2 0,1-3 0,-2 4 0,1-4 0,0 2 0,2 1 0,0-1 0,1 1 0,-1 0 0,-3 0 0,0-2 0,-2-1 0,2 0 0,-4 1 0,2-2 0,-1 0 0,2 1 0,-1 1 0,2 2 0,2-1 0,1 1 0,0 2 0,2-3 0,3 1 0,5 1 0,6-2 0,0 1 0,4 1 0,-3-2 0,2 1 0,0-2 0,1 2 0,-3-3 0,1 1 0,-2-1 0,-1 2 0,3 0 0,-1 0 0,0-2 0,-2-2 0,-3 0 0,0-3 0,-2 0 0,-1 1 0,0-2 0,0 0 0,0 1 0,0-1 0,-1 0 0,1 1 0,0-1 0,-3 4 0,1-1 0,-1 1 0,0 1 0,-1-1 0,0 0 0,4-1 0,4 3 0,2 0 0,3 2 0,-2 0 0,3 1 0,-2 1 0,3-1 0,0 0 0,0 2 0,0-1 0,1 2 0,-1 0 0,1 1 0,1 0 0,-2 0 0,1 0 0,-1 0 0,1 0 0,-1 1 0,1-1 0,-1 0 0,-1 1 0,-2 2 0,2-1 0,0 1 0,-3 1 0,2 0 0,-3 1 0,1-1 0,-2 2 0,1 1 0,1-3 0,0 1 0,1 0 0,-2 2 0,0-3 0,2 0 0,-1 2 0,-3 1 0,3-2 0,-3 3 0,2-2 0,-1 1 0,1-1 0,2-2 0,-2 3 0,-1-1 0,1 1 0,-1-1 0,0 1 0,-1 0 0,3-1 0,0-2 0,1-1 0,1 1 0,-3 3 0,0-2 0,-1 2 0,1-1 0,1-2 0,2 0 0,-2 0 0,2 0 0,-3 1 0,-1 3 0,-1-2 0,1 1 0,1-1 0,-2 2 0,2-1 0,-1-1 0,-1 2 0,2 0 0,-3-1 0,2 3 0,3-4 0,-2 3 0,1-2 0,-1-1 0,-1 3 0,1-2 0,-2 1 0,2-2 0,-3 2 0,2 0 0,0 0 0,-1-1 0,1 3 0,0-1 0,-2 1 0,2-1 0,0 2 0,-3-2 0,3-2 0,-1 3 0,0-1 0,-2 0 0,-1 3 0,2-3 0,2-3 0,-1 1 0,4-2 0,-3 1 0,-1 2 0,-1 1 0,2-1 0,-2 1 0,2-2 0,3-2 0,-4 1 0,3 1 0,-3-1 0,1 1 0,-1 2 0,1-2 0,-2 0 0,4 0 0,-4 1 0,3-2 0,0 1 0,-2 1 0,1-1 0,0 1 0,-3 0 0,1 2 0,-2 1 0,0 0 0,-1 2 0,0-1 0,0 1 0,0-1 0,-2 1 0,-3-1 0,0 1 0,-2-3 0,-1-1 0,-1 2 0,-2-1 0,0-2 0,2-4 0,2-4 0,2-5 0,3-5 0,0 0 0,1-2 0,1-1 0,1-1 0,-1 1 0,-1 3 0,-1-1 0,-3 1 0,-1 2 0,-3 3 0,2-2 0,1-1 0,-2 3 0,1-3 0,-1 3 0,0-3 0,0 3 0,2-1 0,1-3 0,-1 2 0,0-1 0,0-1 0,-1 1 0,-1 3 0,2-1 0,0-2 0,0 1 0,0 2 0,-3 0 0,-1 0 0,3-1 0,-1 1 0,0-1 0,1-2 0,-2-1 0,1 0 0,1 1 0,0-3 0,4 1 0,-2 2 0,1-1 0,1-1 0,1-1 0,1 1 0,0-2 0,1 0 0,0 1 0,0-2 0,1 1 0,-3-1 0,-3 3 0,-2 0 0,-2 0 0,-1 2 0,-2 0 0,1 2 0,-1-2 0,0 3 0,0-2 0,-1 0 0,3-1 0,-3 1 0,2 1 0,-1 1 0,1 1 0,-1 0 0,1 0 0,-1-1 0,1 1 0,1-3 0,2 2 0,-2 1 0,3-2 0,-1 2 0,2-3 0,-1 2 0,0 1 0,1-1 0,-2 1 0,2-2 0,-1 2 0,2-3 0,-1 1 0,0-1 0,2-1 0,2-1 0,-1-1 0,3-2 0,0 0 0,0-1 0,3 0 0,2 4 0,2-1 0,1 2 0,3 3 0,0 1 0,2 3 0,-1-1 0,0 2 0,0 2 0,-3 0 0,0 1 0,-1 2 0,-3 3 0,-3 1 0,0 1 0,-2 2 0,0 0 0,0 1 0,0 0 0,-1 0 0,1-2 0,0 2 0,0 1 0,0-3 0,0 2 0,0-1 0,0 1 0,0-1 0,0 1 0,0-2 0,0 1 0,0 1 0,0-1 0,0 1 0,0-1 0,0 1 0,0-2 0,-2 0 0,-1-2 0,-2-1 0,-1-3 0,0 1 0,-1 1 0,0 1 0,1-1 0,-1 1 0,3 1 0,1-1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9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676.30273"/>
      <inkml:brushProperty name="anchorY" value="-151.23996"/>
      <inkml:brushProperty name="scaleFactor" value="0.5"/>
    </inkml:brush>
  </inkml:definitions>
  <inkml:trace contextRef="#ctx0" brushRef="#br0">3 13 24575,'0'0'0,"0"-2"0,3 0 0,2-1 0,1 1 0,4 0 0,-1 1 0,2 1 0,1 0 0,1 0 0,-1 0 0,0 0 0,-1 0 0,1 0 0,0 0 0,-1 0 0,3 0 0,0 0 0,-3 3 0,3-1 0,-3 3 0,0-1 0,-2 0 0,2 0 0,-3 0 0,0 0 0,-1 1 0,-1 0 0,1 2 0,-1-2 0,1-1 0,-1 1 0,1 0 0,2-1 0,-2 0 0,-2 3 0,-1 2 0,1-3 0,-2 3 0,2-2 0,-1 1 0,-1 1 0,0 0 0,-1 3 0,-2-2 0,1 3 0,-1-1 0,2 1 0,3-1 0,-1 1 0,0-2 0,0 2 0,-2-1 0,-1 1 0,-1-1 0,2 1 0,-2-2 0,-2 2 0,5-2 0,-1-2 0,3-1 0,-1 0 0,2-3 0,1 1 0,3 0 0,-3 0 0,-1 2 0,2-2 0,-4 2 0,3-1 0,0-2 0,-1 1 0,1-2 0,-1 3 0,-2-1 0,0 3 0,-1-1 0,3-1 0,2-2 0,-2 0 0,0 2 0,-2 0 0,-2 3 0,2-1 0,-1 0 0,1-3 0,1 2 0,-2 1 0,0 0 0,1 2 0,2-2 0,-2 0 0,3 1 0,-1 1 0,-1-1 0,-1-1 0,1 2 0,-1-2 0,0-1 0,2-2 0,0 1 0,1-3 0,-2 2 0,2-1 0,-2 2 0,0 1 0,0-2 0,-2 2 0,4-2 0,0 0 0,-1-1 0,1 0 0,1-2 0,1 2 0,1 1 0,1 0 0,-1 1 0,-2 0 0,0-1 0,-4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9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301.66187"/>
      <inkml:brushProperty name="anchorY" value="-517.87054"/>
      <inkml:brushProperty name="scaleFactor" value="0.5"/>
    </inkml:brush>
  </inkml:definitions>
  <inkml:trace contextRef="#ctx0" brushRef="#br0">453 1504 24575,'0'0'0,"-3"0"0,1-2 0,-1-4 0,2-1 0,-1-2 0,2-3 0,-1 0 0,1-1 0,0 1 0,0-1 0,0 0 0,0 0 0,0 2 0,0-2 0,0 0 0,1 1 0,-1-1 0,0 1 0,0 0 0,0-1 0,1 4 0,4-1 0,0-1 0,0 2 0,-3-2 0,0 0 0,0-2 0,-1 2 0,-1-1 0,0-1 0,0 1 0,0-1 0,0 0 0,0 1 0,0-1 0,-1 2 0,1-2 0,0 1 0,0 0 0,-2 2 0,0-1 0,0 2 0,-3 1 0,1 1 0,0-3 0,2 0 0,1 0 0,-3 1 0,2-1 0,-1 1 0,1-1 0,1-2 0,1 0 0,-2 1 0,2-1 0,0-1 0,0 1 0,2-1 0,-2 2 0,0-2 0,0 0 0,0 1 0,0-1 0,0 1 0,0 0 0,0-1 0,-3 4 0,1-1 0,-1-1 0,0 4 0,-1-1 0,-2 1 0,1 1 0,1-3 0,0 2 0,-1-1 0,1-1 0,3 0 0,-4 0 0,2 1 0,-1 0 0,-1 1 0,1-1 0,-1 0 0,2 0 0,-1 0 0,1-2 0,2 0 0,0-2 0,1 0 0,-2 2 0,-1-1 0,1 2 0,0-1 0,1-2 0,-2 3 0,0 0 0,1 0 0,-2 1 0,-1-1 0,0 2 0,0 1 0,2-2 0,-1-2 0,1 2 0,-1-1 0,-1 2 0,-1 2 0,0 0 0,-1 0 0,0-1 0,3-1 0,1-3 0,-2 3 0,2-2 0,-2 2 0,1-1 0,-2 2 0,1-1 0,0-1 0,3-1 0,-2 1 0,1-1 0,0 0 0,-2 1 0,2-1 0,0 0 0,-2 1 0,-1 3 0,-1 1 0,0-1 0,-2 1 0,3-1 0,-1 1 0,1-2 0,-1 0 0,1 0 0,3-2 0,0-2 0,0 2 0,-1-1 0,2 0 0,-3 1 0,2-1 0,-3 2 0,1-1 0,2 1 0,-2 0 0,-1 2 0,0-2 0,-2 2 0,3-1 0,1-1 0,0-2 0,0 1 0,1-1 0,-2 1 0,-1 3 0,0 0 0,1-3 0,1 0 0,-1 0 0,1 1 0,0 0 0,-4 2 0,2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1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4941.26172"/>
      <inkml:brushProperty name="anchorY" value="-632.91681"/>
      <inkml:brushProperty name="scaleFactor" value="0.5"/>
    </inkml:brush>
  </inkml:definitions>
  <inkml:trace contextRef="#ctx0" brushRef="#br0">1428 1960 24575,'0'0'0,"-2"0"0,-2 0 0,-3 0 0,0 0 0,-3-2 0,1-5 0,1 0 0,-1-2 0,1 0 0,-2 1 0,0 2 0,2-1 0,-1-1 0,2 3 0,0-1 0,-1-1 0,3 1 0,-1 0 0,-1 1 0,1-3 0,0 2 0,1-1 0,-1 2 0,1-3 0,-1 3 0,-1 1 0,2-1 0,-3 1 0,4-1 0,-4-2 0,2 2 0,-2-3 0,2 1 0,-1-3 0,1 3 0,0-1 0,-1 1 0,-2 1 0,0 1 0,-1-2 0,1-1 0,1 3 0,2-3 0,0 3 0,-2-1 0,0-2 0,-1-1 0,0 2 0,1-1 0,0 2 0,2-1 0,-2 1 0,1 1 0,2-3 0,-2 1 0,0 1 0,-2-1 0,1 1 0,-2 1 0,1-2 0,3 1 0,0-1 0,0 1 0,-2-2 0,-1 0 0,3 1 0,-3-2 0,2 0 0,-3 3 0,4-3 0,-2 3 0,2-1 0,0-1 0,-2 0 0,1-2 0,-3 2 0,3 0 0,1-1 0,2 0 0,1-2 0,-4 1 0,3-1 0,0 1 0,-1 1 0,1 0 0,0 2 0,-3-1 0,1 1 0,1-1 0,3-4 0,-3 2 0,0-1 0,0 1 0,-1 1 0,1 1 0,-1-1 0,2 0 0,0 0 0,-1-2 0,1 1 0,2-2 0,-3 3 0,1 0 0,0 2 0,0 1 0,0-2 0,2 0 0,-2-2 0,2 1 0,-1-3 0,0 2 0,-3-3 0,1-2 0,-1 0 0,1-1 0,-1 2 0,1-1 0,0 2 0,1 2 0,-2 0 0,1 3 0,0-3 0,3-1 0,0 0 0,-1 1 0,1-1 0,-3 0 0,1 0 0,0 1 0,1 0 0,-1 0 0,-1 2 0,0 1 0,-1-1 0,3 0 0,-1-2 0,-1 1 0,1-1 0,0 1 0,-4 1 0,3 0 0,-2 0 0,2-1 0,2 0 0,-1 1 0,0-3 0,2 2 0,-1-2 0,0 3 0,-1 1 0,-1-1 0,2-1 0,-3 3 0,1-2 0,1 1 0,2-1 0,0-3 0,0 2 0,-2 0 0,1 0 0,-1 3 0,-1-2 0,0-1 0,2 1 0,-2 1 0,1-1 0,0 2 0,3-3 0,0 0 0,0 0 0,-2 2 0,0 1 0,-2 1 0,1-2 0,-1 3 0,2-4 0,-1-2 0,0 1 0,-2-2 0,1 0 0,0 1 0,3-1 0,-2 3 0,1 0 0,0 0 0,1 0 0,1-2 0,1 2 0,-3 0 0,1 0 0,1 1 0,-2-1 0,1 1 0,-2-1 0,2 1 0,0-1 0,0-1 0,2-1 0,-2 3 0,-1-1 0,1 0 0,0 0 0,1 0 0,1-1 0,-1-2 0,1 1 0,0 0 0,0 0 0,0 0 0,0-1 0,0 1 0,1 0 0,-1 0 0,1 2 0,4 0 0,-1 0 0,2 3 0,1 0 0,2 2 0,-2 0 0,0 1 0,2 0 0,0 2 0,0-1 0,1 2 0,1 0 0,-1 0 0,1 0 0,-2 0 0,2 0 0,0 0 0,-1 0 0,1 0 0,-1 0 0,1 0 0,-2 0 0,2 0 0,0 0 0,-1 0 0,1 0 0,-1 0 0,1 0 0,-1 0 0,0 0 0,1 0 0,-1 0 0,1 0 0,-1 0 0,1 0 0,-1 0 0,1 0 0,-2 0 0,2 0 0,-1 0 0,1 0 0,0 0 0,-1 0 0,1 0 0,-2 0 0,2 0 0,-1 0 0,1 0 0,-1 0 0,1 0 0,-2 0 0,2 0 0,-2 3 0,-3 1 0,0 1 0,-1 2 0,0-2 0,1 0 0,0 0 0,0-1 0,-1 1 0,1 1 0,1-3 0,-1 1 0,1 0 0,-1 1 0,0 1 0,0-2 0,0-1 0,1 1 0,-2 2 0,1-1 0,-1 0 0,1 0 0,-1 2 0,1-2 0,-1 1 0,0 0 0,0-1 0,1 0 0,0-1 0,0 1 0,1-1 0,-2 1 0,1-1 0,-1 3 0,1-2 0,-1 0 0,1 0 0,-2 2 0,2-2 0,-1 2 0,1-4 0,-3 4 0,4-2 0,-3 2 0,2-2 0,1-1 0,-1 0 0,-1 2 0,-1-1 0,1 2 0,0-1 0,0 1 0,0-2 0,0 0 0,0 1 0,0 0 0,1-1 0,-2 2 0,1-2 0,0 0 0,1 0 0,-1 2 0,1-3 0,-2 2 0,2-1 0,-1 2 0,1-2 0,-1 0 0,0 1 0,0 0 0,1-1 0,-1 1 0,-1-1 0,1 1 0,1-1 0,-1 2 0,1-3 0,-2 2 0,0 2 0,-2 0 0,0 1 0,1 0 0,-1-1 0,1 1 0,0 0 0,0 2 0,1-1 0,-1-1 0,1-1 0,-2 1 0,3-1 0,-2 0 0,3-3 0,-3 1 0,3 0 0,-2 0 0,0 1 0,1-1 0,-2 1 0,2-1 0,0 1 0,0-2 0,0 1 0,-2 1 0,0 2 0,0-2 0,1 0 0,-1 2 0,-2 1 0,2-3 0,0 1 0,-1 1 0,2-2 0,2-2 0,-1 1 0,-1 1 0,-1 1 0,1-2 0,0 2 0,-2 0 0,2 0 0,-1-2 0,0 3 0,0-2 0,1 1 0,0-1 0,-1 0 0,1 1 0,1-3 0,-2 3 0,1-2 0,1 1 0,-1 1 0,1-3 0,-1 1 0,1 0 0,0 0 0,-1 1 0,1 2 0,-2 0 0,0 1 0,2-2 0,-3 1 0,2 0 0,-3 2 0,3-4 0,-2 1 0,0 0 0,1 1 0,-3 2 0,4-4 0,-2 3 0,2-4 0,-1 1 0,1 0 0,1 0 0,-2-1 0,1 2 0,-3 1 0,1 0 0,1 0 0,1-2 0,1 0 0,-2-1 0,0 2 0,-1 1 0,2-1 0,-2 1 0,1-1 0,-2 1 0,0 1 0,-1 1 0,1-1 0,-1 2 0,0-2 0,0 2 0,-1 0 0,1-2 0,0 2 0,0-1 0,0 0 0,0 1 0,0-2 0,0 2 0,0-2 0,0 2 0,0-2 0,0 2 0,0 0 0,0-2 0,0 2 0,0-2 0,0 2 0,0-2 0,0 2 0,0-2 0,0 2 0,0-1 0,0 0 0,0 1 0,0-2 0,0 2 0,0-1 0,0 0 0,0 0 0,0 0 0,0 1 0,0-2 0,0 2 0,0-1 0,0 0 0,0 0 0,0 0 0,0 0 0,0 1 0,-1-2 0,-4-1 0,1 0 0,0 0 0,-1-2 0,-1 1 0,0-1 0,-1 3 0,3-1 0,-1 1 0,2 0 0,0 0 0,-1-1 0,2 0 0,-2 0 0,1 1 0,-1 1 0,-3-3 0,-1-2 0,2 1 0,-1 0 0,-2 1 0,1-1 0,-2-2 0,2 1 0,0-2 0,-1 0 0,3-4 0,1-4 0,2-1 0,-2-1 0,3-2 0,-3 1 0,1-1 0,2 1 0,-1-2 0,2-2 0,0 1 0,-2 2 0,1-1 0,1 0 0,-3 2 0,0-1 0,2 1 0,-3-1 0,1 1 0,2-1 0,-1-1 0,0 2 0,-2 0 0,-1 3 0,-3 2 0,0 2 0,1-3 0,0 0 0,-1 1 0,2-1 0,0-1 0,-1-1 0,0 1 0,-1 0 0,0 2 0,-1-1 0,-1 3 0,1-3 0,-1-2 0,0 1 0,1 0 0,-1 0 0,1 3 0,0 0 0,1-2 0,1 1 0,2-4 0,1 1 0,0-1 0,0 1 0,-2-1 0,-2 0 0,3-3 0,-2 2 0,1-1 0,1 2 0,0-1 0,1 2 0,-2-1 0,1-2 0,0 3 0,0-3 0,2 0 0,-1 2 0,-1 0 0,1 0 0,-1 2 0,1-1 0,-1-1 0,-1 3 0,1-1 0,0 0 0,0-1 0,0-1 0,-2 1 0,1 0 0,0-2 0,-1 2 0,2 0 0,0 0 0,-1 1 0,1-1 0,0 1 0,0-1 0,0-1 0,1 1 0,-1 0 0,2 0 0,-2 0 0,1-2 0,-1 2 0,2-2 0,-2 2 0,-1 0 0,2-3 0,0 0 0,-1-2 0,2-1 0,0 4 0,-1-2 0,1-1 0,2 1 0,0-1 0,2 0 0,-1-1 0,1-1 0,0 2 0,1-2 0,-3 3 0,0 0 0,0 0 0,-1 2 0,-1 0 0,-1 1 0,0 0 0,-1 1 0,3-2 0,-4 3 0,3-2 0,-3 1 0,0-3 0,0 0 0,0 0 0,-1-1 0,2-1 0,3-1 0,-4 3 0,3 2 0,-3-1 0,1 2 0,2 0 0,-3-3 0,1 3 0,0-2 0,-1 0 0,2-2 0,-2 1 0,2 0 0,1-1 0,-1 2 0,1 2 0,-1-1 0,-1 2 0,1-3 0,0 1 0,2-2 0,0-1 0,-1-2 0,2 1 0,0-2 0,-1 3 0,0 0 0,0 2 0,-2 1 0,2-2 0,-1 2 0,0-2 0,0 0 0,3 0 0,-3 0 0,1 1 0,-1-3 0,-2 4 0,0-2 0,2 0 0,1-1 0,-1 1 0,0 1 0,-1-2 0,2-1 0,-3 3 0,1-1 0,1 0 0,0 0 0,1 2 0,-1-3 0,0 2 0,1-1 0,0 0 0,1-1 0,-2 3 0,2-3 0,-1 1 0,2-1 0,-2 1 0,0 0 0,1-1 0,-1 0 0,2 0 0,1-2 0,-2 2 0,-1 0 0,-2 3 0,2-1 0,0-1 0,1-1 0,-1 0 0,3-1 0,-1-1 0,1 1 0,0-2 0,0 0 0,0 2 0,1-2 0,-1 1 0,-2 2 0,-1 1 0,1-1 0,1 0 0,0-2 0,-2 3 0,0 0 0,-1 2 0,-2-2 0,0 0 0,0 1 0,0-3 0,2 0 0,-1 2 0,0-1 0,3 0 0,-1 0 0,2-2 0,1 1 0,-2 1 0,-2 2 0,-1 1 0,1-1 0,2 0 0,2-2 0,2-2 0,5 1 0,1 2 0,1 0 0,2 4 0,-3-1 0,1 0 0,0-3 0,0 1 0,-2 1 0,0-3 0,2 2 0,-1 2 0,1 1 0,1 2 0,1 0 0,-2 2 0,2 0 0,-1 0 0,1 2 0,0-2 0,-1 0 0,1 0 0,-1 0 0,0 0 0,1 0 0,-1 0 0,1 0 0,-1 0 0,1 0 0,-1 0 0,1 0 0,-2 0 0,2 0 0,-1 0 0,1 0 0,-3 2 0,1 1 0,-2-1 0,3 0 0,-1-1 0,-2 2 0,1 1 0,0-3 0,-1 4 0,-1-2 0,3 1 0,-3-1 0,-1 4 0,-1-2 0,2-1 0,1 3 0,-1-4 0,1 1 0,0-1 0,1 0 0,-2 2 0,-3 3 0,1-2 0,2-1 0,0 1 0,0 1 0,2-1 0,-1-1 0,1-1 0,2-3 0,-3 3 0,0 0 0,-1 1 0,-2 1 0,3 1 0,-1-1 0,-1 2 0,2-1 0,-2-1 0,1 0 0,-1 0 0,-2 2 0,0 0 0,-1 2 0,1-2 0,0 0 0,2 1 0,-1 0 0,1-1 0,-2 0 0,2-2 0,0 2 0,-1-2 0,-2 3 0,2-2 0,1-1 0,0 1 0,-2-1 0,2 0 0,0 1 0,-3 0 0,3-1 0,-1 2 0,1 0 0,1 0 0,-1-2 0,2 1 0,-2-1 0,1 0 0,0 0 0,-1-1 0,0 1 0,1-1 0,-1 1 0,1-1 0,-2 1 0,2-1 0,-2 1 0,1 0 0,0-1 0,-1 3 0,1-1 0,-2 4 0,2-3 0,0-1 0,-2 3 0,1-3 0,0 1 0,0 0 0,-3 1 0,3-1 0,-2 0 0,0 0 0,2-1 0,2-1 0,-1-1 0,-1 1 0,-1 2 0,1 0 0,0-2 0,1 1 0,-2-1 0,2 0 0,0 0 0,-1 2 0,0 0 0,3 2 0,-3-1 0,3 3 0,0-2 0,1 5 0,1-2 0,1 1 0,-2-1 0,-2-1 0,0-2 0,2-1 0,-1-2 0,-1 1 0,0-1 0,-3 1 0,1-1 0,0 1 0,0-2 0,2-2 0,-1 1 0,0 2 0,-2 0 0,1 0 0,0 1 0,-2 0 0,-1 1 0,0 1 0,1 1 0,-2 0 0,0 0 0,0 0 0,0 0 0,0 1 0,1-3 0,1 0 0,1 0 0,-2 0 0,0 0 0,0 1 0,-1 1 0,0 1 0,0-2 0,0 2 0,3-1 0,-1 0 0,-1 1 0,2-2 0,-2 2 0,2-3 0,-1 0 0,0 0 0,1 0 0,-3 0 0,1 2 0,-1-1 0,0 2 0,0-2 0,0 2 0,0-2 0,0 2 0,2-3 0,1 0 0,-2 0 0,2 0 0,-2 1 0,0 0 0,-1 0 0,0 2 0,0-1 0,0 0 0,0 0 0,0 0 0,0 1 0,1-3 0,2-1 0,-1 1 0,-1 0 0,1 2 0,-1-1 0,-1 0 0,0 1 0,1 1 0,-2-2 0,1 2 0,0-1 0,0 0 0,0 1 0,0-2 0,0-2 0,0-7 0,0-4 0,0-2 0,0-4 0,-3 0 0,0 0 0,-2 0 0,0 1 0,-2-1 0,-1 1 0,2 0 0,0 0 0,-1 3 0,1-1 0,0-2 0,-2 3 0,1 0 0,1-1 0,-1 1 0,-1 3 0,2-4 0,-1 1 0,0-3 0,-2-1 0,2-1 0,-1 2 0,0 1 0,2 1 0,-1 1 0,0-2 0,1 3 0,0 0 0,-2 2 0,2-2 0,-3 1 0,2 1 0,1-2 0,0-3 0,1 2 0,-1 1 0,-2 2 0,0-1 0,-2 2 0,0-2 0,1 0 0,-2 1 0,0 1 0,1-1 0,2 0 0,-1-1 0,-2 0 0,0 0 0,0-1 0,0 1 0,-1 0 0,1 0 0,0 0 0,1 0 0,-1 2 0,3-3 0,-1 2 0,1-1 0,2-2 0,-2 2 0,1-1 0,0 0 0,-1-2 0,1 1 0,-1 1 0,-1-3 0,1 1 0,-2 0 0,1 0 0,1-1 0,1 4 0,-1-3 0,1 2 0,0 1 0,1-1 0,-2 0 0,1 1 0,1-1 0,-1 0 0,2-1 0,0-1 0,0-1 0,1 1 0,-1-2 0,-1 0 0,-1 0 0,1 0 0,-1 2 0,0-2 0,0 2 0,0-1 0,1 1 0,1-4 0,0 3 0,1-1 0,-2 0 0,0-1 0,-1-2 0,1 1 0,-1 2 0,-2-1 0,0 0 0,0 1 0,1 2 0,0-3 0,2 1 0,1-3 0,0 4 0,1-3 0,2 3 0,-2-1 0,-2 0 0,1 0 0,2-1 0,0 0 0,1-1 0,-1 0 0,0 3 0,2-2 0,-2-1 0,3 0 0,-1 0 0,1-1 0,0-1 0,0 2 0,0-2 0,0 1 0,0 0 0,-3 2 0,2 0 0,-1 0 0,-2 2 0,1 0 0,0-1 0,-2-1 0,2 0 0,-2-2 0,0 1 0,0-2 0,-2-1 0,1 0 0,-1 1 0,1 2 0,3-1 0,-1 1 0,0 2 0,0-1 0,-1 1 0,1-1 0,-1 1 0,1 1 0,0 0 0,-1 1 0,1-2 0,0 3 0,1-3 0,-1 0 0,3-1 0,-3 1 0,2 0 0,-1 0 0,1-1 0,1-1 0,1-1 0,0 1 0,-3 1 0,1 0 0,-2 2 0,1 0 0,-1-1 0,1 0 0,0 0 0,-1 0 0,2 0 0,-1-1 0,2-1 0,-1 2 0,-1 0 0,2-1 0,-1 0 0,0-1 0,2-1 0,-1 1 0,1-2 0,0 2 0,0-2 0,1 0 0,-1 2 0,0-2 0,2 2 0,2 1 0,3 2 0,1 2 0,-1 1 0,1 0 0,-1-1 0,-1 1 0,1 1 0,2 1 0,-1 1 0,1-2 0,-2 0 0,2 1 0,-1 0 0,2 1 0,0 0 0,0 1 0,0 0 0,0 0 0,1 0 0,-1 0 0,1 0 0,0 0 0,-1 0 0,-2 2 0,1 1 0,-3 1 0,0 0 0,1 0 0,2-2 0,-3 2 0,1 0 0,-1 1 0,0-1 0,-1 3 0,1-3 0,0 0 0,0 1 0,0-1 0,3 0 0,-3-1 0,-1 4 0,0-2 0,0 2 0,-1-2 0,0 1 0,2 0 0,0-2 0,3-1 0,-3 1 0,0 2 0,-2 0 0,1 1 0,-3 0 0,3-1 0,1-1 0,-1 0 0,2 0 0,-2 0 0,0 2 0,0-2 0,-2 3 0,2 0 0,1-2 0,2 2 0,-1 0 0,-2 1 0,-2 1 0,2-2 0,0-1 0,0-1 0,-1 1 0,-1 1 0,-1 1 0,1-2 0,0 3 0,0-4 0,1 1 0,2 0 0,-2 2 0,2 1 0,-1 0 0,1-2 0,1-2 0,-2 1 0,0 1 0,1-1 0,-2 3 0,0-3 0,1 1 0,0-1 0,2-2 0,0 0 0,-1 2 0,1-2 0,0 1 0,-2 2 0,0-1 0,1 0 0,1-1 0,1 0 0,-3 2 0,-2 1 0,1-2 0,0 0 0,0 0 0,3-2 0,-3 0 0,4-1 0,-3 1 0,-2 2 0,2-1 0,0 1 0,0-2 0,1 2 0,-1 0 0,0 3 0,0-4 0,-1 3 0,1-2 0,0-1 0,0-1 0,0 2 0,-1-1 0,-2 4 0,2-4 0,-2 2 0,3-2 0,-1 2 0,-1-1 0,0 2 0,0 0 0,2 1 0,0 2 0,-1-2 0,1 0 0,1-4 0,0 1 0,0-2 0,-1 1 0,0 1 0,-3 1 0,2-2 0,-2 2 0,3-2 0,-1 1 0,-1 1 0,0 1 0,0-3 0,2 1 0,0-2 0,-1 3 0,1-3 0,-2 2 0,1 0 0,-2 3 0,2-3 0,-2 1 0,3-1 0,-1-1 0,0 2 0,-3 1 0,1 0 0,-2 2 0,1-1 0,-1 2 0,0-2 0,0 2 0,-1 0 0,1-2 0,0 2 0,0-1 0,0 0 0,0 1 0,0-2 0,0 2 0,-2-2 0,-2-1 0,-2-2 0,-2-2 0,-2-3 0,0-2 0,-1 2 0,0-4 0,0 2 0,1 0 0,0-1 0,1-1 0,0 0 0,1 0 0,2-4 0,-1 4 0,-1-3 0,0-1 0,2 0 0,-3-1 0,2 1 0,-2 1 0,2 0 0,0-1 0,1 1 0,0 0 0,-2 0 0,2-3 0,0 3 0,-2-1 0,0 3 0,-2-1 0,3-3 0,-1 2 0,0 1 0,1-1 0,0 1 0,2-1 0,-2 0 0,0 1 0,-1-2 0,-1 3 0,0 0 0,1-1 0,0 0 0,-1 2 0,3-4 0,-1 2 0,-2 2 0,2-2 0,-3 0 0,1 1 0,1-2 0,0 1 0,2-1 0,-2 1 0,1 0 0,2-1 0,-2 1 0,2-1 0,1-2 0,0 1 0,-3 2 0,3-2 0,0-1 0,-2 2 0,2-3 0,-1 3 0,0-2 0,1 2 0,-4-1 0,1-1 0,-2-2 0,1 0 0,1 1 0,-2 2 0,1 0 0,0 2 0,0 0 0,0 2 0,1-2 0,1 0 0,0-1 0,2-2 0,-1 2 0,2-3 0,-2 3 0,0-1 0,0 0 0,-1 1 0,-2 3 0,1-2 0,1-1 0,0-1 0,0 1 0,-1 0 0,0-2 0,2 0 0,-1-3 0,2 1 0,0-1 0,2-2 0,1 2 0,1-2 0,-3 3 0,1 0 0,1 0 0,-1 0 0,1-2 0,0 2 0,1-3 0,0 2 0,0 0 0,0-2 0,-3 3 0,2 0 0,-1 0 0,-2 2 0,1-1 0,0 0 0,1-1 0,-2 2 0,0-1 0,1 0 0,-3-1 0,-3-2 0,3 0 0,-1-1 0,1 2 0,1-2 0,1 1 0,0 4 0,2-3 0,-3 4 0,1-1 0,0 0 0,-4-1 0,3-3 0,1 2 0,0-1 0,0 1 0,1 0 0,0 0 0,1-1 0,0 0 0,5 2 0,-2-1 0,2 1 0,-1-1 0,0-1 0,5 2 0,-3-1 0,2 1 0,2-2 0,0 2 0,1 3 0,2 1 0,-4 4 0,0 2 0,0 4 0,-1 0 0,1-1 0,0 3 0,1-3 0,-1 1 0,-1-1 0,-1 1 0,1-1 0,0-1 0,1 0 0,-1 0 0,2 0 0,-2 0 0,-3 2 0,1 4 0,0-4 0,1-1 0,-1 2 0,1-2 0,3 0 0,0 0 0,-1 2 0,1-3 0,0 2 0,1 1 0,-2 2 0,0-3 0,2 4 0,-1-5 0,0 3 0,-1-1 0,0 0 0,1-1 0,-2 1 0,0-1 0,0 0 0,-1 0 0,1-2 0,0 3 0,0 0 0,0-1 0,0 1 0,0-1 0,-1 0 0,1-1 0,-1 2 0,0 1 0,0-1 0,1 1 0,-1 0 0,0-1 0,0-1 0,1-1 0,-1 2 0,-2 1 0,1-1 0,0 2 0,2 1 0,0-3 0,-1 3 0,2-4 0,-2 2 0,0 0 0,-1-1 0,0 0 0,1-1 0,1-2 0,0 2 0,0-3 0,-1 3 0,0 0 0,0 1 0,-1-1 0,-2 2 0,3-1 0,-3 0 0,3 0 0,1-1 0,0 2 0,0-1 0,0-1 0,1 1 0,-3-1 0,0 1 0,0 2 0,-1-1 0,0-1 0,2 0 0,1-3 0,-1 1 0,0 2 0,-1-2 0,0 1 0,2-1 0,-2 2 0,2-2 0,-1 2 0,0-2 0,0 1 0,1 1 0,0-1 0,0 2 0,1-3 0,-2 2 0,1-2 0,-1 2 0,0 0 0,-2 1 0,4 0 0,-3 0 0,2-2 0,1 1 0,-4 1 0,2-2 0,-1 1 0,1-1 0,-1 1 0,-1 1 0,-1-1 0,-2 1 0,-3-3 0,-3-1 0,-3-1 0,-1-2 0,1-1 0,-2 0 0,0 0 0,0 0 0,0-1 0,2 0 0,1-2 0,2-2 0,0 1 0,-2-3 0,0 1 0,-1-1 0,2 0 0,0 1 0,-2 1 0,1 3 0,-2-1 0,0 0 0,0 1 0,-1-1 0,2-1 0,0-1 0,1 0 0,-1 1 0,1 0 0,-1 1 0,-1 1 0,-1-1 0,2 1 0,0-2 0,1-3 0,-1 2 0,0 1 0,1-1 0,-2 0 0,2-1 0,0 1 0,0 1 0,-1 2 0,2-2 0,0 1 0,1-2 0,0 1 0,-2 1 0,2-2 0,0 1 0,0-1 0,0 0 0,-1 1 0,-1 0 0,0-2 0,-2-2 0,-1 1 0,1 1 0,2 1 0,2-3 0,1 0 0,0 2 0,3-2 0,-1-1 0,2-1 0,0 1 0,1-1 0,-2-2 0,4 2 0,-2-2 0,0 0 0,0 2 0,0-2 0,0 1 0,-3 1 0,2 3 0,-1-2 0,-2 2 0,-2-1 0,-1 0 0,0-1 0,0 1 0,1 1 0,-1 0 0,2 1 0,-1 0 0,1 0 0,-1-1 0,2-2 0,-2 3 0,1-2 0,0 2 0,0-2 0,-1 2 0,2 0 0,0-1 0,0 1 0,1-1 0,-4 1 0,4-1 0,-1 1 0,2-3 0,1 0 0,1-2 0,1 2 0,2 3 0,5 2 0,0 1 0,1 2 0,2 0 0,0 1 0,0 1 0,-3 1 0,1 1 0,-1 1 0,1 2 0,0 4 0,1-3 0,-3 1 0,2-1 0,-3-1 0,-1 2 0,0-1 0,-2 0 0,2 1 0,-1 1 0,1 0 0,2 1 0,-2-3 0,2 0 0,-2 1 0,1-1 0,2 0 0,-2-1 0,1 0 0,-2 0 0,1 2 0,1-2 0,-1 1 0,-1 2 0,-2-1 0,2 0 0,-1-2 0,1-1 0,1 1 0,-1 0 0,1-2 0,-1 3 0,-1-1 0,1 2 0,1 1 0,0 1 0,1 2 0,-1-1 0,3 0 0,-1-2 0,0 0 0,-3 1 0,1-4 0,1 2 0,0-2 0,2-2 0,-2 2 0,0-3 0,-1 3 0,-1 0 0,0-1 0,-1 3 0,-1 0 0,1-2 0,0 2 0,-2 0 0,-1 1 0,3-1 0,-1 0 0,-1 1 0,0 0 0,1-1 0,0 0 0,0-1 0,1 1 0,-1 0 0,0 0 0,0-2 0,3 2 0,-1 0 0,0 1 0,-2 0 0,0 2 0,1-1 0,1 2 0,1-1 0,-1 0 0,0 1 0,-2-1 0,1-3 0,0 4 0,0-3 0,0 0 0,1 0 0,2 2 0,-2-1 0,0 0 0,1-2 0,-2 1 0,-1 0 0,1-2 0,0 1 0,-2 0 0,3 1 0,-3 0 0,3 1 0,0 2 0,-1-2 0,-1 2 0,1-2 0,0 2 0,-2 0 0,-1-2 0,-1 2 0,0-2 0,0 2 0,0 0 0,0-2 0,0 2 0,0-2 0,0 2 0,0-1 0,0 0 0,0 0 0,0 0 0,0 1 0,-2-4 0,-2-2 0,-3 0 0,-3-4 0,-1-3 0,-1-3 0,-1-4 0,1 2 0,-2-5 0,1 0 0,-2-1 0,-2-2 0,1-3 0,-1 0 0,1-2 0,-1 3 0,2 0 0,1-1 0,1 1 0,-2 1 0,2-1 0,1-1 0,-1 0 0,2 3 0,1 0 0,-1 1 0,0 1 0,1 3 0,1 0 0,1 1 0,0-1 0,1-2 0,1 2 0,0-2 0,0 3 0,1-1 0,0 2 0,0-1 0,-1 3 0,1 0 0,0 0 0,1-2 0,0 1 0,-1-1 0,0 3 0,-1-2 0,2-1 0,0 2 0,0-1 0,0-2 0,-1 1 0,3-1 0,-3 2 0,0-1 0,0 2 0,1-1 0,-3-1 0,1-2 0,-2 3 0,-1-5 0,0 2 0,-2-3 0,1 1 0,1-1 0,1 1 0,-1 2 0,2-1 0,1 3 0,0 0 0,0 0 0,1 1 0,0 0 0,-2 1 0,1-3 0,2 1 0,-2-1 0,2 0 0,-1 0 0,0-1 0,1 1 0,-4 2 0,2-1 0,0 3 0,0-2 0,2-1 0,2 0 0,-2 0 0,1-1 0,-1 2 0,-2-2 0,0 0 0,2 0 0,-2 0 0,2 1 0,-2 0 0,3 1 0,-3 0 0,-1 3 0,1-3 0,2 0 0,-1-1 0,-1-2 0,-1-1 0,1-1 0,-1 0 0,-1 2 0,-1 2 0,-1 1 0,2-2 0,-1 3 0,3-2 0,0 0 0,0 2 0,1 0 0,0-1 0,-1 0 0,3 1 0,-1-3 0,-1 2 0,1-1 0,-1 1 0,2-1 0,-1 1 0,-1-1 0,2-1 0,-2 3 0,1-3 0,-2 2 0,0-3 0,0 0 0,-1 1 0,2-1 0,-1 2 0,-1 1 0,4-2 0,0-1 0,0 2 0,-2 1 0,0 1 0,0-1 0,0 1 0,0-3 0,1 3 0,0-3 0,-1 1 0,0-1 0,0 0 0,0-1 0,2 1 0,0-1 0,2-1 0,-3 2 0,2-1 0,-2 0 0,1-1 0,-1 1 0,0 0 0,1 1 0,-2 2 0,0-2 0,1 2 0,-1-1 0,2-1 0,-2 3 0,1-1 0,1-2 0,0 0 0,2-1 0,0-2 0,1 0 0,0 0 0,0 0 0,0-1 0,0 1 0,0 0 0,1-1 0,-1 2 0,1 0 0,2 1 0,0 0 0,3 3 0,3 1 0,-1 1 0,2 2 0,0-2 0,1 2 0,0 1 0,0-1 0,0 1 0,-3-2 0,1 1 0,-2-1 0,3 2 0,-2-3 0,2 1 0,0-2 0,0 1 0,1 0 0,-3-1 0,1 1 0,-1 0 0,1 0 0,-1 0 0,2 2 0,-2-3 0,0 2 0,0-2 0,1 0 0,-2-1 0,0 1 0,2 1 0,-1 2 0,1-1 0,1 3 0,1-1 0,-2 1 0,2 0 0,-1 1 0,1-1 0,0 0 0,-1 0 0,1 0 0,-2 0 0,2 0 0,0-2 0,-1 0 0,1 0 0,-1-1 0,1 2 0,-1 1 0,0-2 0,1 2 0,-1 0 0,-1-1 0,-1-1 0,0-1 0,1 2 0,0-1 0,1 1 0,-1 1 0,2 0 0,-1 0 0,-4 0 0,-4 0 0,-4 0 0,-4 0 0,-1 0 0,-4 0 0,2 3 0,1-2 0,-2 2 0,1-1 0,0-1 0,-1-1 0,-1 2 0,2 0 0,2 2 0,-1 1 0,-1-1 0,-1-1 0,3 1 0,-2 0 0,2-2 0,-1 1 0,-2 1 0,0 1 0,0-1 0,-1 1 0,2-2 0,-2-1 0,1 1 0,-1 0 0,0 2 0,1-1 0,-1 0 0,3 0 0,-1 1 0,2-3 0,-3 1 0,2 1 0,-2-2 0,0 1 0,2 1 0,-1 0 0,3 1 0,0-1 0,-1 0 0,0-2 0,-3 0 0,1-1 0,-2-1 0,4 3 0,-2-1 0,1 2 0,-1 3 0,2 0 0,0 0 0,1 2 0,0-2 0,-2-1 0,0 2 0,2 1 0,0 0 0,2 2 0,3 0 0,0 0 0,-1 0 0,2 0 0,3-2 0,2-3 0,-1 2 0,0-1 0,0 1 0,-1-2 0,1 2 0,-1 0 0,-1 1 0,-1 1 0,-1 1 0,1-1 0,-1 2 0,-2-3 0,-3-3 0,-1-2 0,-3-1 0,0-2 0,-1 0 0,-1-2 0,3-1 0,-1-1 0,2-2 0,1 1 0,-2 0 0,2-1 0,0 1 0,1-1 0,0-3 0,3 0 0,-2 0 0,2 0 0,-3 2 0,1-1 0,1 0 0,0-3 0,2 1 0,-1 2 0,-1-3 0,1 3 0,1-4 0,-3 5 0,1-3 0,-1 2 0,0 1 0,0-2 0,-1 1 0,1 5 0,-4 2 0,1 1 0,0 3 0,0 1 0,4 3 0,-2 1 0,0 0 0,0 3 0,2-2 0,-4 2 0,1-3 0,0 0 0,0 0 0,-1 0 0,-2 2 0,2-1 0,1 1 0,2-1 0,2 2 0,-1-3 0,0 0 0,2 0 0,-2 0 0,1 0 0,-1 2 0,1-1 0,1 2 0,-1-2 0,1 2 0,1 0 0,0-2 0,0 2 0,0-2 0,0 2 0,0 0 0,0-2 0,0 2 0,0-2 0,0 2 0,0-2 0,3-1 0,-1 1 0,2-4 0,-1 1 0,3-1 0,-1-1 0,-1 3 0,-2 0 0,2-2 0,0 2 0,-2 1 0,2-2 0,-1 1 0,0-1 0,1 1 0,-1-1 0,2-1 0,-1 1 0,2-2 0,-1 1 0,-2 1 0,2-1 0,-1 1 0,1-1 0,1-2 0,0 2 0,-2 0 0,-1 2 0,1-2 0,0 2 0,0-1 0,0-1 0,2-1 0,-2 2 0,2-2 0,-1 2 0,-2-1 0,0 2 0,1 0 0,-2 0 0,0 1 0,3-3 0,-2 2 0,-1 0 0,3 0 0,-1-2 0,-2 2 0,2 0 0,2-3 0,-1 0 0,-2 2 0,3-2 0,-2 3 0,0-2 0,-3 3 0,3-1 0,-1 0 0,1-2 0,2 2 0,1-3 0,1 2 0,-4-1 0,3 1 0,-3 0 0,0 0 0,0 2 0,-1 2 0,2-3 0,1-2 0,0 1 0,-2-1 0,2 1 0,-2-1 0,1-1 0,0 2 0,1-2 0,-3 2 0,3-2 0,-1 0 0,-1 3 0,-2 0 0,2-1 0,-2 1 0,3 1 0,1-2 0,-1 1 0,3 0 0,-4 1 0,3-2 0,-3 1 0,3-1 0,-3-1 0,0 2 0,1-1 0,-1-1 0,0 3 0,3-1 0,-1 2 0,-3 1 0,3-3 0,-2 1 0,2-3 0,0-1 0,0 1 0,-2 0 0,0 2 0,-1-2 0,1 2 0,1-3 0,-2 3 0,2-2 0,3-3 0,-1 0 0,0 1 0,-2 1 0,1 0 0,-1 2 0,0-2 0,2 2 0,0-2 0,0 0 0,-1 3 0,-1-2 0,-1 1 0,2-1 0,1-2 0,-3 1 0,4-1 0,-1 0 0,-1 0 0,-1 3 0,0-2 0,2-1 0,-2 1 0,1-1 0,0 2 0,-1-2 0,2 0 0,0 1 0,-3 2 0,1-2 0,0 2 0,0-2 0,0 1 0,0 0 0,0 0 0,-1-1 0,4 2 0,-2-1 0,0 1 0,1-2 0,-1 0 0,2 0 0,-2 1 0,0-1 0,-1 0 0,1 0 0,-1 0 0,0 1 0,-1 0 0,2-1 0,1-1 0,-1 1 0,1-1 0,-2 2 0,1-3 0,-1 4 0,1-3 0,-1 2 0,1 0 0,0-3 0,0 3 0,0 0 0,0 1 0,0 1 0,2-1 0,-1-1 0,0 1 0,0-1 0,0 0 0,-1-1 0,1 0 0,2 1 0,-1-2 0,-1 1 0,2-1 0,-3 1 0,0-1 0,1 0 0,2-2 0,-3 2 0,0 1 0,-1 1 0,2-2 0,1-1 0,-2 1 0,1-1 0,0 1 0,2-3 0,-2 3 0,2-1 0,-5 2 0,4-1 0,-1 0 0,0-2 0,2 0 0,-1 0 0,0 1 0,0-1 0,-2 2 0,2 0 0,-1-1 0,1 1 0,2 0 0,0-1 0,0-1 0,-2 2 0,1 0 0,-3 0 0,0 1 0,1-3 0,-1 4 0,0-3 0,2 1 0,-2 0 0,1 0 0,0-1 0,2-1 0,1 0 0,-1-2 0,-1 2 0,-2 3 0,0-1 0,-1 3 0,1-2 0,0 0 0,-1 0 0,2-1 0,-2 2 0,-1 0 0,0 1 0,3-2 0,0-3 0,-1 4 0,1-4 0,-3 0 0,-2-5 0,-3-1 0,-4-1 0,-1-6 0,-2 2 0,-3-1 0,-1-1 0,1 1 0,-3 2 0,4-1 0,-1 3 0,4-2 0,-1 3 0,3-2 0,-4 1 0,1-1 0,-2 1 0,-1 0 0,3 0 0,-1-2 0,0 2 0,1 0 0,1 1 0,-1-1 0,0-1 0,-1 1 0,2-2 0,0 1 0,-1 0 0,0 1 0,1 0 0,-1 1 0,0-2 0,2-1 0,-2 3 0,2-3 0,0 3 0,0 0 0,0 0 0,-1 1 0,-1 1 0,2-2 0,1 0 0,1 0 0,-3-2 0,0 2 0,-1 0 0,0-1 0,0 2 0,2-1 0,1-1 0,0-1 0,-1 3 0,0 0 0,-2 1 0,2-1 0,0-2 0,0 3 0,1-4 0,-1 1 0,-1-1 0,0 2 0,-1 0 0,1 1 0,-2-3 0,1 3 0,1-2 0,2-1 0,-1 1 0,1-2 0,0 3 0,0-2 0,0 2 0,-1-1 0,0-2 0,1 0 0,0 0 0,2 0 0,-1 0 0,-1 1 0,3-1 0,-2 0 0,0 2 0,0 0 0,-1 0 0,-3 2 0,3-1 0,-1 0 0,2-1 0,0-2 0,-1 3 0,1-3 0,-1 3 0,1-1 0,-1 1 0,-3-2 0,1-1 0,-1 0 0,0-2 0,0 2 0,2 0 0,-2 2 0,4-2 0,-3 3 0,1 1 0,0-1 0,0 1 0,-2 1 0,2-2 0,1 0 0,2-3 0,-2 2 0,2-2 0,-1 3 0,-2-1 0,0 1 0,0-1 0,1-2 0,0-1 0,0 1 0,2 0 0,0-1 0,-2 0 0,2-2 0,-2 1 0,1 0 0,0-2 0,1 3 0,-1 0 0,0 0 0,3-1 0,-2 3 0,0-1 0,1 0 0,-1-1 0,0 1 0,-2 2 0,1 0 0,-1-1 0,3-1 0,-2 1 0,0-1 0,2 1 0,0-2 0,-1 1 0,0 0 0,-1 1 0,-1 0 0,0 0 0,0-2 0,0 1 0,1 0 0,-3 3 0,3-3 0,-3 3 0,3-1 0,-1 2 0,0-3 0,1-1 0,-1 3 0,2-3 0,-2 3 0,0-1 0,0 0 0,-2 0 0,2-2 0,0 0 0,-1 1 0,2-1 0,-1 1 0,1 1 0,0-2 0,-1 1 0,0 2 0,0 0 0,-1 1 0,0-2 0,0 2 0,1-3 0,-1 1 0,0-1 0,0 1 0,-1-1 0,-1 1 0,0 0 0,2 0 0,0-1 0,-1 1 0,1 1 0,0-1 0,0 1 0,1 0 0,-1-1 0,-1-2 0,0 0 0,-1 0 0,1 2 0,1-1 0,0 2 0,1-2 0,-1 0 0,-1 0 0,2 1 0,-3-1 0,4 1 0,-3 0 0,3 1 0,-2-3 0,-2 2 0,3-1 0,-2 1 0,2-1 0,-1 2 0,0-1 0,1-1 0,0-2 0,-1 2 0,0 1 0,0 1 0,1-3 0,0 3 0,0-3 0,3 1 0,-1-2 0,0 2 0,0-1 0,1-1 0,1-1 0,0 1 0,-1-1 0,2-2 0,0 2 0,3 1 0,-1 0 0,2 2 0,2 2 0,1 0 0,3 1 0,0-1 0,-2-2 0,1 1 0,-1-1 0,-2 4 0,0 3 0,-3 4 0,-1 3 0,0 2 0,-2 1 0,0 2 0,0 0 0,-2 0 0,2-1 0,0 1 0,0 0 0,0-2 0,0 2 0,0 0 0,0-2 0,0 2 0,2-2 0,0 2 0,0-2 0,1 2 0,-1-3 0,2-1 0,-2 1 0,0 0 0,1-1 0,2-2 0,0 0 0,-1 0 0,-1 2 0,1 0 0,0-2 0,-2 3 0,2-2 0,-1 1 0,0-1 0,-1 3 0,1-3 0,0 1 0,1-1 0,1-1 0,-3 2 0,3-2 0,-1 2 0,-1 0 0,1-1 0,0-1 0,1 3 0,1 0 0,0 0 0,-1 2 0,-3-1 0,3-1 0,-3 0 0,3-2 0,0 1 0,0 0 0,1-3 0,0 3 0,1-1 0,-2 3 0,1-4 0,-1 2 0,1-2 0,-1 2 0,1-3 0,-1 2 0,0-3 0,0 2 0,1 0 0,-1 0 0,-1 1 0,-1 0 0,3 1 0,-1 0 0,0 1 0,0-2 0,-1 0 0,0 0 0,1-1 0,-1 2 0,0-3 0,1 3 0,-3 0 0,2 1 0,2-1 0,-1 0 0,1-2 0,-1 1 0,-1 1 0,-1-1 0,0 1 0,0 0 0,-1 1 0,2-2 0,0 0 0,1-1 0,-2 1 0,1 0 0,1-1 0,-2 1 0,1 2 0,0-2 0,-1-1 0,0 3 0,2-2 0,-3 1 0,3-3 0,0 1 0,-2 2 0,1-1 0,0-1 0,-1 2 0,1 0 0,2-2 0,-1 3 0,1-1 0,1 3 0,2-4 0,-2 2 0,-2-1 0,1 0 0,1 0 0,-2 0 0,1-2 0,1 2 0,-4 0 0,2-2 0,-1 2 0,1-3 0,-2 3 0,1-1 0,-2 2 0,2-3 0,-2 2 0,1 1 0,-1 0 0,0 2 0,0-3 0,0 1 0,1-2 0,-2 4 0,0-2 0,2-1 0,-1 1 0,1 0 0,-1 0 0,-2 0 0,4 0 0,-2-1 0,2-1 0,1 0 0,-3 0 0,0 2 0,1 0 0,-3 2 0,2-4 0,1 3 0,-1-1 0,-1 0 0,3-1 0,-1-1 0,-1 2 0,0 1 0,1-3 0,0 1 0,1-1 0,1-1 0,-3 2 0,3-1 0,-1-1 0,0 2 0,-1-2 0,1 2 0,1-1 0,0-1 0,0-1 0,2-1 0,-2 1 0,0 1 0,-2 2 0,1-2 0,2-1 0,-1 2 0,-2-1 0,0 3 0,1-2 0,2-2 0,-1 2 0,-1-4 0,2 4 0,-2-1 0,-1 2 0,0 0 0,1 0 0,1-2 0,0-2 0,1 3 0,0-2 0,0 3 0,-2 1 0,0-1 0,0 0 0,2-1 0,0-3 0,-1 1 0,2 1 0,1-4 0,0 1 0,0 0 0,-1-1 0,0 3 0,3-1 0,-2 0 0,2-1 0,1-2 0,-1 0 0,1-1 0,-1 0 0,1 0 0,-1 0 0,0 2 0,1 0 0,-1 1 0,1-2 0,0 0 0,-1 1 0,1-2 0,-2 0 0,0 2 0,-1 1 0,1-2 0,-1 2 0,1-2 0,1-1 0,-1 1 0,2-1 0,-1 0 0,1 0 0,-1 2 0,1 3 0,0-1 0,-2 0 0,2 0 0,-1-2 0,-1 1 0,-1 1 0,-2-3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2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311.8042"/>
      <inkml:brushProperty name="anchorY" value="-1977.23962"/>
      <inkml:brushProperty name="scaleFactor" value="0.5"/>
    </inkml:brush>
  </inkml:definitions>
  <inkml:trace contextRef="#ctx0" brushRef="#br0">644 871 24575,'0'0'0,"0"-2"0,0-3 0,0-1 0,0-3 0,-3 1 0,1 0 0,1-1 0,-3 1 0,0 0 0,1-1 0,-1 0 0,1 0 0,-1-2 0,0 2 0,1 2 0,-2-1 0,0 1 0,2-1 0,1 1 0,0-4 0,2 2 0,-3 0 0,-2 3 0,-1 2 0,0-2 0,1 0 0,0 2 0,0-3 0,2 0 0,-2 0 0,0 2 0,0 0 0,0-2 0,3-1 0,-1-1 0,1 2 0,0-3 0,-3 4 0,1-1 0,0 0 0,1 0 0,-1-1 0,-1 3 0,0-1 0,-1 0 0,3 0 0,-3 1 0,1-1 0,1-1 0,-1 0 0,-1 3 0,0 0 0,-1 0 0,-1-2 0,1 1 0,1-1 0,-1 0 0,1-1 0,-1 2 0,3 0 0,0-3 0,-1 2 0,1-1 0,0 1 0,0-1 0,-2 2 0,1-2 0,0 2 0,0-1 0,-1 2 0,0 0 0,0-1 0,-1 1 0,-1 1 0,0 1 0,-1 0 0,0 0 0,0-3 0,0 1 0,1 0 0,2-1 0,-1-1 0,-1 1 0,0 0 0,0 0 0,4-3 0,-3 1 0,1 2 0,0 0 0,0 0 0,-1 2 0,1-2 0,0 1 0,0 0 0,0-1 0,1 0 0,1-3 0,-1 3 0,2-3 0,0 0 0,1-1 0,0-1 0,0 2 0,-3 1 0,1 1 0,-2 1 0,1-1 0,1-1 0,1-1 0,0 1 0,-1-1 0,0 2 0,-2 1 0,0-1 0,1 0 0,0-1 0,-1 0 0,1 0 0,0-2 0,1 3 0,-1-2 0,0 1 0,1 1 0,1-2 0,-2 3 0,1-3 0,-1 3 0,2-2 0,-1-1 0,-1 2 0,1-1 0,-1 1 0,2-1 0,-1 0 0,-1 0 0,2 1 0,0-1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8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8109.2583"/>
      <inkml:brushProperty name="anchorY" value="-2578.45874"/>
      <inkml:brushProperty name="scaleFactor" value="0.5"/>
    </inkml:brush>
  </inkml:definitions>
  <inkml:trace contextRef="#ctx0" brushRef="#br0">201 444 24575,'0'0'0,"0"-3"0,0-2 0,-3 1 0,2-2 0,-4 0 0,2 0 0,-1-2 0,1-1 0,0 1 0,-1 0 0,2-1 0,-2 3 0,0-2 0,2 0 0,-2 0 0,1 2 0,0-3 0,-2 2 0,2 1 0,-2-1 0,-1 3 0,0-1 0,0 1 0,-1-1 0,1 0 0,1 0 0,-1-1 0,2 1 0,0-3 0,0 2 0,-1-1 0,3-1 0,-2 1 0,1-1 0,0 0 0,-2 2 0,3-2 0,-2 0 0,1 1 0,-1 0 0,1-1 0,1-1 0,1-2 0,1 2 0,-3-3 0,1 2 0,0-2 0,0 1 0,-1 2 0,0-1 0,1 3 0,-1-4 0,2 2 0,-1 1 0,-3 2 0,1-1 0,-1 1 0,3-2 0,-1-1 0,2 4 0,1 2 0,0 6 0,0 3 0,0 3 0,0 2 0,0 0 0,0 1 0,1 0 0,-1-1 0,0 1 0,0 0 0,0 0 0,0-2 0,2-1 0,0 0 0,1 0 0,0-2 0,1 1 0,-2-1 0,3 3 0,-1-1 0,1-1 0,-2 1 0,1-2 0,-2 3 0,1 0 0,-1-2 0,1 1 0,-1 0 0,2-2 0,-2 0 0,3-1 0,0 0 0,-1 2 0,-2 1 0,2-3 0,-2 2 0,1 1 0,-1 0 0,-1 1 0,2-1 0,2-3 0,-2 1 0,1-1 0,1 1 0,0-1 0,-3 2 0,0 0 0,2 0 0,0-1 0,-1 0 0,2-1 0,-2 2 0,2-1 0,-2 1 0,0-1 0,2 0 0,-2-1 0,0 4 0,0-4 0,1 2 0,-2 0 0,3-2 0,-1 2 0,1-3 0,-2 2 0,4-2 0,-4 1 0,1 2 0,1-3 0,-2 3 0,3-3 0,-2 2 0,2-2 0,-2 2 0,-1 0 0,2 0 0,-1 0 0,1-2 0,0 3 0,-3-2 0,3 1 0,-1 0 0,1-1 0,1 0 0,0 2 0,-1 1 0,-1-3 0,1 2 0,0-1 0,1-2 0,0 0 0,-1 2 0,-2 1 0,-1-1 0,1 1 0,0 1 0,1-2 0,0-1 0,0 2 0,4-1 0,-2 0 0,-3 1 0,4-1 0,-4 1 0,1-1 0,1 2 0,-2 1 0,2 0 0,-1 0 0,1-1 0,2 1 0,0-1 0,1 0 0,-1 1 0,-1 1 0,-1-1 0,0 2 0,1-4 0,-1 1 0,-2 0 0,2-1 0,1-3 0,2-3 0,-1 4 0,-1-1 0,0 1 0,1 3 0,1-2 0,-2 2 0,0-2 0,1-2 0,-1 0 0,2-1 0,-2 1 0,-3 2 0,2-1 0,-1 1 0,-2 0 0,3 0 0,0-2 0,2-1 0,-1 1 0,-1 0 0,1 1 0,-1 0 0,0-1 0,1-1 0,0 1 0,0-1 0,1 2 0,-4 0 0,2 1 0,1-2 0,1-3 0,0 4 0,0-4 0,0 1 0,0 2 0,1-2 0,-3 2 0,1 0 0,1 0 0,-1 3 0,1-3 0,1 0 0,-2 2 0,0-3 0,0 2 0,0-2 0,1 0 0,1-1 0,-1 1 0,0-2 0,-1 4 0,0-3 0,1 3 0,-3-1 0,4-1 0,-2 1 0,0-1 0,1 0 0,2-3 0,-2 3 0,0-1 0,-1 2 0,1-1 0,0 0 0,1-2 0,-2 2 0,2-1 0,-2 2 0,0-1 0,1 0 0,-1 1 0,2-1 0,-4 1 0,3-1 0,-3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9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238.38721"/>
      <inkml:brushProperty name="anchorY" value="-1989.15955"/>
      <inkml:brushProperty name="scaleFactor" value="0.5"/>
    </inkml:brush>
  </inkml:definitions>
  <inkml:trace contextRef="#ctx0" brushRef="#br0">19 1 24575,'0'0'0,"-2"0"0,-3 0 0,-1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11.487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4941.26172"/>
      <inkml:brushProperty name="anchorY" value="-632.91681"/>
      <inkml:brushProperty name="scaleFactor" value="0.5"/>
    </inkml:brush>
  </inkml:definitions>
  <inkml:trace contextRef="#ctx0" brushRef="#br0">219 1960 24575,'0'0'0,"3"0"0,0 0 0,5 0 0,-1 0 0,3-2 0,-2-5 0,1 0 0,-1-2 0,1 0 0,0 1 0,1 2 0,-1-1 0,-1-1 0,0 3 0,-1-1 0,0-1 0,-2 1 0,1 0 0,1 1 0,-1-3 0,1 2 0,-3-1 0,3 2 0,-3-3 0,3 3 0,0 1 0,-2-1 0,2 1 0,-2-1 0,2-2 0,-1 2 0,3-3 0,-3 1 0,0-3 0,0 3 0,0-1 0,1 1 0,2 1 0,1 1 0,-1-2 0,0-1 0,-1 3 0,-1-3 0,-1 3 0,1-1 0,1-2 0,1-1 0,1 2 0,-3-1 0,2 2 0,-3-1 0,1 1 0,0 1 0,-2-3 0,2 1 0,1 1 0,0-1 0,1 1 0,1 1 0,-2-2 0,-2 1 0,0-1 0,0 1 0,3-2 0,-1 0 0,-2 1 0,3-2 0,-2 0 0,3 3 0,-4-3 0,3 3 0,-3-1 0,0-1 0,1 0 0,0-2 0,3 2 0,-3 0 0,0-1 0,-4 0 0,1-2 0,2 1 0,-1-1 0,-2 1 0,2 1 0,-1 0 0,1 2 0,1-1 0,0 1 0,-1-1 0,-3-4 0,3 2 0,0-1 0,0 1 0,1 1 0,-1 1 0,1-1 0,-1 0 0,-1 0 0,0-2 0,0 1 0,-2-2 0,3 3 0,-1 0 0,1 2 0,-1 1 0,-1-2 0,0 0 0,0-2 0,0 1 0,-1-3 0,2 2 0,2-3 0,-1-2 0,1 0 0,-1-1 0,1 2 0,-1-1 0,0 2 0,-2 2 0,3 0 0,-1 3 0,0-3 0,-3-1 0,1 0 0,-1 1 0,1-1 0,2 0 0,-2 0 0,1 1 0,0 0 0,-1 0 0,2 2 0,0 1 0,1-1 0,-2 0 0,-1-2 0,2 1 0,-1-1 0,1 1 0,2 1 0,-2 0 0,2 0 0,-2-1 0,-1 0 0,-1 1 0,1-3 0,-1 2 0,-1-2 0,2 3 0,-1 1 0,2-1 0,-1-1 0,2 3 0,-1-2 0,-2 1 0,0-1 0,-2-3 0,1 2 0,2 0 0,0 0 0,-1 3 0,2-2 0,0-1 0,-1 1 0,1 1 0,-2-1 0,1 2 0,-3-3 0,0 0 0,1 0 0,0 2 0,2 1 0,1 1 0,-2-2 0,2 3 0,-1-4 0,-1-2 0,1 1 0,2-2 0,-1 0 0,0 1 0,-3-1 0,2 3 0,0 0 0,-2 0 0,1 0 0,-2-2 0,-1 2 0,2 0 0,1 0 0,-2 1 0,1-1 0,1 1 0,0-1 0,0 1 0,-2-1 0,1-1 0,-2-1 0,3 3 0,-1-1 0,1 0 0,-2 0 0,0 0 0,-1-1 0,1-2 0,-1 1 0,0 0 0,0 0 0,0 0 0,0-1 0,0 1 0,-1 0 0,1 0 0,-1 2 0,-4 0 0,1 0 0,-2 3 0,-1 0 0,-1 2 0,0 0 0,1 1 0,-2 0 0,1 2 0,-2-1 0,0 2 0,-1 0 0,2 0 0,-2 0 0,1 0 0,-1 0 0,0 0 0,1 0 0,-1 0 0,2 0 0,-2 0 0,1 0 0,-1 0 0,0 0 0,1 0 0,-1 0 0,2 0 0,-2 0 0,1 0 0,-1 0 0,0 0 0,1 0 0,-1 0 0,2 0 0,-2 0 0,1 0 0,-1 0 0,1 0 0,-1 0 0,1 0 0,-1 0 0,1 0 0,0 0 0,-1 0 0,1 0 0,-1 0 0,1 0 0,-1 0 0,2 0 0,-2 0 0,1 0 0,-1 0 0,3 3 0,1 1 0,1 1 0,1 2 0,1-2 0,-2 0 0,-1 0 0,1-1 0,1 1 0,-1 1 0,-1-3 0,1 1 0,0 0 0,0 1 0,0 1 0,0-2 0,0-1 0,-2 1 0,3 2 0,-1-1 0,1 0 0,-1 0 0,1 2 0,-1-2 0,1 1 0,1 0 0,-1-1 0,-1 0 0,0-1 0,-1 1 0,0-1 0,2 1 0,-1-1 0,1 3 0,-1-2 0,1 0 0,-1 0 0,3 2 0,-3-2 0,1 2 0,-1-4 0,2 4 0,-2-2 0,1 2 0,-1-2 0,0-1 0,0 0 0,1 2 0,0-1 0,0 2 0,0-1 0,0 1 0,1-2 0,-1 0 0,0 1 0,0 0 0,-1-1 0,1 2 0,0-2 0,0 0 0,-1 0 0,1 2 0,-1-3 0,3 2 0,-4-1 0,3 2 0,-3-2 0,3 0 0,-1 1 0,0 0 0,-1-1 0,1 1 0,0-1 0,0 1 0,-1-1 0,1 2 0,-1-3 0,2 2 0,1 2 0,0 0 0,1 1 0,-1 0 0,1-1 0,0 1 0,-2 0 0,2 2 0,-2-1 0,0-1 0,1-1 0,0 1 0,-2-1 0,3 0 0,-4-3 0,2 1 0,-2 0 0,2 0 0,1 1 0,-2-1 0,1 1 0,-1-1 0,0 1 0,1-2 0,-1 1 0,1 1 0,2 2 0,-2-2 0,0 0 0,2 2 0,1 1 0,-3-3 0,2 1 0,-1 1 0,-1-2 0,-2-2 0,2 1 0,0 1 0,0 1 0,1-2 0,-1 2 0,1 0 0,0 0 0,-1-2 0,2 3 0,-2-2 0,0 1 0,1-1 0,-1 0 0,0 1 0,0-3 0,0 3 0,0-2 0,-1 1 0,2 1 0,-2-3 0,0 1 0,0 0 0,0 0 0,2 1 0,-2 2 0,1 0 0,2 1 0,-3-2 0,2 1 0,0 0 0,1 2 0,-1-4 0,0 1 0,1 0 0,0 1 0,2 2 0,-4-4 0,1 3 0,0-4 0,-1 1 0,0 0 0,0 0 0,0-1 0,0 2 0,3 1 0,0 0 0,-3 0 0,1-2 0,-2 0 0,1-1 0,2 2 0,-1 1 0,0-1 0,0 1 0,1-1 0,0 1 0,1 1 0,1 1 0,-1-1 0,1 2 0,0-2 0,0 2 0,1 0 0,-1-2 0,0 2 0,0-1 0,0 0 0,0 1 0,0-2 0,0 2 0,0-2 0,0 2 0,0-2 0,0 2 0,0 0 0,0-2 0,0 2 0,0-2 0,0 2 0,0-2 0,0 2 0,0-2 0,0 2 0,0-1 0,0 0 0,0 1 0,0-2 0,0 2 0,0-1 0,0 0 0,0 0 0,0 0 0,0 1 0,0-2 0,0 2 0,0-1 0,0 0 0,0 0 0,0 0 0,0 0 0,0 1 0,1-2 0,4-1 0,-1 0 0,1 0 0,0-2 0,1 1 0,0-1 0,0 3 0,-1-1 0,0 1 0,-3 0 0,2 0 0,-1-1 0,0 0 0,1 0 0,-2 1 0,3 1 0,1-3 0,2-2 0,-1 1 0,0 0 0,1 1 0,1-1 0,1-2 0,-3 1 0,1-2 0,1 0 0,-3-4 0,-1-4 0,-1-1 0,0-1 0,-1-2 0,2 1 0,-2-1 0,0 1 0,-1-2 0,0-2 0,-1 1 0,1 2 0,1-1 0,-2 0 0,2 2 0,1-1 0,-1 1 0,1-1 0,0 1 0,-1-1 0,-1-1 0,2 2 0,0 0 0,3 3 0,1 2 0,2 2 0,-3-3 0,2 0 0,-1 1 0,-1-1 0,1-1 0,-1-1 0,2 1 0,-1 0 0,2 2 0,0-1 0,1 3 0,-2-3 0,2-2 0,0 1 0,-1 0 0,1 0 0,0 3 0,-1 0 0,-2-2 0,1 1 0,-3-4 0,-1 1 0,0-1 0,-1 1 0,4-1 0,0 0 0,-2-3 0,3 2 0,-3-1 0,0 2 0,0-1 0,-1 2 0,2-1 0,-1-2 0,0 3 0,1-3 0,-4 0 0,2 2 0,1 0 0,-1 0 0,1 2 0,-1-1 0,1-1 0,1 3 0,-1-1 0,1 0 0,-1-1 0,0-1 0,1 1 0,0 0 0,1-2 0,-1 2 0,-1 0 0,0 0 0,1 1 0,0-1 0,-1 1 0,0-1 0,0-1 0,-1 1 0,1 0 0,-3 0 0,3 0 0,-1-2 0,1 2 0,-2-2 0,2 2 0,1 0 0,-2-3 0,0 0 0,1-2 0,-2-1 0,1 4 0,0-2 0,-2-1 0,0 1 0,-2-1 0,-1 0 0,1-1 0,-1-1 0,0 2 0,-1-2 0,3 3 0,1 0 0,-2 0 0,3 2 0,-1 0 0,2 1 0,0 0 0,1 1 0,-2-2 0,2 3 0,-1-2 0,1 1 0,1-3 0,1 0 0,-1 0 0,0-1 0,-1-1 0,-2-1 0,2 3 0,-1 2 0,1-1 0,0 2 0,-1 0 0,1-3 0,0 3 0,0-2 0,1 0 0,-2-2 0,3 1 0,-3 0 0,-2-1 0,2 2 0,0 2 0,0-1 0,1 2 0,-1-3 0,0 1 0,-3-2 0,2-1 0,-1-2 0,0 1 0,-2-2 0,3 3 0,-2 0 0,2 2 0,1 1 0,-3-2 0,3 2 0,-1-2 0,-1 0 0,-2 0 0,3 0 0,0 1 0,-1-3 0,3 4 0,1-2 0,-4 0 0,1-1 0,0 1 0,-1 1 0,2-2 0,-1-1 0,2 3 0,-1-1 0,-2 0 0,1 0 0,0 2 0,-1-3 0,1 2 0,0-1 0,-2 0 0,0-1 0,2 3 0,-1-3 0,-1 1 0,-1-1 0,3 1 0,-2 0 0,1-1 0,-1 0 0,-1 0 0,-1-2 0,3 2 0,-1 0 0,3 3 0,-1-1 0,-2-1 0,1-1 0,-1 0 0,-2-1 0,1-1 0,-1 1 0,0-2 0,0 0 0,0 2 0,-1-2 0,1 1 0,2 2 0,1 1 0,-1-1 0,0 0 0,-1-2 0,1 3 0,2 0 0,0 2 0,2-2 0,0 0 0,0 1 0,0-3 0,-2 0 0,0 2 0,1-1 0,-2 0 0,-1 0 0,-1-2 0,-1 1 0,3 1 0,0 2 0,2 1 0,-1-1 0,-2 0 0,-2-2 0,-2-2 0,-4 1 0,-3 2 0,1 0 0,-3 4 0,2-1 0,1 0 0,-2-3 0,2 1 0,0 1 0,1-3 0,-2 2 0,1 2 0,-1 1 0,0 2 0,-2 0 0,1 2 0,-1 0 0,1 0 0,-1 2 0,0-2 0,2 0 0,-2 0 0,1 0 0,-1 0 0,0 0 0,1 0 0,-1 0 0,2 0 0,-2 0 0,1 0 0,-1 0 0,1 0 0,-1 0 0,1 0 0,-1 0 0,3 2 0,-1 1 0,2-1 0,-3 0 0,2-1 0,1 2 0,-2 1 0,2-3 0,-1 4 0,2-2 0,-2 1 0,2-1 0,1 4 0,0-2 0,-1-1 0,0 3 0,0-4 0,-2 1 0,1-1 0,0 0 0,1 2 0,2 3 0,0-2 0,-2-1 0,0 1 0,0 1 0,-1-1 0,0-1 0,-2-1 0,-1-3 0,3 3 0,1 0 0,0 1 0,1 1 0,-1 1 0,0-1 0,1 2 0,-2-1 0,2-1 0,-1 0 0,1 0 0,1 2 0,2 0 0,-1 2 0,1-2 0,-2 0 0,-1 1 0,2 0 0,-2-1 0,1 0 0,-1-2 0,0 2 0,2-2 0,0 3 0,0-2 0,-2-1 0,0 1 0,1-1 0,-1 0 0,0 1 0,3 0 0,-3-1 0,2 2 0,-2 0 0,-1 0 0,1-2 0,-3 1 0,4-1 0,-3 0 0,1 0 0,1-1 0,1 1 0,-2-1 0,1 1 0,-1-1 0,2 1 0,-2-1 0,1 1 0,0 0 0,0-1 0,2 3 0,-2-1 0,1 4 0,-1-3 0,0-1 0,3 3 0,-3-3 0,1 1 0,1 0 0,1 1 0,-1-1 0,0 0 0,1 0 0,-2-1 0,-2-1 0,1-1 0,2 1 0,-1 2 0,0 0 0,1-2 0,-2 1 0,1-1 0,-1 0 0,0 0 0,2 2 0,-2 0 0,-1 2 0,1-1 0,-1 3 0,-1-2 0,-2 5 0,1-2 0,-2 1 0,1-1 0,3-1 0,0-2 0,-1-1 0,-1-2 0,2 1 0,0-1 0,4 1 0,-3-1 0,1 1 0,1-2 0,-3-2 0,1 1 0,0 2 0,1 0 0,1 0 0,-1 1 0,1 0 0,2 1 0,0 1 0,0 1 0,1 0 0,0 0 0,0 0 0,0 0 0,0 1 0,-1-3 0,-2 0 0,1 0 0,1 0 0,-1 0 0,1 1 0,1 1 0,0 1 0,0-2 0,0 2 0,-2-1 0,-1 0 0,2 1 0,-1-2 0,0 2 0,0-3 0,-1 0 0,1 0 0,0 0 0,2 0 0,-2 2 0,2-1 0,0 2 0,0-2 0,0 2 0,0-2 0,0 2 0,-2-3 0,0 0 0,0 0 0,0 0 0,1 1 0,-1 0 0,2 0 0,0 2 0,0-1 0,0 0 0,0 0 0,0 0 0,0 1 0,-1-3 0,-1-1 0,-1 1 0,2 0 0,0 2 0,0-1 0,1 0 0,0 1 0,-2 1 0,4-2 0,-2 2 0,0-1 0,0 0 0,0 1 0,0-2 0,0-2 0,0-7 0,0-4 0,0-2 0,0-4 0,2 0 0,2 0 0,1 0 0,0 1 0,2-1 0,0 1 0,-1 0 0,0 0 0,2 3 0,-2-1 0,0-2 0,1 3 0,0 0 0,-1-1 0,2 1 0,-1 3 0,-1-4 0,1 1 0,1-3 0,0-1 0,0-1 0,-1 2 0,1 1 0,-1 1 0,0 1 0,-1-2 0,0 3 0,0 0 0,3 2 0,-3-2 0,2 1 0,0 1 0,-2-2 0,0-3 0,-1 2 0,1 1 0,1 2 0,1-1 0,2 2 0,0-2 0,0 0 0,1 1 0,0 1 0,-2-1 0,0 0 0,-1-1 0,3 0 0,0 0 0,0-1 0,0 1 0,1 0 0,-1 0 0,0 0 0,-1 0 0,1 2 0,-2-3 0,-1 2 0,1-1 0,-3-2 0,1 2 0,0-1 0,1 0 0,-1-2 0,0 1 0,2 1 0,-1-3 0,1 1 0,1 0 0,-2 0 0,1-1 0,-2 4 0,0-3 0,1 2 0,-1 1 0,-1-1 0,1 0 0,1 1 0,-2-1 0,1 0 0,-2-1 0,0-1 0,0-1 0,-2 1 0,2-2 0,1 0 0,1 0 0,0 0 0,0 2 0,-1-2 0,1 2 0,1-1 0,-2 1 0,-2-4 0,1 3 0,-1-1 0,2 0 0,0-1 0,1-2 0,0 1 0,0 2 0,1-1 0,1 0 0,1 1 0,-3 2 0,1-3 0,-1 1 0,-3-3 0,1 4 0,-1-3 0,-2 3 0,2-1 0,2 0 0,-1 0 0,-1-1 0,-2 0 0,1-1 0,-1 0 0,2 3 0,-3-2 0,1-1 0,-2 0 0,2 0 0,-2-1 0,0-1 0,0 2 0,0-2 0,0 1 0,0 0 0,2 2 0,-1 0 0,2 0 0,0 2 0,1 0 0,-2-1 0,3-1 0,-1 0 0,1-2 0,0 1 0,-1-2 0,4-1 0,-2 0 0,0 1 0,0 2 0,-2-1 0,-1 1 0,1 2 0,1-1 0,0 1 0,-2-1 0,2 1 0,-1 1 0,1 0 0,0 1 0,-2-2 0,1 3 0,0-3 0,-1 0 0,-2-1 0,3 1 0,-1 0 0,-1 0 0,0-1 0,0-1 0,-2-1 0,0 1 0,2 1 0,1 0 0,0 2 0,1 0 0,-1-1 0,0 0 0,1 0 0,-1 0 0,0 0 0,-1-1 0,-1-1 0,2 2 0,-1 0 0,-1-1 0,2 0 0,-2-1 0,-1-1 0,1 1 0,-1-2 0,0 2 0,0-2 0,-1 0 0,1 2 0,0-2 0,-1 2 0,-4 1 0,-1 2 0,-3 2 0,2 1 0,0 0 0,-1-1 0,2 1 0,-1 1 0,-1 1 0,-1 1 0,0-2 0,2 0 0,-1 1 0,-1 0 0,-1 1 0,1 0 0,-1 1 0,-1 0 0,1 0 0,-1 0 0,2 0 0,-2 0 0,0 0 0,1 0 0,1 2 0,1 1 0,2 1 0,0 0 0,-2 0 0,0-2 0,2 2 0,-2 0 0,2 1 0,0-1 0,1 3 0,-1-3 0,0 0 0,0 1 0,0-1 0,-3 0 0,3-1 0,2 4 0,-1-2 0,0 2 0,0-2 0,1 1 0,-2 0 0,0-2 0,-2-1 0,1 1 0,1 2 0,3 0 0,-2 1 0,2 0 0,-1-1 0,-3-1 0,3 0 0,-4 0 0,3 0 0,1 2 0,-1-2 0,1 3 0,-1 0 0,-1-2 0,-1 2 0,-1 0 0,4 1 0,0 1 0,-1-2 0,0-1 0,0-1 0,2 1 0,-1 1 0,3 1 0,-3-2 0,2 3 0,-2-4 0,0 1 0,-2 0 0,3 2 0,-3 1 0,1 0 0,-1-2 0,-2-2 0,3 1 0,1 1 0,-3-1 0,4 3 0,-2-3 0,0 1 0,0-1 0,-2-2 0,1 0 0,0 2 0,-2-2 0,1 1 0,2 2 0,0-1 0,-1 0 0,-1-1 0,0 0 0,2 2 0,1 1 0,1-2 0,-1 0 0,-1 0 0,-1-2 0,1 0 0,-2-1 0,2 1 0,1 2 0,-1-1 0,0 1 0,1-2 0,-2 2 0,1 0 0,0 3 0,0-4 0,0 3 0,0-2 0,0-1 0,0-1 0,1 2 0,0-1 0,1 4 0,0-4 0,0 2 0,-2-2 0,2 2 0,-1-1 0,2 2 0,-2 0 0,-1 1 0,0 2 0,2-2 0,-2 0 0,-1-4 0,0 1 0,0-2 0,1 1 0,0 1 0,2 1 0,0-2 0,0 2 0,-2-2 0,2 1 0,-1 1 0,2 1 0,-2-3 0,-1 1 0,0-2 0,2 3 0,-2-3 0,1 2 0,0 0 0,2 3 0,-2-3 0,2 1 0,-3-1 0,1-1 0,1 2 0,2 1 0,-2 0 0,3 2 0,-1-1 0,1 2 0,0-2 0,0 2 0,1 0 0,-1-2 0,0 2 0,0-1 0,0 0 0,0 1 0,0-2 0,0 2 0,3-2 0,0-1 0,3-2 0,3-2 0,1-3 0,-1-2 0,2 2 0,0-4 0,0 2 0,-1 0 0,1-1 0,-3-1 0,1 0 0,-1 0 0,-1-4 0,0 4 0,0-3 0,2-1 0,-3 0 0,2-1 0,0 1 0,0 1 0,-1 0 0,1-1 0,-2 1 0,0 0 0,1 0 0,-1-3 0,0 3 0,3-1 0,-2 3 0,3-1 0,-3-3 0,2 2 0,-2 1 0,0-1 0,1 1 0,-3-1 0,2 0 0,-1 1 0,2-2 0,1 3 0,1 0 0,-3-1 0,2 0 0,-1 2 0,-2-4 0,1 2 0,2 2 0,-2-2 0,3 0 0,0 1 0,-3-2 0,2 1 0,-3-1 0,1 1 0,0 0 0,-2-1 0,3 1 0,-4-1 0,0-2 0,1 1 0,1 2 0,-1-2 0,-1-1 0,2 2 0,-3-3 0,2 3 0,0-2 0,0 2 0,2-1 0,0-1 0,2-2 0,0 0 0,-2 1 0,1 2 0,1 0 0,-2 2 0,2 0 0,-2 2 0,0-2 0,-1 0 0,0-1 0,-2-2 0,1 2 0,-1-3 0,1 3 0,-1-1 0,1 0 0,1 1 0,3 3 0,-3-2 0,0-1 0,0-1 0,0 1 0,2 0 0,-1-2 0,-2 0 0,1-3 0,-3 1 0,1-1 0,-1-2 0,-2 2 0,-1-2 0,2 3 0,1 0 0,-2 0 0,0 0 0,0-2 0,1 2 0,-2-3 0,0 2 0,0 0 0,0-2 0,2 3 0,-1 0 0,2 0 0,0 2 0,1-1 0,-2 0 0,1-1 0,0 2 0,1-1 0,0 0 0,2-1 0,2-2 0,-2 0 0,2-1 0,-2 2 0,-1-2 0,-2 1 0,1 4 0,-2-3 0,3 4 0,-1-1 0,1 0 0,2-1 0,-2-3 0,0 2 0,-1-1 0,-1 1 0,1 0 0,-2 0 0,1-1 0,-2 0 0,-4 2 0,2-1 0,-1 1 0,-1-1 0,1-1 0,-4 2 0,1-1 0,-1 1 0,-1-2 0,-2 2 0,1 3 0,-3 1 0,3 4 0,1 2 0,1 4 0,0 0 0,-1-1 0,-1 3 0,1-3 0,0 1 0,1-1 0,1 1 0,-1-1 0,-1-1 0,0 0 0,1 0 0,-1 0 0,1 0 0,2 2 0,0 4 0,1-4 0,-2-1 0,0 2 0,0-2 0,-2 0 0,-2 0 0,2 2 0,0-3 0,-2 2 0,1 1 0,0 2 0,1-3 0,-2 4 0,1-5 0,1 3 0,-1-1 0,1 0 0,0-1 0,1 1 0,0-1 0,-1 0 0,3 0 0,-2-2 0,-1 3 0,1 0 0,0-1 0,0 1 0,0-1 0,1 0 0,-1-1 0,1 2 0,0 1 0,1-1 0,-3 1 0,3 0 0,-1-1 0,0-1 0,-1-1 0,1 2 0,1 1 0,1-1 0,-1 2 0,-2 1 0,0-3 0,1 3 0,-2-4 0,2 2 0,0 0 0,0-1 0,1 0 0,-1-1 0,-1-2 0,0 2 0,0-3 0,1 3 0,0 0 0,1 1 0,0-1 0,1 2 0,-1-1 0,1 0 0,-2 0 0,-1-1 0,0 2 0,0-1 0,0-1 0,0 1 0,1-1 0,1 1 0,1 2 0,-1-1 0,2-1 0,-3 0 0,-1-3 0,1 1 0,0 2 0,0-2 0,1 1 0,-2-1 0,3 2 0,-3-2 0,1 2 0,0-2 0,0 1 0,-1 1 0,0-1 0,0 2 0,-2-3 0,3 2 0,-1-2 0,2 2 0,-1 0 0,1 1 0,-2 0 0,1 0 0,-1-2 0,0 1 0,2 1 0,-1-2 0,2 1 0,-2-1 0,0 1 0,2 1 0,1-1 0,2 1 0,4-3 0,2-1 0,2-1 0,2-2 0,0-1 0,1 0 0,0 0 0,0 0 0,0-1 0,-3 0 0,1-2 0,-3-2 0,0 1 0,1-3 0,2 1 0,-1-1 0,0 0 0,-1 1 0,1 1 0,1 3 0,1-1 0,-1 0 0,1 1 0,1-1 0,-1-1 0,-2-1 0,1 0 0,-1 1 0,1 0 0,-1 1 0,2 1 0,1-1 0,-1 1 0,-2-2 0,1-3 0,-1 2 0,1 1 0,-1-1 0,2 0 0,-1-1 0,-2 1 0,2 1 0,-1 2 0,-1-2 0,1 1 0,-2-2 0,0 1 0,1 1 0,-1-2 0,0 1 0,0-1 0,1 0 0,0 1 0,0 0 0,2-2 0,0-2 0,2 1 0,-1 1 0,-1 1 0,-3-3 0,-1 0 0,-1 2 0,-1-2 0,-1-1 0,0-1 0,-1 1 0,-1-1 0,1-2 0,-2 2 0,1-2 0,0 0 0,0 2 0,0-2 0,0 1 0,2 1 0,-1 3 0,2-2 0,0 2 0,4-1 0,0 0 0,-1-1 0,1 1 0,-1 1 0,2 0 0,-3 1 0,1 0 0,-1 0 0,1-1 0,-3-2 0,3 3 0,-1-2 0,0 2 0,0-2 0,1 2 0,-1 0 0,-1-1 0,-1 1 0,1-1 0,2 1 0,-2-1 0,-1 1 0,0-3 0,-2 0 0,-1-2 0,-1 2 0,-3 3 0,-3 2 0,-2 1 0,1 2 0,-3 0 0,0 1 0,0 1 0,2 1 0,1 1 0,-1 1 0,1 2 0,-2 4 0,0-3 0,3 1 0,-2-1 0,3-1 0,1 2 0,1-1 0,0 0 0,-1 1 0,1 1 0,0 0 0,-4 1 0,3-3 0,-2 0 0,2 1 0,-1-1 0,-1 0 0,1-1 0,-2 0 0,4 0 0,-3 2 0,0-2 0,1 1 0,1 2 0,3-1 0,-3 0 0,0-2 0,0-1 0,-1 1 0,1 0 0,-1-2 0,1 3 0,2-1 0,-2 2 0,-1 1 0,0 1 0,-2 2 0,2-1 0,-2 0 0,-1-2 0,2 0 0,2 1 0,-1-4 0,-2 2 0,1-2 0,-1-2 0,0 2 0,1-3 0,1 3 0,1 0 0,0-1 0,2 3 0,-1 0 0,0-2 0,1 2 0,0 0 0,2 1 0,-3-1 0,2 0 0,-1 1 0,1 0 0,0-1 0,-2 0 0,1-1 0,0 1 0,-1 0 0,2 0 0,-2-2 0,-2 2 0,1 0 0,0 1 0,3 0 0,-2 2 0,1-1 0,-2 2 0,-1-1 0,1 0 0,0 1 0,1-1 0,1-3 0,-1 4 0,-1-3 0,1 0 0,-1 0 0,-2 2 0,2-1 0,0 0 0,-1-2 0,3 1 0,-1 0 0,0-2 0,1 1 0,0 0 0,-2 1 0,3 0 0,-3 1 0,0 2 0,2-2 0,-1 2 0,0-2 0,1 2 0,0 0 0,2-2 0,1 2 0,0-2 0,0 2 0,0 0 0,0-2 0,0 2 0,0-2 0,0 2 0,0-1 0,0 0 0,0 0 0,0 0 0,0 1 0,2-4 0,2-2 0,3 0 0,3-4 0,1-3 0,1-3 0,2-4 0,-2 2 0,1-5 0,1 0 0,0-1 0,3-2 0,-1-3 0,1 0 0,-1-2 0,1 3 0,-1 0 0,-3-1 0,1 1 0,0 1 0,0-1 0,-2-1 0,0 0 0,-1 3 0,0 0 0,0 1 0,0 1 0,-1 3 0,-2 0 0,1 1 0,-2-1 0,0-2 0,-1 2 0,0-2 0,0 3 0,-1-1 0,0 2 0,0-1 0,1 3 0,-1 0 0,0 0 0,0-2 0,-2 1 0,2-1 0,0 3 0,1-2 0,-2-1 0,1 2 0,-2-1 0,1-2 0,1 1 0,-3-1 0,3 2 0,0-1 0,0 2 0,0-1 0,1-1 0,0-2 0,3 3 0,-1-5 0,2 2 0,1-3 0,-1 1 0,-2-1 0,1 1 0,-1 2 0,-1-1 0,0 3 0,-1 0 0,0 0 0,-1 1 0,-1 0 0,4 1 0,-2-3 0,-3 1 0,4-1 0,-4 0 0,2 0 0,0-1 0,0 1 0,2 2 0,-1-1 0,0 3 0,0-2 0,-2-1 0,-2 0 0,2 0 0,0-1 0,-1 2 0,4-2 0,-1 0 0,-3 0 0,3 0 0,-2 1 0,2 0 0,-2 1 0,2 0 0,0 3 0,0-3 0,-1 0 0,0-1 0,1-2 0,0-1 0,0-1 0,1 0 0,2 2 0,-1 2 0,2 1 0,-1-2 0,-1 3 0,-2-2 0,0 0 0,0 2 0,-1 0 0,0-1 0,1 0 0,-2 1 0,0-3 0,0 2 0,0-1 0,1 1 0,-1-1 0,-1 1 0,2-1 0,-1-1 0,1 3 0,-2-3 0,3 2 0,0-3 0,1 0 0,0 1 0,-2-1 0,1 2 0,0 1 0,-2-2 0,-2-1 0,2 2 0,1 1 0,-1 1 0,1-1 0,0 1 0,0-3 0,0 3 0,-1-3 0,0 1 0,1-1 0,0 0 0,0-1 0,-1 1 0,-2-1 0,-1-1 0,3 2 0,-2-1 0,2 0 0,0-1 0,-1 1 0,1 0 0,0 1 0,1 2 0,-1-2 0,0 2 0,1-1 0,-1-1 0,0 3 0,0-1 0,0-2 0,-2 0 0,-1-1 0,1-2 0,-2 0 0,0 0 0,0 0 0,0-1 0,0 1 0,0 0 0,-2-1 0,2 2 0,-1 0 0,-1 1 0,-2 0 0,-2 3 0,-2 1 0,-1 1 0,-1 2 0,0-2 0,0 2 0,-1 1 0,0-1 0,0 1 0,2-2 0,1 1 0,0-1 0,-1 2 0,0-3 0,-1 1 0,1-2 0,-1 1 0,-1 0 0,2-1 0,1 1 0,-1 0 0,1 0 0,-1 0 0,0 2 0,0-3 0,2 2 0,-2-2 0,1 0 0,0-1 0,1 1 0,-1 1 0,-1 2 0,0-1 0,0 3 0,-2-1 0,1 1 0,-1 0 0,1 1 0,-1-1 0,0 0 0,2 0 0,-2 0 0,1 0 0,-1 0 0,0-2 0,1 0 0,-1 0 0,2-1 0,-2 2 0,1 1 0,-1-2 0,0 2 0,1 0 0,2-1 0,-1-1 0,2-1 0,-3 2 0,2-1 0,-2 1 0,0 1 0,-1 0 0,1 0 0,4 0 0,4 0 0,4 0 0,4 0 0,2 0 0,3 0 0,-3 3 0,1-2 0,1 2 0,-2-1 0,2-1 0,0-1 0,0 2 0,-1 0 0,-2 2 0,2 1 0,-1-1 0,2-1 0,-3 1 0,2 0 0,-2-2 0,2 1 0,0 1 0,1 1 0,0-1 0,1 1 0,-1-2 0,1-1 0,-2 1 0,2 0 0,0 2 0,-1-1 0,1 0 0,-3 0 0,1 1 0,-2-3 0,3 1 0,-1 1 0,0-2 0,1 1 0,-1 1 0,-1 0 0,-2 1 0,0-1 0,2 0 0,-1-2 0,3 0 0,-2-1 0,3-1 0,-4 3 0,2-1 0,-1 2 0,1 3 0,-2 0 0,1 0 0,-2 2 0,0-2 0,1-1 0,2 2 0,-3 1 0,0 0 0,-3 2 0,-1 0 0,-1 0 0,0 0 0,-1 0 0,-2-2 0,-3-3 0,0 2 0,1-1 0,1 1 0,-1-2 0,0 2 0,2 0 0,-1 1 0,2 1 0,1 1 0,-1-1 0,1 2 0,2-3 0,3-3 0,1-2 0,3-1 0,1-2 0,-1 0 0,2-2 0,-2-1 0,-1-1 0,0-2 0,-2 1 0,1 0 0,-1-1 0,0 1 0,-1-1 0,0-3 0,-3 0 0,2 0 0,-1 0 0,1 2 0,0-1 0,0 0 0,-2-3 0,-1 1 0,2 2 0,-1-3 0,1 3 0,-2-4 0,3 5 0,-2-3 0,3 2 0,-1 1 0,-1-2 0,2 1 0,0 5 0,2 2 0,1 1 0,-1 3 0,-1 1 0,-2 3 0,0 1 0,1 0 0,0 3 0,-1-2 0,2 2 0,0-3 0,0 0 0,0 0 0,1 0 0,2 2 0,-2-1 0,-1 1 0,-2-1 0,-2 2 0,1-3 0,1 0 0,-3 0 0,1 0 0,1 0 0,-1 2 0,1-1 0,-2 2 0,0-2 0,0 2 0,-1 0 0,0-2 0,0 2 0,0-2 0,0 2 0,0 0 0,0-2 0,0 2 0,0-2 0,0 2 0,0-2 0,-2-1 0,-1 1 0,0-4 0,-1 1 0,-2-1 0,1-1 0,1 3 0,2 0 0,-2-2 0,1 2 0,0 1 0,0-2 0,-1 1 0,1-1 0,0 1 0,-1-1 0,-1-1 0,2 1 0,-3-2 0,1 1 0,1 1 0,-1-1 0,2 1 0,-2-1 0,-1-2 0,-1 2 0,4 0 0,-1 2 0,1-2 0,-1 2 0,-1-1 0,1-1 0,-2-1 0,3 2 0,-3-2 0,1 2 0,1-1 0,2 2 0,-2 0 0,1 0 0,1 1 0,-3-3 0,3 2 0,-1 0 0,-2 0 0,2-2 0,0 2 0,0 0 0,-3-3 0,1 0 0,1 2 0,-2-2 0,2 3 0,1-2 0,1 3 0,-1-1 0,-1 0 0,0-2 0,-2 2 0,-1-3 0,0 2 0,2-1 0,-1 1 0,1 0 0,1 0 0,1 2 0,-1 2 0,-1-3 0,-1-2 0,0 1 0,2-1 0,-2 1 0,3-1 0,-2-1 0,0 2 0,-1-2 0,2 2 0,-2-2 0,1 0 0,1 3 0,2 0 0,-2-1 0,2 1 0,-3 1 0,-1-2 0,1 1 0,-2 0 0,2 1 0,-1-2 0,1 1 0,-1-1 0,1-1 0,1 2 0,0-1 0,0-1 0,-1 3 0,-1-1 0,0 2 0,2 1 0,-2-3 0,2 1 0,-2-3 0,0-1 0,0 1 0,3 0 0,-1 2 0,0-2 0,1 2 0,-2-3 0,1 3 0,-1-2 0,-2-3 0,0 0 0,-1 1 0,3 1 0,-1 0 0,1 2 0,1-2 0,-4 2 0,1-2 0,1 0 0,0 3 0,1-2 0,0 1 0,-1-1 0,0-2 0,1 1 0,-2-1 0,-1 0 0,2 0 0,1 3 0,1-2 0,-4-1 0,3 1 0,-1-1 0,0 2 0,1-2 0,-2 0 0,1 1 0,1 2 0,0-2 0,0 2 0,0-2 0,1 1 0,-1 0 0,0 0 0,0-1 0,-2 2 0,1-1 0,-1 1 0,0-2 0,1 0 0,-1 0 0,1 1 0,0-1 0,1 0 0,-1 0 0,1 0 0,0 1 0,0 0 0,-1-1 0,0-1 0,0 1 0,-2-1 0,4 2 0,-3-3 0,3 4 0,-2-3 0,1 2 0,-1 0 0,-1-3 0,1 3 0,0 0 0,0 1 0,0 1 0,-1-1 0,0-1 0,-1 1 0,1-1 0,1 0 0,0-1 0,-2 0 0,0 1 0,-1-2 0,2 1 0,-1-1 0,1 1 0,1-1 0,-1 0 0,-1-2 0,1 2 0,1 1 0,2 1 0,-4-2 0,1-1 0,1 1 0,-2-1 0,1 1 0,-1-3 0,0 3 0,0-1 0,3 2 0,-2-1 0,-1 0 0,1-2 0,-1 0 0,-1 0 0,2 1 0,-2-1 0,3 2 0,-1 0 0,-1-1 0,0 1 0,-2 0 0,0-1 0,1-1 0,0 2 0,1 0 0,2 0 0,0 1 0,-2-3 0,2 4 0,0-3 0,-1 1 0,1 0 0,-2 0 0,1-1 0,-1-1 0,-2 0 0,0-2 0,3 2 0,1 3 0,0-1 0,1 3 0,-1-2 0,-1 0 0,3 0 0,-4-1 0,3 2 0,2 0 0,-2 1 0,-1-2 0,-1-3 0,0 4 0,0-4 0,3 0 0,2-5 0,3-1 0,4-1 0,1-6 0,3 2 0,2-1 0,1-1 0,-1 1 0,2 2 0,-3-1 0,1 3 0,-4-2 0,2 3 0,-4-2 0,3 1 0,1-1 0,0 1 0,2 0 0,-2 0 0,-1-2 0,1 2 0,-1 0 0,0 1 0,-1-1 0,2-1 0,-1 1 0,-1-2 0,1 1 0,-1 0 0,2 1 0,-2 0 0,0 1 0,2-2 0,-3-1 0,1 3 0,-1-3 0,0 3 0,0 0 0,0 0 0,2 1 0,-1 1 0,-1-2 0,-1 0 0,0 0 0,1-2 0,1 2 0,2 0 0,-2-1 0,2 2 0,-3-1 0,-1-1 0,-1-1 0,3 3 0,-1 0 0,1 1 0,-1-1 0,0-2 0,0 3 0,-1-4 0,1 1 0,1-1 0,1 2 0,-1 0 0,0 1 0,2-3 0,-1 3 0,0-2 0,-3-1 0,1 1 0,-1-2 0,-1 3 0,1-2 0,0 2 0,1-1 0,0-2 0,-1 0 0,0 0 0,-1 0 0,-1 0 0,2 1 0,-2-1 0,0 0 0,1 2 0,1 0 0,0 0 0,2 2 0,-2-1 0,1 0 0,-1-1 0,-1-2 0,0 3 0,0-3 0,1 3 0,0-1 0,0 1 0,2-2 0,0-1 0,2 0 0,-2-2 0,2 2 0,-3 0 0,1 2 0,-2-2 0,1 3 0,0 1 0,0-1 0,0 1 0,3 1 0,-3-2 0,-1 0 0,-3-3 0,3 2 0,-1-2 0,-1 3 0,3-1 0,1 1 0,-1-1 0,-2-2 0,1-1 0,0 1 0,-1 0 0,-2-1 0,3 0 0,-1-2 0,1 1 0,-2 0 0,1-2 0,0 3 0,-1 0 0,1 0 0,-3-1 0,3 3 0,-2-1 0,1 0 0,-1-1 0,2 1 0,1 2 0,-2 0 0,2-1 0,-2-1 0,0 1 0,1-1 0,-2 1 0,1-2 0,-1 1 0,2 0 0,0 1 0,0 0 0,1 0 0,0-2 0,0 1 0,0 0 0,1 3 0,-1-3 0,1 3 0,-1-1 0,0 2 0,0-3 0,-2-1 0,2 3 0,-1-3 0,1 3 0,-1-1 0,1 0 0,3 0 0,-3-2 0,-1 0 0,2 1 0,-2-1 0,1 1 0,0 1 0,-1-2 0,0 1 0,1 2 0,0 0 0,1 1 0,0-2 0,0 2 0,-1-3 0,1 1 0,0-1 0,1 1 0,0-1 0,0 1 0,2 0 0,-3 0 0,0-1 0,0 1 0,0 1 0,0-1 0,0 1 0,-1 0 0,1-1 0,1-2 0,1 0 0,-1 0 0,0 2 0,-1-1 0,1 2 0,-3-2 0,3 0 0,0 0 0,-2 1 0,2-1 0,-2 1 0,1 0 0,-1 1 0,1-3 0,1 2 0,-2-1 0,2 1 0,-2-1 0,1 2 0,0-1 0,-1-1 0,0-2 0,1 2 0,0 1 0,0 1 0,-1-3 0,0 3 0,0-3 0,-3 1 0,1-2 0,1 2 0,-2-1 0,0-1 0,0-1 0,-1 1 0,0-1 0,-1-2 0,0 2 0,-2 1 0,-1 0 0,0 2 0,-4 2 0,0 0 0,-3 1 0,1-1 0,0-2 0,1 1 0,-1-1 0,3 4 0,0 3 0,4 4 0,-1 3 0,2 2 0,1 1 0,0 2 0,0 0 0,1 0 0,-1-1 0,0 1 0,0 0 0,0-2 0,0 2 0,0 0 0,0-2 0,0 2 0,-1-2 0,-2 2 0,1-2 0,0 2 0,-1-3 0,-1-1 0,2 1 0,1 0 0,-3-1 0,-1-2 0,0 0 0,2 0 0,-1 2 0,0 0 0,1-2 0,0 3 0,0-2 0,-1 1 0,2-1 0,-1 3 0,1-3 0,-2 1 0,0-1 0,0-1 0,1 2 0,-2-2 0,2 2 0,-1 0 0,0-1 0,1-1 0,-2 3 0,-1 0 0,0 0 0,1 2 0,2-1 0,-2-1 0,3 0 0,-3-2 0,0 1 0,0 0 0,-1-3 0,0 3 0,-1-1 0,2 3 0,-1-4 0,1 2 0,-1-2 0,1 2 0,-1-3 0,1 2 0,0-3 0,0 2 0,-1 0 0,1 0 0,2 1 0,-1 0 0,-2 1 0,1 0 0,0 1 0,0-2 0,2 0 0,-2 0 0,0-1 0,1 2 0,1-3 0,-2 3 0,2 0 0,0 1 0,-3-1 0,1 0 0,-1-2 0,1 1 0,0 1 0,3-1 0,-2 1 0,2 0 0,-1 1 0,-1-2 0,1 0 0,-2-1 0,1 1 0,1 0 0,-2-1 0,1 1 0,0 2 0,1-2 0,-1-1 0,2 3 0,-3-2 0,2 1 0,-2-3 0,1 1 0,0 2 0,0-1 0,1-1 0,-1 2 0,0 0 0,-2-2 0,1 3 0,-1-1 0,-1 3 0,-2-4 0,2 2 0,2-1 0,-1 0 0,-1 0 0,2 0 0,-1-2 0,0 2 0,2 0 0,-1-2 0,2 2 0,-2-3 0,1 3 0,1-1 0,0 2 0,-1-3 0,2 2 0,0 1 0,-1 0 0,2 2 0,-2-3 0,1 1 0,0-2 0,0 4 0,1-2 0,-1-1 0,-1 1 0,1 0 0,-1 0 0,3 0 0,-3 0 0,0-1 0,0-1 0,-2 0 0,2 0 0,1 2 0,0 0 0,2 2 0,-3-4 0,1 3 0,-1-1 0,2 0 0,-3-1 0,2-1 0,-1 2 0,1 1 0,0-3 0,-2 1 0,0-1 0,-1-1 0,3 2 0,-3-1 0,1-1 0,1 2 0,-1-2 0,0 2 0,0-1 0,-1-1 0,0-1 0,-2-1 0,2 1 0,0 1 0,1 2 0,1-2 0,-4-1 0,3 2 0,0-1 0,1 3 0,0-2 0,-3-2 0,1 2 0,0-4 0,-1 4 0,2-1 0,2 2 0,-2 0 0,1 0 0,-2-2 0,0-2 0,-1 3 0,0-2 0,0 3 0,2 1 0,-1-1 0,1 0 0,-2-1 0,0-3 0,1 1 0,-2 1 0,0-4 0,-2 1 0,2 0 0,0-1 0,-1 3 0,-1-1 0,0 0 0,-1-1 0,-1-2 0,2 0 0,-2-1 0,1 0 0,-1 0 0,0 0 0,1 2 0,-1 0 0,1 1 0,0-2 0,-1 0 0,1 1 0,-1-2 0,1 0 0,2 2 0,-1 1 0,1-2 0,-1 2 0,1-2 0,-2-1 0,0 1 0,-1-1 0,1 0 0,-1 0 0,2 2 0,-2 3 0,0-1 0,1 0 0,-1 0 0,1-2 0,2 1 0,-1 1 0,3-3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0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7523.66309"/>
      <inkml:brushProperty name="anchorY" value="-3259.15967"/>
      <inkml:brushProperty name="scaleFactor" value="0.5"/>
    </inkml:brush>
  </inkml:definitions>
  <inkml:trace contextRef="#ctx0" brushRef="#br0">2 1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1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8793.66309"/>
      <inkml:brushProperty name="anchorY" value="-4529.15967"/>
      <inkml:brushProperty name="scaleFactor" value="0.5"/>
    </inkml:brush>
  </inkml:definitions>
  <inkml:trace contextRef="#ctx0" brushRef="#br0">1 1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2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0063.66309"/>
      <inkml:brushProperty name="anchorY" value="-5799.15967"/>
      <inkml:brushProperty name="scaleFactor" value="0.5"/>
    </inkml:brush>
  </inkml:definitions>
  <inkml:trace contextRef="#ctx0" brushRef="#br0">2 1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3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1333.66309"/>
      <inkml:brushProperty name="anchorY" value="-7069.16016"/>
      <inkml:brushProperty name="scaleFactor" value="0.5"/>
    </inkml:brush>
  </inkml:definitions>
  <inkml:trace contextRef="#ctx0" brushRef="#br0">1 1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4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2603.66309"/>
      <inkml:brushProperty name="anchorY" value="-8339.16016"/>
      <inkml:brushProperty name="scaleFactor" value="0.5"/>
    </inkml:brush>
  </inkml:definitions>
  <inkml:trace contextRef="#ctx0" brushRef="#br0">2 0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5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3873.66211"/>
      <inkml:brushProperty name="anchorY" value="-9609.16016"/>
      <inkml:brushProperty name="scaleFactor" value="0.5"/>
    </inkml:brush>
  </inkml:definitions>
  <inkml:trace contextRef="#ctx0" brushRef="#br0">1 1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6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5143.66211"/>
      <inkml:brushProperty name="anchorY" value="-10879.16016"/>
      <inkml:brushProperty name="scaleFactor" value="0.5"/>
    </inkml:brush>
  </inkml:definitions>
  <inkml:trace contextRef="#ctx0" brushRef="#br0">2 5 24575,'0'0'0,"0"-1"0,0-2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7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6413.66211"/>
      <inkml:brushProperty name="anchorY" value="-12145.75293"/>
      <inkml:brushProperty name="scaleFactor" value="0.5"/>
    </inkml:brush>
  </inkml:definitions>
  <inkml:trace contextRef="#ctx0" brushRef="#br0">710 1390 24575,'0'0'0,"0"-1"0,0-4 0,0-2 0,-3 0 0,1 0 0,-2 0 0,-2 1 0,-2-1 0,-1 3 0,2-1 0,-2 1 0,3-1 0,-1 1 0,2-2 0,-1 0 0,-1 1 0,-1 0 0,2-2 0,-2 2 0,0 1 0,2-1 0,0 0 0,1-2 0,1 1 0,-1 1 0,1-2 0,-2 2 0,0-2 0,0 1 0,0-1 0,-2 2 0,2 0 0,-1-1 0,-2-1 0,1 3 0,-1 0 0,2 0 0,1-1 0,0 0 0,-1 1 0,-1 0 0,2 0 0,-1 2 0,1-4 0,0 1 0,1 0 0,1-2 0,-1 1 0,-1 1 0,1-2 0,-1 3 0,1-1 0,-1 0 0,1 0 0,-1-1 0,2 0 0,-1 1 0,-3 1 0,2 0 0,1-3 0,1 2 0,0-1 0,0-2 0,1 0 0,-4 3 0,0 0 0,1-2 0,-1 1 0,-1 2 0,1-1 0,1-1 0,0 1 0,0 0 0,1 0 0,-1 0 0,1-1 0,-1 1 0,2-1 0,-2 0 0,1 1 0,2-3 0,-2 2 0,1-1 0,-1 1 0,2-1 0,-1 0 0,2-1 0,-2-3 0,2 1 0,-1 0 0,1-1 0,0-1 0,2 1 0,-2 2 0,0-1 0,-1 1 0,-1 3 0,2-2 0,-2 0 0,1 2 0,-3 1 0,1-1 0,1 0 0,-2-1 0,0 3 0,1-1 0,0-1 0,0 0 0,-1 1 0,1 0 0,0-1 0,1-2 0,0-1 0,0-2 0,1 1 0,-1-2 0,0 2 0,1 1 0,-1-1 0,2 1 0,-1-1 0,2 1 0,1-2 0,0 1 0,0-2 0,0 2 0,0-2 0,-2 3 0,-1 1 0,2-1 0,-2 0 0,2-1 0,-1 2 0,-1-1 0,-2 2 0,2 1 0,-1-2 0,2 0 0,1-2 0,-1 1 0,0-1 0,-1 1 0,2 2 0,-1-4 0,1 2 0,1-1 0,-3 0 0,1 1 0,-2 3 0,-1-1 0,3 0 0,-3 0 0,1 1 0,1-2 0,-1 1 0,0-1 0,2 1 0,-1-3 0,2 1 0,0-1 0,1-2 0,-2 3 0,0 1 0,0-1 0,1-1 0,-1 1 0,1-2 0,1 0 0,0 0 0,0-1 0,0 2 0,0-2 0,0 2 0,0-2 0,0 0 0,0 2 0,0-2 0,0 2 0,0-2 0,0 2 0,0-2 0,3 3 0,-1 0 0,-1 1 0,3 0 0,2 2 0,1-3 0,2 1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98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18233.29297"/>
      <inkml:brushProperty name="anchorY" value="-12347.40332"/>
      <inkml:brushProperty name="scaleFactor" value="0.5"/>
    </inkml:brush>
  </inkml:definitions>
  <inkml:trace contextRef="#ctx0" brushRef="#br0">5 1 24575,'0'0'0,"-3"0"0,1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4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19506.70117"/>
      <inkml:brushProperty name="anchorY" value="-13617.40234"/>
      <inkml:brushProperty name="scaleFactor" value="0.5"/>
    </inkml:brush>
  </inkml:definitions>
  <inkml:trace contextRef="#ctx0" brushRef="#br0">1418 470 24575,'0'0'0,"-1"0"0,-4 0 0,-1 0 0,-2-3 0,-1 0 0,-2 1 0,3-2 0,-1 0 0,1 1 0,0-2 0,3 0 0,0 0 0,-1-1 0,-1 1 0,0-1 0,2-2 0,1-1 0,3-2 0,0 1 0,0-2 0,1 1 0,0 0 0,1-1 0,-1 1 0,0-1 0,0 2 0,0-2 0,0 2 0,0-2 0,-1 3 0,-2 1 0,0 0 0,-4 4 0,1-1 0,0 1 0,0-1 0,0 1 0,0-3 0,0 4 0,1-4 0,0 2 0,0 0 0,-1-1 0,0 0 0,0-2 0,-1 3 0,2-3 0,-1 3 0,1-2 0,-1 1 0,-1 2 0,-1 1 0,0-1 0,-2 2 0,-1-1 0,1 2 0,2-3 0,-1 1 0,1 1 0,-1-1 0,2 1 0,0-2 0,-2 1 0,3-1 0,-1 0 0,-1 2 0,0-2 0,-1 0 0,0 0 0,-1 3 0,-1-1 0,2-2 0,1 1 0,-1-3 0,1 2 0,-2 1 0,1 1 0,-1 1 0,0 0 0,-1 1 0,1 0 0,-1 1 0,1-1 0,2-3 0,-1 2 0,1-2 0,-1 2 0,2-3 0,0 0 0,1 0 0,-1-1 0,0 1 0,1 0 0,0 1 0,-1-1 0,1 0 0,-2 0 0,1 0 0,-2 3 0,1-1 0,-2 1 0,-1 1 0,2 0 0,-2 0 0,0 0 0,1 0 0,-1 0 0,0 0 0,1 0 0,-1 0 0,2 0 0,-2 0 0,1 0 0,-1 0 0,0 0 0,1 0 0,-1 0 0,1 0 0,-1 0 0,2 0 0,-2 0 0,1 0 0,-1 0 0,1 0 0,-1 0 0,0 0 0,2 0 0,-2 0 0,1 0 0,-1 0 0,1 0 0,-1 0 0,0 0 0,2 0 0,-2 3 0,1-1 0,-1 2 0,1 3 0,-1-1 0,2 1 0,-2-1 0,1-1 0,1 1 0,1 0 0,-1-1 0,1 2 0,-1-2 0,1 1 0,0 0 0,2 0 0,0 2 0,-1 0 0,-2 0 0,3-1 0,0 3 0,3-1 0,1 0 0,1 1 0,-1 2 0,-1-2 0,0-1 0,-1 1 0,0-1 0,1-3 0,-3 2 0,-2 0 0,2 1 0,-1-1 0,1-1 0,-2 0 0,4 0 0,-2 0 0,1 1 0,0 0 0,0 0 0,-1-2 0,1 1 0,1 1 0,1 1 0,-3-3 0,1 2 0,-1-1 0,-1-1 0,4 2 0,-2 1 0,1 0 0,-1-1 0,1 1 0,-1 0 0,0 0 0,1 0 0,-1 2 0,2 0 0,0 0 0,1 1 0,1-2 0,-2-1 0,1 0 0,-1 0 0,2 0 0,-3 2 0,0-3 0,0-1 0,-1 3 0,3-1 0,-1 1 0,1 0 0,-2 1 0,3-1 0,-2 2 0,2 0 0,-1-3 0,-1-1 0,1 1 0,1 0 0,-1 1 0,1 1 0,1-1 0,0 1 0,3-2 0,-1 0 0,-1 0 0,2 0 0,0-1 0,2-3 0,3-1 0,-2 1 0,1-1 0,0-1 0,2-2 0,1 0 0,-1-1 0,2 0 0,-1 0 0,1 0 0,0 0 0,-1 0 0,1 0 0,0 0 0,-2 0 0,2 0 0,-1 0 0,-1 1 0,-1 2 0,1 0 0,-3 1 0,-1 1 0,1 1 0,0-2 0,0 0 0,1 0 0,-1 0 0,3-1 0,-1-1 0,0 1 0,-1 1 0,-1 0 0,0-1 0,-1 4 0,1-2 0,-1 0 0,1 1 0,-2 0 0,2-1 0,0-1 0,2-1 0,-2 1 0,3 0 0,-4 0 0,2-1 0,-2 4 0,1-3 0,-1 2 0,0 0 0,2-3 0,0 0 0,1 1 0,-1 0 0,0-2 0,3 0 0,-1-1 0,-1 2 0,-3 2 0,2-1 0,-1 1 0,-1 0 0,3-1 0,-1 0 0,-2 0 0,0 2 0,1 0 0,-3 0 0,3-1 0,0 1 0,-1-1 0,3-1 0,-3 1 0,1 0 0,-2 0 0,3 0 0,-3 1 0,3-1 0,-1-1 0,0 1 0,0-1 0,2 0 0,-2 0 0,2 0 0,-1-2 0,2 1 0,-1-2 0,1 2 0,-3 2 0,0-1 0,-3 2 0,4 0 0,-1-3 0,-2 3 0,4-1 0,-3 0 0,-2 2 0,2-1 0,-1 1 0,1-1 0,2-2 0,-2 1 0,0 2 0,-3 1 0,-2-2 0,-2-1 0,-1-3 0,5-1 0,-1-5 0,0-1 0,3-2 0,-1-1 0,0 1 0,-1-4 0,-1 2 0,1-3 0,-2 2 0,2 1 0,0 0 0,1 0 0,1 1 0,-2 1 0,2-2 0,-1 3 0,1-1 0,1 1 0,0-1 0,-2 1 0,0-3 0,-2-1 0,0 0 0,-1 0 0,0-2 0,0 0 0,1 3 0,2 1 0,-1-1 0,-1-1 0,3 3 0,-1-2 0,1 4 0,0-3 0,0 2 0,-2-3 0,2 2 0,-1-1 0,1 2 0,2-1 0,0-1 0,-1-1 0,0 0 0,1 1 0,1-1 0,1 1 0,-1 1 0,-1-1 0,0 1 0,2 3 0,-1-1 0,0-1 0,0-1 0,2 1 0,-3-2 0,1-1 0,1 0 0,0 0 0,1-1 0,-1 3 0,0-3 0,0 3 0,1 1 0,0 1 0,1 0 0,-3 0 0,2 1 0,-1 0 0,0-1 0,-2 0 0,2-1 0,0 1 0,-1 0 0,0 1 0,2 0 0,-1 0 0,1 0 0,1 0 0,-2 1 0,1-1 0,-1 1 0,1 0 0,-2 1 0,0-2 0,-1 0 0,0-1 0,2 2 0,-3-2 0,2 1 0,-2-1 0,1 0 0,1 1 0,1 0 0,-1-3 0,0 2 0,2 0 0,-1 2 0,-1-1 0,1 1 0,-2-3 0,0 2 0,-1-2 0,0-1 0,-3 0 0,-1-4 0,-1 1 0,0-1 0,0 0 0,0 0 0,-2 2 0,-2 0 0,-1 0 0,2-1 0,-3 3 0,2-2 0,-2 4 0,2-3 0,1 1 0,0-2 0,0 3 0,-1-2 0,-1 1 0,0 2 0,-3 3 0,2-2 0,1-1 0,-1-1 0,1 0 0,-1 1 0,0 1 0,-2 1 0,0 2 0,-2-3 0,-1 1 0,-1-1 0,1-2 0,1-1 0,-1 3 0,4-2 0,-2 2 0,2 0 0,-2 2 0,0 0 0,-1 2 0,3-2 0,-2-1 0,2 0 0,-4 2 0,-1 0 0,-2 0 0,1 1 0,1-3 0,-2 2 0,2-2 0,1 2 0,-1-1 0,1 1 0,0 1 0,1 0 0,-1 0 0,0 0 0,2 0 0,0-2 0,1-1 0,0 2 0,0-2 0,-2 2 0,0-1 0,1 2 0,0-2 0,2-1 0,-2 2 0,1-2 0,-2 3 0,0-1 0,1 1 0,-2 0 0,1 0 0,-1 0 0,0 0 0,4-3 0,-2 1 0,1-1 0,-1 2 0,-1 0 0,1-1 0,-1 2 0,0 0 0,-1 0 0,1 0 0,-1 0 0,0 0 0,2 0 0,-2 0 0,1 0 0,-1 0 0,1 0 0,-1 0 0,0 0 0,2 0 0,-2 0 0,1 0 0,-1 0 0,1 0 0,-1 0 0,0 0 0,2 0 0,-2 0 0,1 0 0,-1 0 0,1 0 0,-1 0 0,2 0 0,-2 0 0,1 0 0,-1 0 0,0 0 0,1 0 0,-1 3 0,4 1 0,0 4 0,3-1 0,0 4 0,-2-2 0,1 0 0,2 0 0,0 0 0,0-1 0,0 1 0,1-1 0,-1 1 0,2 2 0,1-1 0,0 0 0,0 1 0,0 0 0,-2 1 0,-2-3 0,-2-2 0,0-1 0,0 1 0,2 1 0,0 1 0,-2 1 0,1 1 0,-1-1 0,-1 2 0,1-2 0,1 2 0,1 0 0,1-3 0,-1 0 0,2 0 0,-2-3 0,0 2 0,2 0 0,1 1 0,-3 0 0,-1 2 0,-2-1 0,1 2 0,-1-2 0,2 2 0,0-2 0,0-1 0,0 1 0,3-1 0,2-2 0,1-4 0,2-2 0,1-3 0,1-3 0,0-3 0,1-3 0,0 1 0,-2-2 0,1 3 0,-2-1 0,2 1 0,0-1 0,0 0 0,1 0 0,2-1 0,-1 1 0,1 1 0,-1 0 0,2-1 0,1 1 0,-3-1 0,1 2 0,1 0 0,-3-1 0,1 3 0,-1-2 0,-2 0 0,-1-1 0,0-1 0,1-1 0,0 1 0,2 1 0,-2 1 0,4 0 0,-3-1 0,1 1 0,-1 0 0,1 0 0,1 2 0,0 1 0,3 0 0,0 2 0,0 2 0,-1-1 0,2 2 0,0 0 0,0 0 0,-1 2 0,1-2 0,-1 0 0,1 0 0,0 0 0,-2 0 0,2 0 0,-1 0 0,1 0 0,-1 0 0,1 0 0,0 0 0,-2 0 0,2 0 0,-1 0 0,1 0 0,-1 0 0,1 0 0,-2 0 0,2 0 0,-1 0 0,1 0 0,0 0 0,-1-2 0,-2-3 0,1 1 0,-1 0 0,1 0 0,-1 2 0,2 1 0,0-2 0,1 0 0,-1 1 0,1 0 0,-2 1 0,2 1 0,0-1 0,-1 1 0,1 0 0,-1 0 0,1 0 0,0 1 0,-2-1 0,2 0 0,-1 0 0,1 1 0,-3 5 0,0-2 0,0 1 0,1-3 0,1 1 0,-1-2 0,1-1 0,0 0 0,1 0 0,-2 0 0,0 3 0,0-2 0,-1 2 0,1-2 0,-2 3 0,0 0 0,2-2 0,-1 0 0,1-1 0,0 0 0,1-1 0,1 3 0,-1 0 0,1-2 0,0 1 0,-1 0 0,1 0 0,-1 1 0,0 0 0,1-2 0,-1 0 0,-2 3 0,1-1 0,-3 1 0,-2 2 0,-1 2 0,-4 0 0,-2-3 0,-1 1 0,-2 0 0,0 0 0,0-2 0,-2 0 0,0 1 0,-2-1 0,0-1 0,2 2 0,0-3 0,0 2 0,-2-2 0,2-1 0,-2 0 0,-1-1 0,1 0 0,-1 0 0,2 0 0,-2 0 0,1 0 0,-1 0 0,0 0 0,1 0 0,-1 0 0,1 0 0,0 0 0,0 0 0,-1 0 0,0 0 0,1 0 0,-1 0 0,1 0 0,-1 0 0,2 0 0,-2 0 0,-1 0 0,-1 0 0,-1 0 0,-1 0 0,-1 0 0,1 0 0,1 0 0,1 0 0,1 0 0,1 0 0,0 0 0,-3 0 0,2 0 0,0 0 0,0 0 0,1 0 0,0 0 0,0 0 0,0 0 0,1 0 0,-1 0 0,1 0 0,-1 0 0,2 0 0,-2 0 0,1 0 0,-1 0 0,1 0 0,-1 0 0,0 0 0,2 0 0,-2 0 0,1 0 0,-1 0 0,1 0 0,-1 0 0,0 0 0,2 0 0,0 2 0,1 0 0,0 1 0,-1-2 0,0 0 0,2 2 0,-2 1 0,3 0 0,0 2 0,-1 1 0,-1-3 0,-1 0 0,1 1 0,1-3 0,-1 2 0,1 0 0,0 0 0,0 1 0,-2-1 0,0 1 0,-1 1 0,3 0 0,-2-1 0,3 2 0,-1-3 0,1 2 0,-1 2 0,3 0 0,0 2 0,3-1 0,-1 3 0,2-1 0,0 0 0,3-2 0,2-2 0,1-2 0,2-2 0,2-2 0,0-1 0,1 0 0,0 0 0,0-1 0,-2 1 0,2 0 0,0 0 0,-1-2 0,1 2 0,0 0 0,-1 0 0,1 0 0,-2 0 0,2 0 0,-1 0 0,1 0 0,1 0 0,1 0 0,0 0 0,-1 0 0,-1 0 0,1 0 0,-2 0 0,1 0 0,0 0 0,-1 0 0,1 0 0,-2 0 0,2 0 0,-1 0 0,1 0 0,-1 0 0,2 0 0,1 0 0,-1 0 0,1 0 0,-1 0 0,-1 0 0,0 0 0,1 0 0,1 0 0,2 0 0,-2 0 0,1 0 0,2 0 0,-2 0 0,0 0 0,-2 0 0,1 0 0,0 0 0,1 0 0,-2 0 0,-1 0 0,0 0 0,0 0 0,0 0 0,-1 0 0,-2-1 0,1-1 0,-2-1 0,2 2 0,0-1 0,1 1 0,0 1 0,-1-1 0,2-1 0,-2-3 0,-1-1 0,1-1 0,-3-1 0,1 1 0,-2-3 0,-2 0 0,-5 1 0,-2 2 0,-5 4 0,1 0 0,-3 2 0,0-1 0,-2 4 0,0-2 0,0 0 0,1 0 0,-1 1 0,2-1 0,0 0 0,0 0 0,0 0 0,2 0 0,-2 0 0,1 0 0,-1 0 0,-1 0 0,0 0 0,0 0 0,-3 0 0,-1 0 0,-1 0 0,0 0 0,-1 0 0,0 0 0,-2 0 0,1 0 0,0 0 0,2 0 0,3 0 0,1 0 0,1 0 0,1 0 0,2 0 0,-1 0 0,-1 0 0,1 0 0,0 0 0,-1 0 0,2 0 0,-2 0 0,1 0 0,-1 0 0,1 0 0,-1 0 0,0 0 0,4 3 0,1 0 0,1 4 0,1-1 0,1 2 0,0 1 0,0 0 0,-2-1 0,-2-1 0,0-1 0,1 0 0,-2-1 0,-1 1 0,0 1 0,1-1 0,0 2 0,-1-1 0,3 0 0,0 1 0,4 1 0,-1 2 0,2-1 0,3-2 0,2-2 0,3 0 0,-1-1 0,2-3 0,0 1 0,2 0 0,-1-2 0,1-1 0,-1 3 0,-2-2 0,2 1 0,1 0 0,-2-1 0,2 0 0,0-1 0,1 0 0,-2 0 0,2 0 0,0 0 0,-1 0 0,1 0 0,-1 0 0,1 0 0,0 0 0,-2 0 0,2 0 0,-1 0 0,1 0 0,-1 0 0,1 0 0,-2 0 0,2 0 0,-1 0 0,1 0 0,0 0 0,-1 0 0,1 0 0,-2 0 0,2 0 0,-1 0 0,1 0 0,-1 0 0,1 0 0,0 0 0,-1 0 0,0 0 0,0 2 0,-1 3 0,-3 1 0,-1 3 0,-3 2 0,-2-1 0,1 2 0,-2 0 0,1-1 0,-2 0 0,-3 1 0,-1-3 0,0 0 0,-2-3 0,2 1 0,-1 1 0,0 1 0,-2 0 0,1-1 0,-1-1 0,4 3 0,-1-4 0,1 2 0,-1-2 0,0-2 0,-1-1 0,-2 0 0,2-5 0,-2 0 0,2-4 0,-3 2 0,2-2 0,-2 1 0,-1 1 0,4-1 0,0-2 0,0 2 0,3-3 0,-1 3 0,1-2 0,0 0 0,2-1 0,1-3 0,1 1 0,-1 0 0,2-2 0,-4 4 0,0-1 0,-3 1 0,-3 4 0,-1 0 0,1 3 0,-2-2 0,1 1 0,-1-1 0,0 2 0,0 0 0,0 1 0,1 0 0,-1 0 0,0 0 0,2 0 0,-2 0 0,3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1T00:16:16.528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-6311.8042"/>
      <inkml:brushProperty name="anchorY" value="-1977.23962"/>
      <inkml:brushProperty name="scaleFactor" value="0.5"/>
    </inkml:brush>
  </inkml:definitions>
  <inkml:trace contextRef="#ctx0" brushRef="#br0">1 871 24575,'0'0'0,"0"-2"0,0-3 0,0-1 0,0-3 0,2 1 0,1 0 0,-2-1 0,3 1 0,-1 0 0,1-1 0,0 0 0,-1 0 0,1-2 0,0 2 0,-1 2 0,2-1 0,0 1 0,-3-1 0,1 1 0,-1-4 0,-2 2 0,3 0 0,2 3 0,1 2 0,0-2 0,-1 0 0,0 2 0,-1-3 0,0 0 0,1 0 0,0 2 0,0 0 0,0-2 0,-3-1 0,0-1 0,1 2 0,-1-3 0,3 4 0,-1-1 0,-1 0 0,1 0 0,0-1 0,1 3 0,0-1 0,1 0 0,-3 0 0,3 1 0,-1-1 0,-1-1 0,1 0 0,1 3 0,0 0 0,1 0 0,1-2 0,-1 1 0,-1-1 0,1 0 0,-1-1 0,0 2 0,-1 0 0,-1-3 0,1 2 0,-2-1 0,2 1 0,-1-1 0,2 2 0,-1-2 0,0 2 0,0-1 0,1 2 0,0 0 0,0-1 0,1 1 0,1 1 0,0 1 0,1 0 0,0 0 0,0-3 0,-1 1 0,1 0 0,-3-1 0,1-1 0,1 1 0,0 0 0,-1 0 0,-2-3 0,1 1 0,1 2 0,-1 0 0,0 0 0,1 2 0,-1-2 0,0 1 0,0 0 0,0-1 0,-1 0 0,-1-3 0,1 3 0,-2-3 0,0 0 0,-1-1 0,-1-1 0,2 2 0,2 1 0,-2 1 0,4 1 0,-3-1 0,1-1 0,-2-1 0,0 1 0,1-1 0,0 2 0,2 1 0,0-1 0,-1 0 0,0-1 0,1 0 0,-1 0 0,-1-2 0,1 3 0,0-2 0,0 1 0,-1 1 0,-1-2 0,2 3 0,-1-3 0,1 3 0,-2-2 0,1-1 0,1 2 0,-1-1 0,0 1 0,0-1 0,0 0 0,1 0 0,-2 1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5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1613.50977"/>
      <inkml:brushProperty name="anchorY" value="-15126.81445"/>
      <inkml:brushProperty name="scaleFactor" value="0.5"/>
    </inkml:brush>
  </inkml:definitions>
  <inkml:trace contextRef="#ctx0" brushRef="#br0">6 0 24575,'0'0'0,"-2"0"0,-1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6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2887.04883"/>
      <inkml:brushProperty name="anchorY" value="-16396.81445"/>
      <inkml:brushProperty name="scaleFactor" value="0.5"/>
    </inkml:brush>
  </inkml:definitions>
  <inkml:trace contextRef="#ctx0" brushRef="#br0">1 0 24575,'0'0'0,"1"0"0,3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7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1613.50977"/>
      <inkml:brushProperty name="anchorY" value="-15126.81445"/>
      <inkml:brushProperty name="scaleFactor" value="0.5"/>
    </inkml:brush>
  </inkml:definitions>
  <inkml:trace contextRef="#ctx0" brushRef="#br0">3 23 24575,'0'0'0,"2"0"0,3 0 0,1 0 0,2 0 0,1 0 0,2 0 0,-2 0 0,2 0 0,0 0 0,0-2 0,0 0 0,-1 0 0,1 0 0,0 1 0,-1 0 0,1-2 0,-2 1 0,2-1 0,-1 2 0,1-1 0,-1 1 0,1 1 0,0 0 0,-2 0 0,2 0 0,-1 0 0,1 0 0,-2 3 0,-2-1 0,1 0 0,1 0 0,1-1 0,-3 2 0,-1 2 0,0 0 0,0-1 0,1-1 0,0 2 0,0-2 0,0 1 0,0 0 0,1-1 0,-1 0 0,2 0 0,-3-1 0,2 3 0,0 1 0,0-2 0,2-1 0,0-1 0,-1-1 0,0 2 0,-1-1 0,1 1 0,-1-2 0,2 3 0,0-1 0,0-1 0,-1 0 0,2-1 0,-1 3 0,-1 1 0,-1-1 0,1 2 0,-1 0 0,2 0 0,0-1 0,-1 1 0,1-1 0,1-1 0,-1-2 0,-2 3 0,-2 1 0,1-1 0,0-1 0,-2 2 0,1-2 0,-1 1 0,1 1 0,-1-1 0,1 0 0,-1 2 0,-1-2 0,1 0 0,-1 3 0,1-2 0,-2 1 0,2-1 0,1-2 0,2 0 0,-1 0 0,0 1 0,2 0 0,-3 1 0,-1 1 0,1 0 0,-2 1 0,2-3 0,-3 3 0,1 0 0,0-3 0,-1 3 0,1-1 0,0 0 0,-1 1 0,0 0 0,-1 1 0,-1 1 0,2-2 0,-1 0 0,1 1 0,-2 0 0,0 1 0,1-2 0,1 1 0,-1 0 0,1 0 0,-1-1 0,2 0 0,0-1 0,0-1 0,1-1 0,0 2 0,1-2 0,0-2 0,3 2 0,-2 1 0,0 0 0,0 0 0,-1-1 0,1-1 0,1 0 0,-1-3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339 286 24575,'-3'-1'0,"-2"-1"0,0 1 0,0 0 0,2-2 0,-2 2 0,1-2 0,-1 1 0,2-1 0,-2 1 0,1-2 0,0 1 0,-3-5 0,-40-45 0,-33-63 0,72 108-22,1 0-1,-2 1 0,1 0 1,-2 1-1,1 0 0,0 0 1,-1 1-1,0 1 1,0 0-1,-19-5 0,-4-3-1093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465 198 24575,'-4'0'0,"-1"0"0,2 0 0,-1 0 0,-1 0 0,2 0 0,-2-2 0,1 1 0,-1 0 0,2-1 0,-1 1 0,0 0 0,1-2 0,-2 2 0,1-2 0,0 1 0,2-1 0,-2 0 0,1 1 0,0-1 0,0-1 0,0 2 0,1-2 0,-2 0 0,2 0 0,-3-4 0,0 0 0,-1 1 0,0 0 0,-2 1 0,2-1 0,-1 1 0,0 0 0,-1 1 0,1 0 0,-14-7 0,-19-13 0,30 20 0,2 0 0,-2 1 0,0 0 0,1 2 0,-2-1 0,1 0 0,0 1 0,-1 1 0,2 1 0,-22 0 0,-44-8 0,34-4-1365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907 2 24575,'-96'-1'0,"-101"2"0,188 2 0,1-2 0,-1 2 0,2 1 0,-2-2 0,1 2 0,0 1 0,1-1 0,-1 2 0,0-1 0,-9 9 0,-22 15 0,-31 18 0,45-32 0,0 1 0,2 2 0,-1 0 0,-38 43 0,59-58 0,-22 22 0,-40 54 0,57-70 0,2 2 0,0-2 0,1 1 0,0 1 0,1-1 0,0 2 0,0-2 0,2 2 0,-2-2 0,0 15 0,2-11 0,-2 1 0,0-1 0,-1 0 0,-9 20 0,-4 13 0,-9 0 85,24-43-246,-1 1 0,1 0 0,0 2 0,0-2-1,0 0 1,0 2 0,1-1 0,-2 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1016 24575,'2'-2'0,"0"1"0,-1-2 0,0 2 0,0-2 0,1 0 0,-1 2 0,0-1 0,0-1 0,0 0 0,-1 1 0,2 0 0,-2 0 0,1-1 0,-1 1 0,0-1 0,0 0 0,0 1 0,0-1 0,0 1 0,0-1 0,0 0 0,-1-2 0,-24-57 0,22 54 0,-1 0 0,2 2 0,-2-2 0,1 0 0,-1-14 0,1 10 0,1 0 0,-1-1 0,0 2 0,-1-1 0,-1 2 0,1-2 0,-2 1 0,2 0 0,-15-17 0,-5-15 0,-27-79 0,-34-21 0,59 104 0,21 31 0,0 0 0,0 2 0,0-2 0,2-1 0,-2 1 0,3 0 0,-2-1 0,-3-17 0,-3-25 0,6 33 0,1 0 0,0-2 0,-1-26 0,4 29-117,0 13 67,-1-1 0,1 1 0,0 0 0,0 0 1,0 0-1,0 0 0,1-1 0,-1 1 0,2 0 0,-1 0 0,0 0 0,0 0 0,1 0 0,-1 0 0,1 2 0,-1-2 0,2 0 0,-1 0 1,1 2-1,-1-2 0,1 1 0,-1 0 0,0 1 0,7-6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7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19574.78906"/>
      <inkml:brushProperty name="anchorY" value="-14258.8252"/>
      <inkml:brushProperty name="scaleFactor" value="0.5"/>
    </inkml:brush>
  </inkml:definitions>
  <inkml:trace contextRef="#ctx0" brushRef="#br0">2 12 24575,'0'0'0,"0"-2"0,0-3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78"/>
    </inkml:context>
    <inkml:brush xml:id="br0">
      <inkml:brushProperty name="width" value="0.05" units="cm"/>
      <inkml:brushProperty name="height" value="0.05" units="cm"/>
      <inkml:brushProperty name="color" value="#0B868D"/>
      <inkml:brushProperty name="inkEffects" value="ocean"/>
      <inkml:brushProperty name="anchorX" value="-20844.78906"/>
      <inkml:brushProperty name="anchorY" value="-15520.15918"/>
      <inkml:brushProperty name="scaleFactor" value="0.5"/>
    </inkml:brush>
  </inkml:definitions>
  <inkml:trace contextRef="#ctx0" brushRef="#br0">67 218 24575,'0'0'0,"0"-1"0,0-4 0,1 0 0,4-1 0,1 0 0,3 2 0,-1 0 0,3 0 0,0 2 0,-1-4 0,1 0 0,0-1 0,0 1 0,0 1 0,-2-1 0,0 1 0,-1 1 0,-1-1 0,-1-3 0,1 1 0,-1-3 0,-4 3 0,-3 0 0,-4 3 0,-2 2 0,-1 0 0,-3 1 0,2 0 0,1-2 0,0-1 0,1 0 0,0 0 0,-1 2 0,-1 0 0,0 1 0,-2 1 0,1 0 0,-1 0 0,2 0 0,0-2 0,1-2 0,2-3 0,1-2 0,1 0 0,3-3 0,2 3 0,4 3 0,0 3 0,-2 4 0,1 5 0,-2 3 0,0 0 0,-1 2 0,-4 1 0,1 0 0,1 0 0,-2-1 0,2 1 0,0 0 0,1-1 0,1-1 0,3-4 0,3-2 0,-3-1 0,-3-2 0,-3-1 0,-5-3 0,0 1 0,0-4 0,1 0 0,1-3 0,1 0 0,3-2 0,0 0 0,1-1 0,0 1 0,1 0 0,-3 2 0,-2 2 0,-2 2 0,-3 2 0,1 2 0,-1 4 0,6-1 0,0 3 0,4-1 0,4 0 0,0 1 0,1 2 0,0 1 0,2 0 0,-3-1 0,2 0 0,-1-3 0,2 1 0,1 0 0,1-2 0,1-1 0,-2 0 0,2-2 0,0 0 0,-1 0 0,1 0 0,0 0 0,-4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2T15:19:58.881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9499.09375"/>
      <inkml:brushProperty name="anchorY" value="-14165.04785"/>
      <inkml:brushProperty name="scaleFactor" value="0.5"/>
    </inkml:brush>
  </inkml:definitions>
  <inkml:trace contextRef="#ctx0" brushRef="#br0">2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19/06/2024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emf"/><Relationship Id="rId7" Type="http://schemas.openxmlformats.org/officeDocument/2006/relationships/image" Target="../media/image7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emf"/><Relationship Id="rId7" Type="http://schemas.openxmlformats.org/officeDocument/2006/relationships/image" Target="../media/image7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emf"/><Relationship Id="rId7" Type="http://schemas.openxmlformats.org/officeDocument/2006/relationships/image" Target="../media/image8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emf"/><Relationship Id="rId7" Type="http://schemas.openxmlformats.org/officeDocument/2006/relationships/image" Target="../media/image84.sv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.xml"/><Relationship Id="rId21" Type="http://schemas.openxmlformats.org/officeDocument/2006/relationships/customXml" Target="../ink/ink1.xml"/><Relationship Id="rId63" Type="http://schemas.openxmlformats.org/officeDocument/2006/relationships/image" Target="../media/image112.png"/><Relationship Id="rId138" Type="http://schemas.openxmlformats.org/officeDocument/2006/relationships/image" Target="../media/image119.png"/><Relationship Id="rId159" Type="http://schemas.openxmlformats.org/officeDocument/2006/relationships/image" Target="../media/image130.png"/><Relationship Id="rId170" Type="http://schemas.openxmlformats.org/officeDocument/2006/relationships/customXml" Target="../ink/ink54.xml"/><Relationship Id="rId191" Type="http://schemas.openxmlformats.org/officeDocument/2006/relationships/customXml" Target="../ink/ink71.xml"/><Relationship Id="rId205" Type="http://schemas.openxmlformats.org/officeDocument/2006/relationships/customXml" Target="../ink/ink81.xml"/><Relationship Id="rId226" Type="http://schemas.openxmlformats.org/officeDocument/2006/relationships/image" Target="../media/image143.png"/><Relationship Id="rId107" Type="http://schemas.openxmlformats.org/officeDocument/2006/relationships/customXml" Target="../ink/ink5.xml"/><Relationship Id="rId11" Type="http://schemas.openxmlformats.org/officeDocument/2006/relationships/image" Target="../media/image91.png"/><Relationship Id="rId53" Type="http://schemas.openxmlformats.org/officeDocument/2006/relationships/image" Target="../media/image1070.png"/><Relationship Id="rId128" Type="http://schemas.openxmlformats.org/officeDocument/2006/relationships/customXml" Target="../ink/ink24.xml"/><Relationship Id="rId149" Type="http://schemas.openxmlformats.org/officeDocument/2006/relationships/customXml" Target="../ink/ink37.xml"/><Relationship Id="rId5" Type="http://schemas.openxmlformats.org/officeDocument/2006/relationships/image" Target="../media/image3.emf"/><Relationship Id="rId95" Type="http://schemas.openxmlformats.org/officeDocument/2006/relationships/image" Target="../media/image104.svg"/><Relationship Id="rId160" Type="http://schemas.openxmlformats.org/officeDocument/2006/relationships/customXml" Target="../ink/ink44.xml"/><Relationship Id="rId181" Type="http://schemas.openxmlformats.org/officeDocument/2006/relationships/customXml" Target="../ink/ink64.xml"/><Relationship Id="rId216" Type="http://schemas.openxmlformats.org/officeDocument/2006/relationships/customXml" Target="../ink/ink92.xml"/><Relationship Id="rId43" Type="http://schemas.openxmlformats.org/officeDocument/2006/relationships/image" Target="../media/image1020.png"/><Relationship Id="rId118" Type="http://schemas.openxmlformats.org/officeDocument/2006/relationships/customXml" Target="../ink/ink14.xml"/><Relationship Id="rId139" Type="http://schemas.openxmlformats.org/officeDocument/2006/relationships/customXml" Target="../ink/ink30.xml"/><Relationship Id="rId85" Type="http://schemas.openxmlformats.org/officeDocument/2006/relationships/image" Target="../media/image123.png"/><Relationship Id="rId150" Type="http://schemas.openxmlformats.org/officeDocument/2006/relationships/image" Target="../media/image127.png"/><Relationship Id="rId171" Type="http://schemas.openxmlformats.org/officeDocument/2006/relationships/customXml" Target="../ink/ink55.xml"/><Relationship Id="rId192" Type="http://schemas.openxmlformats.org/officeDocument/2006/relationships/image" Target="../media/image135.png"/><Relationship Id="rId206" Type="http://schemas.openxmlformats.org/officeDocument/2006/relationships/customXml" Target="../ink/ink82.xml"/><Relationship Id="rId227" Type="http://schemas.openxmlformats.org/officeDocument/2006/relationships/customXml" Target="../ink/ink98.xml"/><Relationship Id="rId12" Type="http://schemas.openxmlformats.org/officeDocument/2006/relationships/image" Target="../media/image92.svg"/><Relationship Id="rId108" Type="http://schemas.openxmlformats.org/officeDocument/2006/relationships/customXml" Target="../ink/ink6.xml"/><Relationship Id="rId33" Type="http://schemas.openxmlformats.org/officeDocument/2006/relationships/image" Target="../media/image970.png"/><Relationship Id="rId129" Type="http://schemas.openxmlformats.org/officeDocument/2006/relationships/customXml" Target="../ink/ink25.xml"/><Relationship Id="rId96" Type="http://schemas.openxmlformats.org/officeDocument/2006/relationships/image" Target="../media/image105.png"/><Relationship Id="rId140" Type="http://schemas.openxmlformats.org/officeDocument/2006/relationships/image" Target="../media/image120.png"/><Relationship Id="rId161" Type="http://schemas.openxmlformats.org/officeDocument/2006/relationships/customXml" Target="../ink/ink45.xml"/><Relationship Id="rId182" Type="http://schemas.openxmlformats.org/officeDocument/2006/relationships/image" Target="../media/image132.png"/><Relationship Id="rId217" Type="http://schemas.openxmlformats.org/officeDocument/2006/relationships/customXml" Target="../ink/ink93.xml"/><Relationship Id="rId6" Type="http://schemas.openxmlformats.org/officeDocument/2006/relationships/image" Target="../media/image4.emf"/><Relationship Id="rId119" Type="http://schemas.openxmlformats.org/officeDocument/2006/relationships/customXml" Target="../ink/ink15.xml"/><Relationship Id="rId65" Type="http://schemas.openxmlformats.org/officeDocument/2006/relationships/image" Target="../media/image113.png"/><Relationship Id="rId130" Type="http://schemas.openxmlformats.org/officeDocument/2006/relationships/image" Target="../media/image115.png"/><Relationship Id="rId151" Type="http://schemas.openxmlformats.org/officeDocument/2006/relationships/customXml" Target="../ink/ink38.xml"/><Relationship Id="rId172" Type="http://schemas.openxmlformats.org/officeDocument/2006/relationships/customXml" Target="../ink/ink56.xml"/><Relationship Id="rId193" Type="http://schemas.openxmlformats.org/officeDocument/2006/relationships/customXml" Target="../ink/ink72.xml"/><Relationship Id="rId202" Type="http://schemas.openxmlformats.org/officeDocument/2006/relationships/customXml" Target="../ink/ink78.xml"/><Relationship Id="rId207" Type="http://schemas.openxmlformats.org/officeDocument/2006/relationships/customXml" Target="../ink/ink83.xml"/><Relationship Id="rId223" Type="http://schemas.openxmlformats.org/officeDocument/2006/relationships/customXml" Target="../ink/ink96.xml"/><Relationship Id="rId228" Type="http://schemas.openxmlformats.org/officeDocument/2006/relationships/image" Target="../media/image144.png"/><Relationship Id="rId13" Type="http://schemas.openxmlformats.org/officeDocument/2006/relationships/image" Target="../media/image93.png"/><Relationship Id="rId18" Type="http://schemas.openxmlformats.org/officeDocument/2006/relationships/image" Target="../media/image98.svg"/><Relationship Id="rId109" Type="http://schemas.openxmlformats.org/officeDocument/2006/relationships/customXml" Target="../ink/ink7.xml"/><Relationship Id="rId39" Type="http://schemas.openxmlformats.org/officeDocument/2006/relationships/image" Target="../media/image1000.png"/><Relationship Id="rId97" Type="http://schemas.openxmlformats.org/officeDocument/2006/relationships/image" Target="../media/image106.svg"/><Relationship Id="rId104" Type="http://schemas.openxmlformats.org/officeDocument/2006/relationships/image" Target="../media/image100.png"/><Relationship Id="rId120" Type="http://schemas.openxmlformats.org/officeDocument/2006/relationships/customXml" Target="../ink/ink16.xml"/><Relationship Id="rId55" Type="http://schemas.openxmlformats.org/officeDocument/2006/relationships/image" Target="../media/image1080.png"/><Relationship Id="rId125" Type="http://schemas.openxmlformats.org/officeDocument/2006/relationships/customXml" Target="../ink/ink21.xml"/><Relationship Id="rId141" Type="http://schemas.openxmlformats.org/officeDocument/2006/relationships/customXml" Target="../ink/ink31.xml"/><Relationship Id="rId146" Type="http://schemas.openxmlformats.org/officeDocument/2006/relationships/customXml" Target="../ink/ink35.xml"/><Relationship Id="rId167" Type="http://schemas.openxmlformats.org/officeDocument/2006/relationships/customXml" Target="../ink/ink51.xml"/><Relationship Id="rId188" Type="http://schemas.openxmlformats.org/officeDocument/2006/relationships/customXml" Target="../ink/ink69.xml"/><Relationship Id="rId7" Type="http://schemas.openxmlformats.org/officeDocument/2006/relationships/image" Target="../media/image87.png"/><Relationship Id="rId92" Type="http://schemas.openxmlformats.org/officeDocument/2006/relationships/image" Target="../media/image101.png"/><Relationship Id="rId162" Type="http://schemas.openxmlformats.org/officeDocument/2006/relationships/customXml" Target="../ink/ink46.xml"/><Relationship Id="rId183" Type="http://schemas.openxmlformats.org/officeDocument/2006/relationships/customXml" Target="../ink/ink65.xml"/><Relationship Id="rId213" Type="http://schemas.openxmlformats.org/officeDocument/2006/relationships/customXml" Target="../ink/ink89.xml"/><Relationship Id="rId218" Type="http://schemas.openxmlformats.org/officeDocument/2006/relationships/image" Target="../media/image139.png"/><Relationship Id="rId234" Type="http://schemas.openxmlformats.org/officeDocument/2006/relationships/customXml" Target="../ink/ink103.xml"/><Relationship Id="rId2" Type="http://schemas.openxmlformats.org/officeDocument/2006/relationships/video" Target="../media/media1.mp4"/><Relationship Id="rId29" Type="http://schemas.openxmlformats.org/officeDocument/2006/relationships/image" Target="../media/image950.png"/><Relationship Id="rId110" Type="http://schemas.openxmlformats.org/officeDocument/2006/relationships/customXml" Target="../ink/ink8.xml"/><Relationship Id="rId115" Type="http://schemas.openxmlformats.org/officeDocument/2006/relationships/customXml" Target="../ink/ink11.xml"/><Relationship Id="rId45" Type="http://schemas.openxmlformats.org/officeDocument/2006/relationships/image" Target="../media/image1030.png"/><Relationship Id="rId131" Type="http://schemas.openxmlformats.org/officeDocument/2006/relationships/customXml" Target="../ink/ink26.xml"/><Relationship Id="rId136" Type="http://schemas.openxmlformats.org/officeDocument/2006/relationships/image" Target="../media/image118.png"/><Relationship Id="rId157" Type="http://schemas.openxmlformats.org/officeDocument/2006/relationships/image" Target="../media/image129.png"/><Relationship Id="rId178" Type="http://schemas.openxmlformats.org/officeDocument/2006/relationships/customXml" Target="../ink/ink62.xml"/><Relationship Id="rId61" Type="http://schemas.openxmlformats.org/officeDocument/2006/relationships/image" Target="../media/image111.png"/><Relationship Id="rId152" Type="http://schemas.openxmlformats.org/officeDocument/2006/relationships/image" Target="../media/image128.png"/><Relationship Id="rId173" Type="http://schemas.openxmlformats.org/officeDocument/2006/relationships/customXml" Target="../ink/ink57.xml"/><Relationship Id="rId194" Type="http://schemas.openxmlformats.org/officeDocument/2006/relationships/image" Target="../media/image136.png"/><Relationship Id="rId199" Type="http://schemas.openxmlformats.org/officeDocument/2006/relationships/image" Target="../media/image137.png"/><Relationship Id="rId203" Type="http://schemas.openxmlformats.org/officeDocument/2006/relationships/customXml" Target="../ink/ink79.xml"/><Relationship Id="rId208" Type="http://schemas.openxmlformats.org/officeDocument/2006/relationships/customXml" Target="../ink/ink84.xml"/><Relationship Id="rId229" Type="http://schemas.openxmlformats.org/officeDocument/2006/relationships/customXml" Target="../ink/ink99.xml"/><Relationship Id="rId19" Type="http://schemas.openxmlformats.org/officeDocument/2006/relationships/image" Target="../media/image99.png"/><Relationship Id="rId224" Type="http://schemas.openxmlformats.org/officeDocument/2006/relationships/image" Target="../media/image142.png"/><Relationship Id="rId14" Type="http://schemas.openxmlformats.org/officeDocument/2006/relationships/image" Target="../media/image94.svg"/><Relationship Id="rId100" Type="http://schemas.openxmlformats.org/officeDocument/2006/relationships/image" Target="../media/image109.svg"/><Relationship Id="rId105" Type="http://schemas.openxmlformats.org/officeDocument/2006/relationships/customXml" Target="../ink/ink4.xml"/><Relationship Id="rId126" Type="http://schemas.openxmlformats.org/officeDocument/2006/relationships/customXml" Target="../ink/ink22.xml"/><Relationship Id="rId147" Type="http://schemas.openxmlformats.org/officeDocument/2006/relationships/image" Target="../media/image125.png"/><Relationship Id="rId168" Type="http://schemas.openxmlformats.org/officeDocument/2006/relationships/customXml" Target="../ink/ink52.xml"/><Relationship Id="rId8" Type="http://schemas.openxmlformats.org/officeDocument/2006/relationships/image" Target="../media/image88.svg"/><Relationship Id="rId93" Type="http://schemas.openxmlformats.org/officeDocument/2006/relationships/image" Target="../media/image102.svg"/><Relationship Id="rId98" Type="http://schemas.openxmlformats.org/officeDocument/2006/relationships/image" Target="../media/image107.png"/><Relationship Id="rId51" Type="http://schemas.openxmlformats.org/officeDocument/2006/relationships/image" Target="../media/image106.png"/><Relationship Id="rId121" Type="http://schemas.openxmlformats.org/officeDocument/2006/relationships/customXml" Target="../ink/ink17.xml"/><Relationship Id="rId142" Type="http://schemas.openxmlformats.org/officeDocument/2006/relationships/customXml" Target="../ink/ink32.xml"/><Relationship Id="rId163" Type="http://schemas.openxmlformats.org/officeDocument/2006/relationships/customXml" Target="../ink/ink47.xml"/><Relationship Id="rId184" Type="http://schemas.openxmlformats.org/officeDocument/2006/relationships/customXml" Target="../ink/ink66.xml"/><Relationship Id="rId189" Type="http://schemas.openxmlformats.org/officeDocument/2006/relationships/customXml" Target="../ink/ink70.xml"/><Relationship Id="rId219" Type="http://schemas.openxmlformats.org/officeDocument/2006/relationships/customXml" Target="../ink/ink94.xml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90.xml"/><Relationship Id="rId230" Type="http://schemas.openxmlformats.org/officeDocument/2006/relationships/customXml" Target="../ink/ink100.xml"/><Relationship Id="rId235" Type="http://schemas.openxmlformats.org/officeDocument/2006/relationships/image" Target="../media/image146.png"/><Relationship Id="rId116" Type="http://schemas.openxmlformats.org/officeDocument/2006/relationships/customXml" Target="../ink/ink12.xml"/><Relationship Id="rId67" Type="http://schemas.openxmlformats.org/officeDocument/2006/relationships/image" Target="../media/image114.png"/><Relationship Id="rId137" Type="http://schemas.openxmlformats.org/officeDocument/2006/relationships/customXml" Target="../ink/ink29.xml"/><Relationship Id="rId158" Type="http://schemas.openxmlformats.org/officeDocument/2006/relationships/customXml" Target="../ink/ink43.xml"/><Relationship Id="rId20" Type="http://schemas.openxmlformats.org/officeDocument/2006/relationships/image" Target="../media/image100.svg"/><Relationship Id="rId111" Type="http://schemas.openxmlformats.org/officeDocument/2006/relationships/image" Target="../media/image102.png"/><Relationship Id="rId41" Type="http://schemas.openxmlformats.org/officeDocument/2006/relationships/image" Target="../media/image1010.png"/><Relationship Id="rId132" Type="http://schemas.openxmlformats.org/officeDocument/2006/relationships/image" Target="../media/image116.png"/><Relationship Id="rId83" Type="http://schemas.openxmlformats.org/officeDocument/2006/relationships/image" Target="../media/image122.png"/><Relationship Id="rId153" Type="http://schemas.openxmlformats.org/officeDocument/2006/relationships/customXml" Target="../ink/ink39.xml"/><Relationship Id="rId174" Type="http://schemas.openxmlformats.org/officeDocument/2006/relationships/customXml" Target="../ink/ink58.xml"/><Relationship Id="rId179" Type="http://schemas.openxmlformats.org/officeDocument/2006/relationships/customXml" Target="../ink/ink63.xml"/><Relationship Id="rId195" Type="http://schemas.openxmlformats.org/officeDocument/2006/relationships/customXml" Target="../ink/ink73.xml"/><Relationship Id="rId209" Type="http://schemas.openxmlformats.org/officeDocument/2006/relationships/customXml" Target="../ink/ink85.xml"/><Relationship Id="rId190" Type="http://schemas.openxmlformats.org/officeDocument/2006/relationships/image" Target="../media/image134.png"/><Relationship Id="rId204" Type="http://schemas.openxmlformats.org/officeDocument/2006/relationships/customXml" Target="../ink/ink80.xml"/><Relationship Id="rId220" Type="http://schemas.openxmlformats.org/officeDocument/2006/relationships/image" Target="../media/image140.png"/><Relationship Id="rId225" Type="http://schemas.openxmlformats.org/officeDocument/2006/relationships/customXml" Target="../ink/ink97.xml"/><Relationship Id="rId15" Type="http://schemas.openxmlformats.org/officeDocument/2006/relationships/image" Target="../media/image95.png"/><Relationship Id="rId106" Type="http://schemas.openxmlformats.org/officeDocument/2006/relationships/image" Target="../media/image1011.png"/><Relationship Id="rId57" Type="http://schemas.openxmlformats.org/officeDocument/2006/relationships/image" Target="../media/image109.png"/><Relationship Id="rId127" Type="http://schemas.openxmlformats.org/officeDocument/2006/relationships/customXml" Target="../ink/ink23.xml"/><Relationship Id="rId10" Type="http://schemas.openxmlformats.org/officeDocument/2006/relationships/image" Target="../media/image90.svg"/><Relationship Id="rId94" Type="http://schemas.openxmlformats.org/officeDocument/2006/relationships/image" Target="../media/image103.png"/><Relationship Id="rId99" Type="http://schemas.openxmlformats.org/officeDocument/2006/relationships/image" Target="../media/image108.png"/><Relationship Id="rId101" Type="http://schemas.openxmlformats.org/officeDocument/2006/relationships/customXml" Target="../ink/ink2.xml"/><Relationship Id="rId31" Type="http://schemas.openxmlformats.org/officeDocument/2006/relationships/image" Target="../media/image960.png"/><Relationship Id="rId122" Type="http://schemas.openxmlformats.org/officeDocument/2006/relationships/customXml" Target="../ink/ink18.xml"/><Relationship Id="rId143" Type="http://schemas.openxmlformats.org/officeDocument/2006/relationships/customXml" Target="../ink/ink33.xml"/><Relationship Id="rId148" Type="http://schemas.openxmlformats.org/officeDocument/2006/relationships/customXml" Target="../ink/ink36.xml"/><Relationship Id="rId164" Type="http://schemas.openxmlformats.org/officeDocument/2006/relationships/customXml" Target="../ink/ink48.xml"/><Relationship Id="rId169" Type="http://schemas.openxmlformats.org/officeDocument/2006/relationships/customXml" Target="../ink/ink53.xml"/><Relationship Id="rId185" Type="http://schemas.openxmlformats.org/officeDocument/2006/relationships/customXml" Target="../ink/ink67.xml"/><Relationship Id="rId4" Type="http://schemas.openxmlformats.org/officeDocument/2006/relationships/image" Target="../media/image1.emf"/><Relationship Id="rId9" Type="http://schemas.openxmlformats.org/officeDocument/2006/relationships/image" Target="../media/image89.png"/><Relationship Id="rId180" Type="http://schemas.openxmlformats.org/officeDocument/2006/relationships/image" Target="../media/image131.png"/><Relationship Id="rId210" Type="http://schemas.openxmlformats.org/officeDocument/2006/relationships/customXml" Target="../ink/ink86.xml"/><Relationship Id="rId215" Type="http://schemas.openxmlformats.org/officeDocument/2006/relationships/customXml" Target="../ink/ink91.xml"/><Relationship Id="rId231" Type="http://schemas.openxmlformats.org/officeDocument/2006/relationships/customXml" Target="../ink/ink101.xml"/><Relationship Id="rId112" Type="http://schemas.openxmlformats.org/officeDocument/2006/relationships/customXml" Target="../ink/ink9.xml"/><Relationship Id="rId47" Type="http://schemas.openxmlformats.org/officeDocument/2006/relationships/image" Target="../media/image104.png"/><Relationship Id="rId133" Type="http://schemas.openxmlformats.org/officeDocument/2006/relationships/customXml" Target="../ink/ink27.xml"/><Relationship Id="rId154" Type="http://schemas.openxmlformats.org/officeDocument/2006/relationships/customXml" Target="../ink/ink40.xml"/><Relationship Id="rId175" Type="http://schemas.openxmlformats.org/officeDocument/2006/relationships/customXml" Target="../ink/ink59.xml"/><Relationship Id="rId196" Type="http://schemas.openxmlformats.org/officeDocument/2006/relationships/customXml" Target="../ink/ink74.xml"/><Relationship Id="rId200" Type="http://schemas.openxmlformats.org/officeDocument/2006/relationships/customXml" Target="../ink/ink77.xml"/><Relationship Id="rId16" Type="http://schemas.openxmlformats.org/officeDocument/2006/relationships/image" Target="../media/image96.svg"/><Relationship Id="rId221" Type="http://schemas.openxmlformats.org/officeDocument/2006/relationships/customXml" Target="../ink/ink95.xml"/><Relationship Id="rId102" Type="http://schemas.openxmlformats.org/officeDocument/2006/relationships/image" Target="../media/image990.png"/><Relationship Id="rId123" Type="http://schemas.openxmlformats.org/officeDocument/2006/relationships/customXml" Target="../ink/ink19.xml"/><Relationship Id="rId144" Type="http://schemas.openxmlformats.org/officeDocument/2006/relationships/customXml" Target="../ink/ink34.xml"/><Relationship Id="rId165" Type="http://schemas.openxmlformats.org/officeDocument/2006/relationships/customXml" Target="../ink/ink49.xml"/><Relationship Id="rId186" Type="http://schemas.openxmlformats.org/officeDocument/2006/relationships/customXml" Target="../ink/ink68.xml"/><Relationship Id="rId211" Type="http://schemas.openxmlformats.org/officeDocument/2006/relationships/customXml" Target="../ink/ink87.xml"/><Relationship Id="rId232" Type="http://schemas.openxmlformats.org/officeDocument/2006/relationships/customXml" Target="../ink/ink102.xml"/><Relationship Id="rId113" Type="http://schemas.openxmlformats.org/officeDocument/2006/relationships/image" Target="../media/image1031.png"/><Relationship Id="rId134" Type="http://schemas.openxmlformats.org/officeDocument/2006/relationships/image" Target="../media/image117.png"/><Relationship Id="rId155" Type="http://schemas.openxmlformats.org/officeDocument/2006/relationships/customXml" Target="../ink/ink41.xml"/><Relationship Id="rId176" Type="http://schemas.openxmlformats.org/officeDocument/2006/relationships/customXml" Target="../ink/ink60.xml"/><Relationship Id="rId197" Type="http://schemas.openxmlformats.org/officeDocument/2006/relationships/customXml" Target="../ink/ink75.xml"/><Relationship Id="rId201" Type="http://schemas.openxmlformats.org/officeDocument/2006/relationships/image" Target="../media/image138.png"/><Relationship Id="rId222" Type="http://schemas.openxmlformats.org/officeDocument/2006/relationships/image" Target="../media/image141.png"/><Relationship Id="rId17" Type="http://schemas.openxmlformats.org/officeDocument/2006/relationships/image" Target="../media/image97.png"/><Relationship Id="rId103" Type="http://schemas.openxmlformats.org/officeDocument/2006/relationships/customXml" Target="../ink/ink3.xml"/><Relationship Id="rId124" Type="http://schemas.openxmlformats.org/officeDocument/2006/relationships/customXml" Target="../ink/ink20.xml"/><Relationship Id="rId59" Type="http://schemas.openxmlformats.org/officeDocument/2006/relationships/image" Target="../media/image110.png"/><Relationship Id="rId91" Type="http://schemas.openxmlformats.org/officeDocument/2006/relationships/image" Target="../media/image126.png"/><Relationship Id="rId145" Type="http://schemas.openxmlformats.org/officeDocument/2006/relationships/image" Target="../media/image124.png"/><Relationship Id="rId166" Type="http://schemas.openxmlformats.org/officeDocument/2006/relationships/customXml" Target="../ink/ink50.xml"/><Relationship Id="rId187" Type="http://schemas.openxmlformats.org/officeDocument/2006/relationships/image" Target="../media/image133.png"/><Relationship Id="rId1" Type="http://schemas.microsoft.com/office/2007/relationships/media" Target="../media/media1.mp4"/><Relationship Id="rId212" Type="http://schemas.openxmlformats.org/officeDocument/2006/relationships/customXml" Target="../ink/ink88.xml"/><Relationship Id="rId233" Type="http://schemas.openxmlformats.org/officeDocument/2006/relationships/image" Target="../media/image145.png"/><Relationship Id="rId114" Type="http://schemas.openxmlformats.org/officeDocument/2006/relationships/customXml" Target="../ink/ink10.xml"/><Relationship Id="rId49" Type="http://schemas.openxmlformats.org/officeDocument/2006/relationships/image" Target="../media/image1050.png"/><Relationship Id="rId135" Type="http://schemas.openxmlformats.org/officeDocument/2006/relationships/customXml" Target="../ink/ink28.xml"/><Relationship Id="rId81" Type="http://schemas.openxmlformats.org/officeDocument/2006/relationships/image" Target="../media/image121.png"/><Relationship Id="rId156" Type="http://schemas.openxmlformats.org/officeDocument/2006/relationships/customXml" Target="../ink/ink42.xml"/><Relationship Id="rId177" Type="http://schemas.openxmlformats.org/officeDocument/2006/relationships/customXml" Target="../ink/ink61.xml"/><Relationship Id="rId198" Type="http://schemas.openxmlformats.org/officeDocument/2006/relationships/customXml" Target="../ink/ink7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2.jpe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12" Type="http://schemas.openxmlformats.org/officeDocument/2006/relationships/image" Target="../media/image15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0.svg"/><Relationship Id="rId5" Type="http://schemas.openxmlformats.org/officeDocument/2006/relationships/image" Target="../media/image4.emf"/><Relationship Id="rId10" Type="http://schemas.openxmlformats.org/officeDocument/2006/relationships/image" Target="../media/image149.png"/><Relationship Id="rId4" Type="http://schemas.openxmlformats.org/officeDocument/2006/relationships/image" Target="../media/image3.emf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svg"/><Relationship Id="rId3" Type="http://schemas.openxmlformats.org/officeDocument/2006/relationships/image" Target="../media/image2.emf"/><Relationship Id="rId7" Type="http://schemas.openxmlformats.org/officeDocument/2006/relationships/image" Target="../media/image154.svg"/><Relationship Id="rId12" Type="http://schemas.openxmlformats.org/officeDocument/2006/relationships/image" Target="../media/image159.png"/><Relationship Id="rId17" Type="http://schemas.openxmlformats.org/officeDocument/2006/relationships/image" Target="../media/image150.svg"/><Relationship Id="rId2" Type="http://schemas.openxmlformats.org/officeDocument/2006/relationships/image" Target="../media/image1.emf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11" Type="http://schemas.openxmlformats.org/officeDocument/2006/relationships/image" Target="../media/image158.svg"/><Relationship Id="rId5" Type="http://schemas.openxmlformats.org/officeDocument/2006/relationships/image" Target="../media/image4.emf"/><Relationship Id="rId15" Type="http://schemas.openxmlformats.org/officeDocument/2006/relationships/image" Target="../media/image162.svg"/><Relationship Id="rId10" Type="http://schemas.openxmlformats.org/officeDocument/2006/relationships/image" Target="../media/image157.png"/><Relationship Id="rId4" Type="http://schemas.openxmlformats.org/officeDocument/2006/relationships/image" Target="../media/image3.emf"/><Relationship Id="rId9" Type="http://schemas.openxmlformats.org/officeDocument/2006/relationships/image" Target="../media/image156.svg"/><Relationship Id="rId14" Type="http://schemas.openxmlformats.org/officeDocument/2006/relationships/image" Target="../media/image1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hyperlink" Target="https://freepngimg.com/png/74010-computer-icons-media-vector-facebook-social" TargetMode="External"/><Relationship Id="rId3" Type="http://schemas.openxmlformats.org/officeDocument/2006/relationships/image" Target="../media/image2.emf"/><Relationship Id="rId7" Type="http://schemas.openxmlformats.org/officeDocument/2006/relationships/image" Target="../media/image164.svg"/><Relationship Id="rId12" Type="http://schemas.openxmlformats.org/officeDocument/2006/relationships/image" Target="../media/image16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8.svg"/><Relationship Id="rId5" Type="http://schemas.openxmlformats.org/officeDocument/2006/relationships/image" Target="../media/image4.emf"/><Relationship Id="rId15" Type="http://schemas.openxmlformats.org/officeDocument/2006/relationships/hyperlink" Target="https://pixabay.com/fr/illustrations/instagram-insta-logo-1675670/" TargetMode="External"/><Relationship Id="rId10" Type="http://schemas.openxmlformats.org/officeDocument/2006/relationships/image" Target="../media/image167.png"/><Relationship Id="rId4" Type="http://schemas.openxmlformats.org/officeDocument/2006/relationships/image" Target="../media/image3.emf"/><Relationship Id="rId9" Type="http://schemas.openxmlformats.org/officeDocument/2006/relationships/image" Target="../media/image166.svg"/><Relationship Id="rId14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3.mp4"/><Relationship Id="rId7" Type="http://schemas.openxmlformats.org/officeDocument/2006/relationships/image" Target="../media/image3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2.png"/><Relationship Id="rId4" Type="http://schemas.openxmlformats.org/officeDocument/2006/relationships/video" Target="../media/media3.mp4"/><Relationship Id="rId9" Type="http://schemas.openxmlformats.org/officeDocument/2006/relationships/image" Target="../media/image1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.emf"/><Relationship Id="rId7" Type="http://schemas.openxmlformats.org/officeDocument/2006/relationships/image" Target="../media/image176.sv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7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png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3.emf"/><Relationship Id="rId7" Type="http://schemas.microsoft.com/office/2007/relationships/hdphoto" Target="../media/hdphoto5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4.png"/><Relationship Id="rId4" Type="http://schemas.openxmlformats.org/officeDocument/2006/relationships/image" Target="../media/image4.emf"/><Relationship Id="rId9" Type="http://schemas.openxmlformats.org/officeDocument/2006/relationships/image" Target="../media/image1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asallecancun.sharepoint.com/:p:/s/BIBLIOTECA/ERMaw0dtyXBNvyxXUuoHFfgBk6-xlAo3_iNwJOKFLN0zHQ?e=VQYAxF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2.emf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1.emf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emf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3.emf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emf"/><Relationship Id="rId7" Type="http://schemas.openxmlformats.org/officeDocument/2006/relationships/image" Target="../media/image2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4.emf"/><Relationship Id="rId10" Type="http://schemas.openxmlformats.org/officeDocument/2006/relationships/image" Target="../media/image29.jpg"/><Relationship Id="rId4" Type="http://schemas.openxmlformats.org/officeDocument/2006/relationships/image" Target="../media/image3.em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.emf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33" Type="http://schemas.openxmlformats.org/officeDocument/2006/relationships/image" Target="../media/image57.svg"/><Relationship Id="rId2" Type="http://schemas.openxmlformats.org/officeDocument/2006/relationships/image" Target="../media/image1.emf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5" Type="http://schemas.openxmlformats.org/officeDocument/2006/relationships/image" Target="../media/image4.emf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31" Type="http://schemas.openxmlformats.org/officeDocument/2006/relationships/image" Target="../media/image55.svg"/><Relationship Id="rId4" Type="http://schemas.openxmlformats.org/officeDocument/2006/relationships/image" Target="../media/image3.emf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svg"/><Relationship Id="rId30" Type="http://schemas.openxmlformats.org/officeDocument/2006/relationships/image" Target="../media/image54.png"/><Relationship Id="rId8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png"/><Relationship Id="rId3" Type="http://schemas.openxmlformats.org/officeDocument/2006/relationships/image" Target="../media/image1.emf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63.jpg"/><Relationship Id="rId5" Type="http://schemas.openxmlformats.org/officeDocument/2006/relationships/image" Target="../media/image3.emf"/><Relationship Id="rId15" Type="http://schemas.openxmlformats.org/officeDocument/2006/relationships/image" Target="../media/image67.png"/><Relationship Id="rId10" Type="http://schemas.openxmlformats.org/officeDocument/2006/relationships/image" Target="../media/image62.jpg"/><Relationship Id="rId4" Type="http://schemas.openxmlformats.org/officeDocument/2006/relationships/image" Target="../media/image2.emf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714659" y="2885676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44" y="1826548"/>
            <a:ext cx="9003874" cy="2593647"/>
          </a:xfrm>
        </p:spPr>
        <p:txBody>
          <a:bodyPr>
            <a:normAutofit/>
          </a:bodyPr>
          <a:lstStyle/>
          <a:p>
            <a:pPr algn="ctr"/>
            <a:r>
              <a:rPr lang="es-ES_tradnl" sz="66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Biblioteca Universitaria</a:t>
            </a:r>
            <a:br>
              <a:rPr lang="es-ES_tradnl" sz="6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44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4151641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1783681" y="-516454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Recursos en línea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8A2E9F-95DC-0138-4F65-1EC85ADD7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58"/>
          <a:stretch/>
        </p:blipFill>
        <p:spPr>
          <a:xfrm>
            <a:off x="392225" y="845926"/>
            <a:ext cx="9219607" cy="562930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7728AE-1024-099E-D84C-812F7F852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22"/>
          <a:stretch/>
        </p:blipFill>
        <p:spPr>
          <a:xfrm>
            <a:off x="9481901" y="146327"/>
            <a:ext cx="2923592" cy="628728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9780D1D-BA35-1D8C-AC28-0004FC65421F}"/>
              </a:ext>
            </a:extLst>
          </p:cNvPr>
          <p:cNvCxnSpPr/>
          <p:nvPr/>
        </p:nvCxnSpPr>
        <p:spPr>
          <a:xfrm>
            <a:off x="85061" y="5932968"/>
            <a:ext cx="83997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55772A77-4E54-B141-0DBA-6D0905AC6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980" y="2519916"/>
            <a:ext cx="2815287" cy="430126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2161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4151641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1939302" y="-552134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Recursos en línea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8A2E9F-95DC-0138-4F65-1EC85ADD7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24" r="8958"/>
          <a:stretch/>
        </p:blipFill>
        <p:spPr>
          <a:xfrm>
            <a:off x="392225" y="1494628"/>
            <a:ext cx="9219607" cy="49806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9835FA-504B-4B1A-44B1-6A35875C0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859" y="1325563"/>
            <a:ext cx="9219607" cy="536336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353114-84DB-9DB6-A0D0-9D5BB026B1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968"/>
          <a:stretch/>
        </p:blipFill>
        <p:spPr>
          <a:xfrm>
            <a:off x="318334" y="1111860"/>
            <a:ext cx="4291968" cy="134596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ACCCE06-0AFA-2577-EDF4-27DE74E738CF}"/>
              </a:ext>
            </a:extLst>
          </p:cNvPr>
          <p:cNvCxnSpPr/>
          <p:nvPr/>
        </p:nvCxnSpPr>
        <p:spPr>
          <a:xfrm>
            <a:off x="127591" y="5231219"/>
            <a:ext cx="83997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074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226B5DC2-FED3-6EBA-1AEC-F23DEDA2A49E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781064" y="2663345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4" name="Imagen 3" descr="Imagen que contiene Icono&#10;&#10;Descripción generada automáticamente">
            <a:extLst>
              <a:ext uri="{FF2B5EF4-FFF2-40B4-BE49-F238E27FC236}">
                <a16:creationId xmlns:a16="http://schemas.microsoft.com/office/drawing/2014/main" id="{08E8167D-BB6E-8FE0-7898-00311E5B6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894" y="1609402"/>
            <a:ext cx="1866691" cy="544007"/>
          </a:xfrm>
          <a:prstGeom prst="rect">
            <a:avLst/>
          </a:prstGeom>
        </p:spPr>
      </p:pic>
      <p:pic>
        <p:nvPicPr>
          <p:cNvPr id="13" name="Imagen 1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A2DAF08-2695-D5EF-889A-42DFA2F56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728" y="1609402"/>
            <a:ext cx="2268396" cy="54720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6EA340C3-711A-E09C-DA99-E8D60369A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40" y="1307634"/>
            <a:ext cx="1216913" cy="1150736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25C8FEB-E710-7534-96D6-C7237A2ED323}"/>
              </a:ext>
            </a:extLst>
          </p:cNvPr>
          <p:cNvCxnSpPr/>
          <p:nvPr/>
        </p:nvCxnSpPr>
        <p:spPr>
          <a:xfrm flipH="1">
            <a:off x="2755899" y="2281943"/>
            <a:ext cx="0" cy="4320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D8DB8A3-24ED-1BAB-2929-B3B98DCDA973}"/>
              </a:ext>
            </a:extLst>
          </p:cNvPr>
          <p:cNvCxnSpPr/>
          <p:nvPr/>
        </p:nvCxnSpPr>
        <p:spPr>
          <a:xfrm flipH="1">
            <a:off x="5620155" y="2281943"/>
            <a:ext cx="0" cy="4392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A61F15B-69B4-31FE-B256-B7EA92C62BB8}"/>
              </a:ext>
            </a:extLst>
          </p:cNvPr>
          <p:cNvCxnSpPr/>
          <p:nvPr/>
        </p:nvCxnSpPr>
        <p:spPr>
          <a:xfrm flipH="1">
            <a:off x="8531353" y="2281943"/>
            <a:ext cx="0" cy="4320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A3E32D4-469F-0547-E173-449E6F8B57CB}"/>
              </a:ext>
            </a:extLst>
          </p:cNvPr>
          <p:cNvSpPr txBox="1"/>
          <p:nvPr/>
        </p:nvSpPr>
        <p:spPr>
          <a:xfrm>
            <a:off x="5801911" y="2618202"/>
            <a:ext cx="2435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181,703 Títulos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579 Editoriales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167,052 Autores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E.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E. High </a:t>
            </a:r>
            <a:r>
              <a:rPr lang="es-MX" sz="2000" b="1" dirty="0" err="1"/>
              <a:t>School</a:t>
            </a: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E. Cátedra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C7700B5-7736-E401-5029-ADF8CC754525}"/>
              </a:ext>
            </a:extLst>
          </p:cNvPr>
          <p:cNvSpPr txBox="1"/>
          <p:nvPr/>
        </p:nvSpPr>
        <p:spPr>
          <a:xfrm>
            <a:off x="321726" y="2618202"/>
            <a:ext cx="24341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15 Bases de datos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Arquitectura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Enfermería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Educación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Medicina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Psicología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Negocios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Teología</a:t>
            </a:r>
            <a:br>
              <a:rPr lang="es-MX" sz="2000" b="1" dirty="0"/>
            </a:b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C46D156-AA36-3BC1-4932-D60EC82142FC}"/>
              </a:ext>
            </a:extLst>
          </p:cNvPr>
          <p:cNvSpPr txBox="1"/>
          <p:nvPr/>
        </p:nvSpPr>
        <p:spPr>
          <a:xfrm>
            <a:off x="2888745" y="2618202"/>
            <a:ext cx="258436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Reportes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Estadísticas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Encuestas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Infografías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Informes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endParaRPr lang="es-MX" sz="2000" b="1" dirty="0"/>
          </a:p>
          <a:p>
            <a:endParaRPr lang="es-MX" sz="2000" b="1" dirty="0"/>
          </a:p>
          <a:p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24" name="Título 3">
            <a:extLst>
              <a:ext uri="{FF2B5EF4-FFF2-40B4-BE49-F238E27FC236}">
                <a16:creationId xmlns:a16="http://schemas.microsoft.com/office/drawing/2014/main" id="{3522B693-2140-3528-A35D-24F403C1EFB4}"/>
              </a:ext>
            </a:extLst>
          </p:cNvPr>
          <p:cNvSpPr txBox="1">
            <a:spLocks/>
          </p:cNvSpPr>
          <p:nvPr/>
        </p:nvSpPr>
        <p:spPr>
          <a:xfrm>
            <a:off x="2995787" y="-113717"/>
            <a:ext cx="6862396" cy="905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Recursos en línea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779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782597" y="2644872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51F8B76-CF43-0B52-D35E-84212EFC5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83" y="1432849"/>
            <a:ext cx="2549137" cy="762000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9F2740A8-B015-FA49-933C-84D3FFBCD7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6" t="14708" r="7296" b="21112"/>
          <a:stretch/>
        </p:blipFill>
        <p:spPr>
          <a:xfrm>
            <a:off x="3746693" y="1305288"/>
            <a:ext cx="2211039" cy="818387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1A45B984-666E-7B8D-7D51-976487A3C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6907" y="1331864"/>
            <a:ext cx="1228387" cy="635508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8253B8C-2402-917C-CB2A-6588E7573310}"/>
              </a:ext>
            </a:extLst>
          </p:cNvPr>
          <p:cNvCxnSpPr/>
          <p:nvPr/>
        </p:nvCxnSpPr>
        <p:spPr>
          <a:xfrm flipH="1">
            <a:off x="3381664" y="1813849"/>
            <a:ext cx="0" cy="4824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F5C42C4-8C7A-5877-91E6-30C03E35FDD4}"/>
              </a:ext>
            </a:extLst>
          </p:cNvPr>
          <p:cNvCxnSpPr/>
          <p:nvPr/>
        </p:nvCxnSpPr>
        <p:spPr>
          <a:xfrm flipH="1">
            <a:off x="6251863" y="2039489"/>
            <a:ext cx="0" cy="4824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6EEF898-2C36-9CDA-8DB0-F575FF423365}"/>
              </a:ext>
            </a:extLst>
          </p:cNvPr>
          <p:cNvCxnSpPr/>
          <p:nvPr/>
        </p:nvCxnSpPr>
        <p:spPr>
          <a:xfrm flipH="1">
            <a:off x="9138228" y="2039489"/>
            <a:ext cx="0" cy="4860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6139034-60DE-B00B-6196-DB6F955B9C0C}"/>
              </a:ext>
            </a:extLst>
          </p:cNvPr>
          <p:cNvSpPr txBox="1"/>
          <p:nvPr/>
        </p:nvSpPr>
        <p:spPr>
          <a:xfrm>
            <a:off x="169172" y="2309091"/>
            <a:ext cx="31307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Documentos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Acceso abierto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Citas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Artículos de revisión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Acceso temprano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Citas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Investigadores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Organización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Nombre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Año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lvl="1"/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C47FCFC-78D5-108C-B655-142B4348199F}"/>
              </a:ext>
            </a:extLst>
          </p:cNvPr>
          <p:cNvSpPr txBox="1"/>
          <p:nvPr/>
        </p:nvSpPr>
        <p:spPr>
          <a:xfrm>
            <a:off x="3459828" y="2393799"/>
            <a:ext cx="2854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Documentos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Autores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Organizaciones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Investigadores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/>
          </a:p>
          <a:p>
            <a:pPr lvl="1"/>
            <a:endParaRPr lang="es-MX" sz="2000" dirty="0"/>
          </a:p>
          <a:p>
            <a:pPr lvl="1"/>
            <a:endParaRPr lang="es-MX" sz="2000" dirty="0"/>
          </a:p>
          <a:p>
            <a:pPr lvl="1"/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45ABCA9-7567-C935-D016-78DC526E9A1B}"/>
              </a:ext>
            </a:extLst>
          </p:cNvPr>
          <p:cNvSpPr txBox="1"/>
          <p:nvPr/>
        </p:nvSpPr>
        <p:spPr>
          <a:xfrm>
            <a:off x="6322449" y="2322589"/>
            <a:ext cx="28540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Artículos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Noticias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Documentos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Legislación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Formatos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Libros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Boletines Oficiales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+ 70 jurisdicciones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lvl="1"/>
            <a:endParaRPr lang="es-MX" sz="2000" b="1" dirty="0"/>
          </a:p>
          <a:p>
            <a:pPr lvl="1"/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Especializada</a:t>
            </a:r>
          </a:p>
        </p:txBody>
      </p:sp>
      <p:sp>
        <p:nvSpPr>
          <p:cNvPr id="28" name="Título 3">
            <a:extLst>
              <a:ext uri="{FF2B5EF4-FFF2-40B4-BE49-F238E27FC236}">
                <a16:creationId xmlns:a16="http://schemas.microsoft.com/office/drawing/2014/main" id="{75369CA4-FCAB-7FDF-CB75-B41594B6238F}"/>
              </a:ext>
            </a:extLst>
          </p:cNvPr>
          <p:cNvSpPr txBox="1">
            <a:spLocks/>
          </p:cNvSpPr>
          <p:nvPr/>
        </p:nvSpPr>
        <p:spPr>
          <a:xfrm>
            <a:off x="2995787" y="-113717"/>
            <a:ext cx="6862396" cy="905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Recursos en línea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71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784114" y="3044346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4DD079D-6A10-9CCE-9129-F49D20B89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99" y="1618672"/>
            <a:ext cx="2687783" cy="493107"/>
          </a:xfrm>
          <a:prstGeom prst="rect">
            <a:avLst/>
          </a:prstGeom>
        </p:spPr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9B88997-5521-086A-2D47-808AAEFC7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220" y="1073857"/>
            <a:ext cx="1502086" cy="1037922"/>
          </a:xfrm>
          <a:prstGeom prst="rect">
            <a:avLst/>
          </a:prstGeom>
        </p:spPr>
      </p:pic>
      <p:pic>
        <p:nvPicPr>
          <p:cNvPr id="1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9DFA05C-8C91-2DF4-D5B9-6DB780BC0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558" y="1483744"/>
            <a:ext cx="2616505" cy="628036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F107463-928F-800A-8F0A-33A739D6C588}"/>
              </a:ext>
            </a:extLst>
          </p:cNvPr>
          <p:cNvCxnSpPr/>
          <p:nvPr/>
        </p:nvCxnSpPr>
        <p:spPr>
          <a:xfrm flipH="1">
            <a:off x="3116334" y="2034000"/>
            <a:ext cx="0" cy="4824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C937D3B-B30E-3625-FEC5-8A833C483379}"/>
              </a:ext>
            </a:extLst>
          </p:cNvPr>
          <p:cNvCxnSpPr/>
          <p:nvPr/>
        </p:nvCxnSpPr>
        <p:spPr>
          <a:xfrm flipH="1">
            <a:off x="6426986" y="2034000"/>
            <a:ext cx="0" cy="4824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005F9B3-0F10-F6D2-91DC-312A64EF7D16}"/>
              </a:ext>
            </a:extLst>
          </p:cNvPr>
          <p:cNvCxnSpPr/>
          <p:nvPr/>
        </p:nvCxnSpPr>
        <p:spPr>
          <a:xfrm flipH="1">
            <a:off x="9567102" y="2034000"/>
            <a:ext cx="0" cy="48240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3">
            <a:extLst>
              <a:ext uri="{FF2B5EF4-FFF2-40B4-BE49-F238E27FC236}">
                <a16:creationId xmlns:a16="http://schemas.microsoft.com/office/drawing/2014/main" id="{6A62527E-6849-FDFC-B4F2-82D7B1E7490B}"/>
              </a:ext>
            </a:extLst>
          </p:cNvPr>
          <p:cNvSpPr txBox="1">
            <a:spLocks/>
          </p:cNvSpPr>
          <p:nvPr/>
        </p:nvSpPr>
        <p:spPr>
          <a:xfrm>
            <a:off x="2995787" y="-113717"/>
            <a:ext cx="6862396" cy="905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Recursos en línea</a:t>
            </a:r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2D989A-7DF3-E6D2-8909-04BEC4014D3B}"/>
              </a:ext>
            </a:extLst>
          </p:cNvPr>
          <p:cNvSpPr txBox="1"/>
          <p:nvPr/>
        </p:nvSpPr>
        <p:spPr>
          <a:xfrm>
            <a:off x="230794" y="2259561"/>
            <a:ext cx="28540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Libros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Estudios de caso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Hojas de cálculo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Tutoriales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err="1"/>
              <a:t>DataVis</a:t>
            </a: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415,050 ítem ´s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lvl="1"/>
            <a:endParaRPr lang="es-MX" sz="2000" b="1" dirty="0"/>
          </a:p>
          <a:p>
            <a:pPr lvl="1"/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Especializada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04D064B-C913-9793-18DF-7313F8069573}"/>
              </a:ext>
            </a:extLst>
          </p:cNvPr>
          <p:cNvSpPr txBox="1"/>
          <p:nvPr/>
        </p:nvSpPr>
        <p:spPr>
          <a:xfrm>
            <a:off x="6561286" y="2259561"/>
            <a:ext cx="287892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43 Bases de datos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Arquitectura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Ingeniería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Art. Culinarias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Educación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Medicina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Psicología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Negocios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Teología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Anatomía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Comunicación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000" b="1" dirty="0"/>
              <a:t>Historia</a:t>
            </a:r>
            <a:br>
              <a:rPr lang="es-MX" sz="2000" b="1" dirty="0"/>
            </a:b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B4A0AFF-3741-5A32-904A-56CF1B852C93}"/>
              </a:ext>
            </a:extLst>
          </p:cNvPr>
          <p:cNvSpPr txBox="1"/>
          <p:nvPr/>
        </p:nvSpPr>
        <p:spPr>
          <a:xfrm>
            <a:off x="3219128" y="2393716"/>
            <a:ext cx="3005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54 Bibliotecas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30 Instituciones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590,534 </a:t>
            </a:r>
            <a:r>
              <a:rPr lang="es-MX" sz="2000" b="1" dirty="0" err="1"/>
              <a:t>ítem´s</a:t>
            </a: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Artículos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Tesis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Libros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Conferencias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Patentes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Boletines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Manuales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Multidisciplinaria</a:t>
            </a:r>
          </a:p>
          <a:p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118764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921593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829789" y="25729"/>
            <a:ext cx="6862396" cy="768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Accesos</a:t>
            </a:r>
            <a:endParaRPr lang="es-MX" dirty="0"/>
          </a:p>
        </p:txBody>
      </p:sp>
      <p:pic>
        <p:nvPicPr>
          <p:cNvPr id="4" name="Gráfico 3" descr="Desbloquear con relleno sólido">
            <a:extLst>
              <a:ext uri="{FF2B5EF4-FFF2-40B4-BE49-F238E27FC236}">
                <a16:creationId xmlns:a16="http://schemas.microsoft.com/office/drawing/2014/main" id="{733A30B0-5DAC-EBBD-E835-5A09B0DB6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065" y="1402851"/>
            <a:ext cx="1117107" cy="11285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546DAED-7D71-19F5-B0FC-7A512630E4F9}"/>
              </a:ext>
            </a:extLst>
          </p:cNvPr>
          <p:cNvSpPr txBox="1"/>
          <p:nvPr/>
        </p:nvSpPr>
        <p:spPr>
          <a:xfrm>
            <a:off x="3691545" y="1190740"/>
            <a:ext cx="5500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Indivisa Text Sans"/>
              </a:rPr>
              <a:t>Nombre completo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Indivisa Text Sans"/>
              </a:rPr>
              <a:t>Matrícula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Indivisa Text Sans"/>
              </a:rPr>
              <a:t>Correo electrónico institucional </a:t>
            </a:r>
          </a:p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7AE1300-737D-F3F9-DCD2-898AF0596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56" y="4612138"/>
            <a:ext cx="1270064" cy="12700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0FC47A-FFD5-A465-EF90-C5F36EDE88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7786"/>
          <a:stretch/>
        </p:blipFill>
        <p:spPr>
          <a:xfrm>
            <a:off x="2498334" y="2624893"/>
            <a:ext cx="6054571" cy="414416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43CA901-EE80-B004-A871-3E8561FE164D}"/>
              </a:ext>
            </a:extLst>
          </p:cNvPr>
          <p:cNvSpPr/>
          <p:nvPr/>
        </p:nvSpPr>
        <p:spPr>
          <a:xfrm>
            <a:off x="2935860" y="4128075"/>
            <a:ext cx="1548065" cy="19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B23DA24-EA85-0B72-B8FB-425591991957}"/>
              </a:ext>
            </a:extLst>
          </p:cNvPr>
          <p:cNvSpPr/>
          <p:nvPr/>
        </p:nvSpPr>
        <p:spPr>
          <a:xfrm>
            <a:off x="3032536" y="4367565"/>
            <a:ext cx="1354712" cy="18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426A3CE-93FA-6FE4-60EC-6CE1B2767914}"/>
              </a:ext>
            </a:extLst>
          </p:cNvPr>
          <p:cNvSpPr/>
          <p:nvPr/>
        </p:nvSpPr>
        <p:spPr>
          <a:xfrm>
            <a:off x="3334767" y="4581177"/>
            <a:ext cx="1354712" cy="18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C77F392-E074-C91E-18AE-5EE60B954A5F}"/>
              </a:ext>
            </a:extLst>
          </p:cNvPr>
          <p:cNvSpPr/>
          <p:nvPr/>
        </p:nvSpPr>
        <p:spPr>
          <a:xfrm>
            <a:off x="3334767" y="4739100"/>
            <a:ext cx="1354712" cy="18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584888A-F872-7F7F-D6E7-359CD01BD476}"/>
              </a:ext>
            </a:extLst>
          </p:cNvPr>
          <p:cNvSpPr/>
          <p:nvPr/>
        </p:nvSpPr>
        <p:spPr>
          <a:xfrm>
            <a:off x="2971944" y="6355110"/>
            <a:ext cx="1494267" cy="18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A23A469-32ED-79AD-04E7-C7B0E9911AB3}"/>
              </a:ext>
            </a:extLst>
          </p:cNvPr>
          <p:cNvSpPr/>
          <p:nvPr/>
        </p:nvSpPr>
        <p:spPr>
          <a:xfrm>
            <a:off x="3129213" y="6568722"/>
            <a:ext cx="1354712" cy="18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4891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52470" y="-8155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86" y="2640417"/>
            <a:ext cx="4869337" cy="898158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90,123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158553" y="-164233"/>
            <a:ext cx="6862396" cy="1057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>
                <a:latin typeface="Indivisa Text Sans"/>
              </a:rPr>
              <a:t>2023</a:t>
            </a:r>
            <a:endParaRPr lang="es-MX" sz="6600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18E37030-09F1-4B06-2E0D-B4574906D220}"/>
              </a:ext>
            </a:extLst>
          </p:cNvPr>
          <p:cNvSpPr txBox="1">
            <a:spLocks/>
          </p:cNvSpPr>
          <p:nvPr/>
        </p:nvSpPr>
        <p:spPr>
          <a:xfrm>
            <a:off x="6305548" y="2628954"/>
            <a:ext cx="4869337" cy="8981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113,909</a:t>
            </a:r>
          </a:p>
        </p:txBody>
      </p:sp>
      <p:pic>
        <p:nvPicPr>
          <p:cNvPr id="16" name="Gráfico 15" descr="Escribano contorno">
            <a:extLst>
              <a:ext uri="{FF2B5EF4-FFF2-40B4-BE49-F238E27FC236}">
                <a16:creationId xmlns:a16="http://schemas.microsoft.com/office/drawing/2014/main" id="{9F02A992-6723-ECD7-69F2-F07FF841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8220" y="1461445"/>
            <a:ext cx="1382366" cy="1059988"/>
          </a:xfrm>
          <a:prstGeom prst="rect">
            <a:avLst/>
          </a:prstGeom>
        </p:spPr>
      </p:pic>
      <p:pic>
        <p:nvPicPr>
          <p:cNvPr id="17" name="Gráfico 16" descr="Escribano contorno">
            <a:extLst>
              <a:ext uri="{FF2B5EF4-FFF2-40B4-BE49-F238E27FC236}">
                <a16:creationId xmlns:a16="http://schemas.microsoft.com/office/drawing/2014/main" id="{C0300655-85F7-FB39-D3B9-F16AB8278A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740216" y="1405633"/>
            <a:ext cx="1434425" cy="1129081"/>
          </a:xfrm>
          <a:prstGeom prst="rect">
            <a:avLst/>
          </a:prstGeom>
        </p:spPr>
      </p:pic>
      <p:pic>
        <p:nvPicPr>
          <p:cNvPr id="27" name="Gráfico 26" descr="Fuegos artificiales con relleno sólido">
            <a:extLst>
              <a:ext uri="{FF2B5EF4-FFF2-40B4-BE49-F238E27FC236}">
                <a16:creationId xmlns:a16="http://schemas.microsoft.com/office/drawing/2014/main" id="{161FC19E-EE06-8450-CFD7-46C3E29DE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286" y="3860730"/>
            <a:ext cx="914400" cy="914400"/>
          </a:xfrm>
          <a:prstGeom prst="rect">
            <a:avLst/>
          </a:prstGeom>
        </p:spPr>
      </p:pic>
      <p:pic>
        <p:nvPicPr>
          <p:cNvPr id="29" name="Gráfico 28" descr="Escribano contorno">
            <a:extLst>
              <a:ext uri="{FF2B5EF4-FFF2-40B4-BE49-F238E27FC236}">
                <a16:creationId xmlns:a16="http://schemas.microsoft.com/office/drawing/2014/main" id="{1333F541-DEFE-D829-6309-9732FA6635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50374" y="1472908"/>
            <a:ext cx="1305525" cy="1059988"/>
          </a:xfrm>
          <a:prstGeom prst="rect">
            <a:avLst/>
          </a:prstGeom>
        </p:spPr>
      </p:pic>
      <p:pic>
        <p:nvPicPr>
          <p:cNvPr id="30" name="Gráfico 29" descr="Escribano contorno">
            <a:extLst>
              <a:ext uri="{FF2B5EF4-FFF2-40B4-BE49-F238E27FC236}">
                <a16:creationId xmlns:a16="http://schemas.microsoft.com/office/drawing/2014/main" id="{D60B4AD2-3C46-F266-0F45-444E8B3CFC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48647" y="1472908"/>
            <a:ext cx="1377452" cy="1059988"/>
          </a:xfrm>
          <a:prstGeom prst="rect">
            <a:avLst/>
          </a:prstGeom>
        </p:spPr>
      </p:pic>
      <p:pic>
        <p:nvPicPr>
          <p:cNvPr id="31" name="Gráfico 30" descr="Fuegos artificiales con relleno sólido">
            <a:extLst>
              <a:ext uri="{FF2B5EF4-FFF2-40B4-BE49-F238E27FC236}">
                <a16:creationId xmlns:a16="http://schemas.microsoft.com/office/drawing/2014/main" id="{4A0E840C-9F82-FE6E-FEAE-14257903E7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3815" y="1714554"/>
            <a:ext cx="1129792" cy="1129792"/>
          </a:xfrm>
          <a:prstGeom prst="rect">
            <a:avLst/>
          </a:prstGeom>
        </p:spPr>
      </p:pic>
      <p:pic>
        <p:nvPicPr>
          <p:cNvPr id="32" name="Gráfico 31" descr="Fuegos artificiales con relleno sólido">
            <a:extLst>
              <a:ext uri="{FF2B5EF4-FFF2-40B4-BE49-F238E27FC236}">
                <a16:creationId xmlns:a16="http://schemas.microsoft.com/office/drawing/2014/main" id="{01B60ECD-6B27-898D-AE60-6101B19A4D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86693" y="4754250"/>
            <a:ext cx="1122269" cy="1122269"/>
          </a:xfrm>
          <a:prstGeom prst="rect">
            <a:avLst/>
          </a:prstGeom>
        </p:spPr>
      </p:pic>
      <p:pic>
        <p:nvPicPr>
          <p:cNvPr id="33" name="Gráfico 32" descr="Fuegos artificiales con relleno sólido">
            <a:extLst>
              <a:ext uri="{FF2B5EF4-FFF2-40B4-BE49-F238E27FC236}">
                <a16:creationId xmlns:a16="http://schemas.microsoft.com/office/drawing/2014/main" id="{E6319036-E3F3-3BFB-39BC-F54699FE00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11619" y="313089"/>
            <a:ext cx="1063023" cy="1084392"/>
          </a:xfrm>
          <a:prstGeom prst="rect">
            <a:avLst/>
          </a:prstGeom>
        </p:spPr>
      </p:pic>
      <p:pic>
        <p:nvPicPr>
          <p:cNvPr id="34" name="Gráfico 33" descr="Fuegos artificiales con relleno sólido">
            <a:extLst>
              <a:ext uri="{FF2B5EF4-FFF2-40B4-BE49-F238E27FC236}">
                <a16:creationId xmlns:a16="http://schemas.microsoft.com/office/drawing/2014/main" id="{38C13E03-DC6A-0F2D-159C-E4412C6932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18019" y="1588394"/>
            <a:ext cx="1152826" cy="1152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3" name="Entrada de lápiz 82">
                <a:extLst>
                  <a:ext uri="{FF2B5EF4-FFF2-40B4-BE49-F238E27FC236}">
                    <a16:creationId xmlns:a16="http://schemas.microsoft.com/office/drawing/2014/main" id="{D998A6BA-108B-F3F4-328F-C20375DF0A65}"/>
                  </a:ext>
                </a:extLst>
              </p14:cNvPr>
              <p14:cNvContentPartPr/>
              <p14:nvPr/>
            </p14:nvContentPartPr>
            <p14:xfrm>
              <a:off x="530319" y="4594686"/>
              <a:ext cx="360" cy="360"/>
            </p14:xfrm>
          </p:contentPart>
        </mc:Choice>
        <mc:Fallback xmlns="">
          <p:pic>
            <p:nvPicPr>
              <p:cNvPr id="83" name="Entrada de lápiz 82">
                <a:extLst>
                  <a:ext uri="{FF2B5EF4-FFF2-40B4-BE49-F238E27FC236}">
                    <a16:creationId xmlns:a16="http://schemas.microsoft.com/office/drawing/2014/main" id="{D998A6BA-108B-F3F4-328F-C20375DF0A6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21319" y="458604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5" name="Gráfico 84" descr="Serpentinas contorno">
            <a:extLst>
              <a:ext uri="{FF2B5EF4-FFF2-40B4-BE49-F238E27FC236}">
                <a16:creationId xmlns:a16="http://schemas.microsoft.com/office/drawing/2014/main" id="{1B05447E-F196-1C11-C15D-0B9EB907D365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5447382" y="3515493"/>
            <a:ext cx="914400" cy="914400"/>
          </a:xfrm>
          <a:prstGeom prst="rect">
            <a:avLst/>
          </a:prstGeom>
        </p:spPr>
      </p:pic>
      <p:pic>
        <p:nvPicPr>
          <p:cNvPr id="87" name="Gráfico 86" descr="Grupo de personas con relleno sólido">
            <a:extLst>
              <a:ext uri="{FF2B5EF4-FFF2-40B4-BE49-F238E27FC236}">
                <a16:creationId xmlns:a16="http://schemas.microsoft.com/office/drawing/2014/main" id="{9F46BC89-B0B6-5650-FEAD-9ADD56EC2951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2688206" y="3619996"/>
            <a:ext cx="914400" cy="914400"/>
          </a:xfrm>
          <a:prstGeom prst="rect">
            <a:avLst/>
          </a:prstGeom>
        </p:spPr>
      </p:pic>
      <p:pic>
        <p:nvPicPr>
          <p:cNvPr id="89" name="Gráfico 88" descr="Interfaz de la experiencia de usuario con relleno sólido">
            <a:extLst>
              <a:ext uri="{FF2B5EF4-FFF2-40B4-BE49-F238E27FC236}">
                <a16:creationId xmlns:a16="http://schemas.microsoft.com/office/drawing/2014/main" id="{98BE6823-6D3C-8918-2FB6-6863AE4F6C3E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230743" y="3525081"/>
            <a:ext cx="914400" cy="914400"/>
          </a:xfrm>
          <a:prstGeom prst="rect">
            <a:avLst/>
          </a:prstGeom>
        </p:spPr>
      </p:pic>
      <p:pic>
        <p:nvPicPr>
          <p:cNvPr id="11" name="Vídeo 5" title="Contador de corazones en redes sociales">
            <a:hlinkClick r:id="" action="ppaction://media"/>
            <a:extLst>
              <a:ext uri="{FF2B5EF4-FFF2-40B4-BE49-F238E27FC236}">
                <a16:creationId xmlns:a16="http://schemas.microsoft.com/office/drawing/2014/main" id="{D151F7AD-317D-358F-239E-DDFF98B2A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8"/>
          <a:stretch>
            <a:fillRect/>
          </a:stretch>
        </p:blipFill>
        <p:spPr>
          <a:xfrm>
            <a:off x="75181" y="4706084"/>
            <a:ext cx="3766245" cy="2118513"/>
          </a:xfrm>
          <a:prstGeom prst="rect">
            <a:avLst/>
          </a:prstGeom>
        </p:spPr>
      </p:pic>
      <p:grpSp>
        <p:nvGrpSpPr>
          <p:cNvPr id="103" name="Grupo 102">
            <a:extLst>
              <a:ext uri="{FF2B5EF4-FFF2-40B4-BE49-F238E27FC236}">
                <a16:creationId xmlns:a16="http://schemas.microsoft.com/office/drawing/2014/main" id="{288B1BEA-4B3B-3E15-81D2-56AD13C38FBD}"/>
              </a:ext>
            </a:extLst>
          </p:cNvPr>
          <p:cNvGrpSpPr/>
          <p:nvPr/>
        </p:nvGrpSpPr>
        <p:grpSpPr>
          <a:xfrm rot="1695366">
            <a:off x="5859382" y="5239620"/>
            <a:ext cx="1634836" cy="1673842"/>
            <a:chOff x="5467947" y="3771904"/>
            <a:chExt cx="1256103" cy="1374713"/>
          </a:xfrm>
        </p:grpSpPr>
        <p:pic>
          <p:nvPicPr>
            <p:cNvPr id="21" name="Gráfico 20" descr="Globos contorno">
              <a:extLst>
                <a:ext uri="{FF2B5EF4-FFF2-40B4-BE49-F238E27FC236}">
                  <a16:creationId xmlns:a16="http://schemas.microsoft.com/office/drawing/2014/main" id="{90616F69-D61E-6DFF-AC0D-3031260EB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p:blipFill>
          <p:spPr>
            <a:xfrm rot="19925930">
              <a:off x="5467947" y="3771904"/>
              <a:ext cx="1256103" cy="1374713"/>
            </a:xfrm>
            <a:prstGeom prst="rect">
              <a:avLst/>
            </a:prstGeom>
          </p:spPr>
        </p:pic>
        <p:grpSp>
          <p:nvGrpSpPr>
            <p:cNvPr id="102" name="Grupo 101">
              <a:extLst>
                <a:ext uri="{FF2B5EF4-FFF2-40B4-BE49-F238E27FC236}">
                  <a16:creationId xmlns:a16="http://schemas.microsoft.com/office/drawing/2014/main" id="{3C851C51-8A4D-DD42-6122-1128162678E9}"/>
                </a:ext>
              </a:extLst>
            </p:cNvPr>
            <p:cNvGrpSpPr/>
            <p:nvPr/>
          </p:nvGrpSpPr>
          <p:grpSpPr>
            <a:xfrm rot="18165722">
              <a:off x="5564128" y="3916530"/>
              <a:ext cx="938740" cy="921240"/>
              <a:chOff x="43786" y="5775406"/>
              <a:chExt cx="938740" cy="92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2" name="Entrada de lápiz 11">
                    <a:extLst>
                      <a:ext uri="{FF2B5EF4-FFF2-40B4-BE49-F238E27FC236}">
                        <a16:creationId xmlns:a16="http://schemas.microsoft.com/office/drawing/2014/main" id="{56835E26-A87A-3E44-4D57-AD48A98B15E5}"/>
                      </a:ext>
                    </a:extLst>
                  </p14:cNvPr>
                  <p14:cNvContentPartPr/>
                  <p14:nvPr/>
                </p14:nvContentPartPr>
                <p14:xfrm>
                  <a:off x="223369" y="6146387"/>
                  <a:ext cx="75960" cy="157680"/>
                </p14:xfrm>
              </p:contentPart>
            </mc:Choice>
            <mc:Fallback xmlns="">
              <p:pic>
                <p:nvPicPr>
                  <p:cNvPr id="12" name="Entrada de lápiz 11">
                    <a:extLst>
                      <a:ext uri="{FF2B5EF4-FFF2-40B4-BE49-F238E27FC236}">
                        <a16:creationId xmlns:a16="http://schemas.microsoft.com/office/drawing/2014/main" id="{56835E26-A87A-3E44-4D57-AD48A98B15E5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15980" y="6139471"/>
                    <a:ext cx="90443" cy="1712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3">
                <p14:nvContentPartPr>
                  <p14:cNvPr id="13" name="Entrada de lápiz 12">
                    <a:extLst>
                      <a:ext uri="{FF2B5EF4-FFF2-40B4-BE49-F238E27FC236}">
                        <a16:creationId xmlns:a16="http://schemas.microsoft.com/office/drawing/2014/main" id="{EF8DD775-3569-5A6F-D188-AB931AA6EC2F}"/>
                      </a:ext>
                    </a:extLst>
                  </p14:cNvPr>
                  <p14:cNvContentPartPr/>
                  <p14:nvPr/>
                </p14:nvContentPartPr>
                <p14:xfrm>
                  <a:off x="159706" y="6003720"/>
                  <a:ext cx="345600" cy="601920"/>
                </p14:xfrm>
              </p:contentPart>
            </mc:Choice>
            <mc:Fallback xmlns="">
              <p:pic>
                <p:nvPicPr>
                  <p:cNvPr id="13" name="Entrada de lápiz 12">
                    <a:extLst>
                      <a:ext uri="{FF2B5EF4-FFF2-40B4-BE49-F238E27FC236}">
                        <a16:creationId xmlns:a16="http://schemas.microsoft.com/office/drawing/2014/main" id="{EF8DD775-3569-5A6F-D188-AB931AA6EC2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144924" y="5989889"/>
                    <a:ext cx="374868" cy="62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5">
                <p14:nvContentPartPr>
                  <p14:cNvPr id="14" name="Entrada de lápiz 13">
                    <a:extLst>
                      <a:ext uri="{FF2B5EF4-FFF2-40B4-BE49-F238E27FC236}">
                        <a16:creationId xmlns:a16="http://schemas.microsoft.com/office/drawing/2014/main" id="{95C92755-94D4-5A5E-6EB1-DCF109CD33B1}"/>
                      </a:ext>
                    </a:extLst>
                  </p14:cNvPr>
                  <p14:cNvContentPartPr/>
                  <p14:nvPr/>
                </p14:nvContentPartPr>
                <p14:xfrm>
                  <a:off x="191386" y="6287400"/>
                  <a:ext cx="255960" cy="304560"/>
                </p14:xfrm>
              </p:contentPart>
            </mc:Choice>
            <mc:Fallback xmlns="">
              <p:pic>
                <p:nvPicPr>
                  <p:cNvPr id="14" name="Entrada de lápiz 13">
                    <a:extLst>
                      <a:ext uri="{FF2B5EF4-FFF2-40B4-BE49-F238E27FC236}">
                        <a16:creationId xmlns:a16="http://schemas.microsoft.com/office/drawing/2014/main" id="{95C92755-94D4-5A5E-6EB1-DCF109CD33B1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176591" y="6273569"/>
                    <a:ext cx="285255" cy="33194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274CB634-5A6A-B12C-2382-CF41EF6CC9BC}"/>
                  </a:ext>
                </a:extLst>
              </p:cNvPr>
              <p:cNvGrpSpPr/>
              <p:nvPr/>
            </p:nvGrpSpPr>
            <p:grpSpPr>
              <a:xfrm>
                <a:off x="43786" y="5990760"/>
                <a:ext cx="369720" cy="574200"/>
                <a:chOff x="43786" y="5990760"/>
                <a:chExt cx="369720" cy="574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7">
                  <p14:nvContentPartPr>
                    <p14:cNvPr id="18" name="Entrada de lápiz 17">
                      <a:extLst>
                        <a:ext uri="{FF2B5EF4-FFF2-40B4-BE49-F238E27FC236}">
                          <a16:creationId xmlns:a16="http://schemas.microsoft.com/office/drawing/2014/main" id="{A54AAF9F-707E-F396-8C25-B0540A8168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746" y="5990760"/>
                    <a:ext cx="338760" cy="574200"/>
                  </p14:xfrm>
                </p:contentPart>
              </mc:Choice>
              <mc:Fallback xmlns="">
                <p:pic>
                  <p:nvPicPr>
                    <p:cNvPr id="36" name="Entrada de lápiz 35">
                      <a:extLst>
                        <a:ext uri="{FF2B5EF4-FFF2-40B4-BE49-F238E27FC236}">
                          <a16:creationId xmlns:a16="http://schemas.microsoft.com/office/drawing/2014/main" id="{A54AAF9F-707E-F396-8C25-B0540A816838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56746" y="5973120"/>
                      <a:ext cx="374400" cy="60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8">
                  <p14:nvContentPartPr>
                    <p14:cNvPr id="19" name="Entrada de lápiz 18">
                      <a:extLst>
                        <a:ext uri="{FF2B5EF4-FFF2-40B4-BE49-F238E27FC236}">
                          <a16:creationId xmlns:a16="http://schemas.microsoft.com/office/drawing/2014/main" id="{10D6D583-3F0C-D065-F35C-36233FDF46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6786" y="6257160"/>
                    <a:ext cx="214200" cy="212760"/>
                  </p14:xfrm>
                </p:contentPart>
              </mc:Choice>
              <mc:Fallback xmlns="">
                <p:pic>
                  <p:nvPicPr>
                    <p:cNvPr id="37" name="Entrada de lápiz 36">
                      <a:extLst>
                        <a:ext uri="{FF2B5EF4-FFF2-40B4-BE49-F238E27FC236}">
                          <a16:creationId xmlns:a16="http://schemas.microsoft.com/office/drawing/2014/main" id="{10D6D583-3F0C-D065-F35C-36233FDF46A5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89146" y="6239520"/>
                      <a:ext cx="249840" cy="248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9">
                  <p14:nvContentPartPr>
                    <p14:cNvPr id="20" name="Entrada de lápiz 19">
                      <a:extLst>
                        <a:ext uri="{FF2B5EF4-FFF2-40B4-BE49-F238E27FC236}">
                          <a16:creationId xmlns:a16="http://schemas.microsoft.com/office/drawing/2014/main" id="{DF86A0B6-6091-4883-096D-F711A6AD38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86" y="6018840"/>
                    <a:ext cx="137160" cy="416160"/>
                  </p14:xfrm>
                </p:contentPart>
              </mc:Choice>
              <mc:Fallback xmlns="">
                <p:pic>
                  <p:nvPicPr>
                    <p:cNvPr id="43" name="Entrada de lápiz 42">
                      <a:extLst>
                        <a:ext uri="{FF2B5EF4-FFF2-40B4-BE49-F238E27FC236}">
                          <a16:creationId xmlns:a16="http://schemas.microsoft.com/office/drawing/2014/main" id="{DF86A0B6-6091-4883-096D-F711A6AD388E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26146" y="6001200"/>
                      <a:ext cx="172800" cy="451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0">
                <p14:nvContentPartPr>
                  <p14:cNvPr id="22" name="Entrada de lápiz 21">
                    <a:extLst>
                      <a:ext uri="{FF2B5EF4-FFF2-40B4-BE49-F238E27FC236}">
                        <a16:creationId xmlns:a16="http://schemas.microsoft.com/office/drawing/2014/main" id="{8D3636F3-5AFC-37E1-4846-59DA7AC15E31}"/>
                      </a:ext>
                    </a:extLst>
                  </p14:cNvPr>
                  <p14:cNvContentPartPr/>
                  <p14:nvPr/>
                </p14:nvContentPartPr>
                <p14:xfrm>
                  <a:off x="467726" y="6064846"/>
                  <a:ext cx="487080" cy="569160"/>
                </p14:xfrm>
              </p:contentPart>
            </mc:Choice>
            <mc:Fallback xmlns="">
              <p:pic>
                <p:nvPicPr>
                  <p:cNvPr id="22" name="Entrada de lápiz 21">
                    <a:extLst>
                      <a:ext uri="{FF2B5EF4-FFF2-40B4-BE49-F238E27FC236}">
                        <a16:creationId xmlns:a16="http://schemas.microsoft.com/office/drawing/2014/main" id="{8D3636F3-5AFC-37E1-4846-59DA7AC15E31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52939" y="6051005"/>
                    <a:ext cx="516358" cy="5965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2">
                <p14:nvContentPartPr>
                  <p14:cNvPr id="23" name="Entrada de lápiz 22">
                    <a:extLst>
                      <a:ext uri="{FF2B5EF4-FFF2-40B4-BE49-F238E27FC236}">
                        <a16:creationId xmlns:a16="http://schemas.microsoft.com/office/drawing/2014/main" id="{E99E7233-F1AE-8A75-6801-7863307D54E7}"/>
                      </a:ext>
                    </a:extLst>
                  </p14:cNvPr>
                  <p14:cNvContentPartPr/>
                  <p14:nvPr/>
                </p14:nvContentPartPr>
                <p14:xfrm>
                  <a:off x="726206" y="6366166"/>
                  <a:ext cx="190080" cy="241200"/>
                </p14:xfrm>
              </p:contentPart>
            </mc:Choice>
            <mc:Fallback xmlns="">
              <p:pic>
                <p:nvPicPr>
                  <p:cNvPr id="23" name="Entrada de lápiz 22">
                    <a:extLst>
                      <a:ext uri="{FF2B5EF4-FFF2-40B4-BE49-F238E27FC236}">
                        <a16:creationId xmlns:a16="http://schemas.microsoft.com/office/drawing/2014/main" id="{E99E7233-F1AE-8A75-6801-7863307D54E7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11425" y="6352336"/>
                    <a:ext cx="219346" cy="26858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4" name="Grupo 23">
                <a:extLst>
                  <a:ext uri="{FF2B5EF4-FFF2-40B4-BE49-F238E27FC236}">
                    <a16:creationId xmlns:a16="http://schemas.microsoft.com/office/drawing/2014/main" id="{3CF84D8A-4D3A-2020-8208-035DC9EC79DD}"/>
                  </a:ext>
                </a:extLst>
              </p:cNvPr>
              <p:cNvGrpSpPr/>
              <p:nvPr/>
            </p:nvGrpSpPr>
            <p:grpSpPr>
              <a:xfrm>
                <a:off x="703886" y="6200926"/>
                <a:ext cx="278640" cy="408240"/>
                <a:chOff x="703886" y="6200926"/>
                <a:chExt cx="278640" cy="40824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4">
                  <p14:nvContentPartPr>
                    <p14:cNvPr id="25" name="Entrada de lápiz 24">
                      <a:extLst>
                        <a:ext uri="{FF2B5EF4-FFF2-40B4-BE49-F238E27FC236}">
                          <a16:creationId xmlns:a16="http://schemas.microsoft.com/office/drawing/2014/main" id="{F7028692-AAB8-536F-E5B5-303FCB889B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3886" y="6241246"/>
                    <a:ext cx="275400" cy="367920"/>
                  </p14:xfrm>
                </p:contentPart>
              </mc:Choice>
              <mc:Fallback xmlns="">
                <p:pic>
                  <p:nvPicPr>
                    <p:cNvPr id="47" name="Entrada de lápiz 46">
                      <a:extLst>
                        <a:ext uri="{FF2B5EF4-FFF2-40B4-BE49-F238E27FC236}">
                          <a16:creationId xmlns:a16="http://schemas.microsoft.com/office/drawing/2014/main" id="{F7028692-AAB8-536F-E5B5-303FCB889B44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686246" y="6223246"/>
                      <a:ext cx="311040" cy="40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5">
                  <p14:nvContentPartPr>
                    <p14:cNvPr id="26" name="Entrada de lápiz 25">
                      <a:extLst>
                        <a:ext uri="{FF2B5EF4-FFF2-40B4-BE49-F238E27FC236}">
                          <a16:creationId xmlns:a16="http://schemas.microsoft.com/office/drawing/2014/main" id="{D3FFF2B7-6C84-AEF5-B1E2-D8581738B2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926" y="6569926"/>
                    <a:ext cx="5760" cy="360"/>
                  </p14:xfrm>
                </p:contentPart>
              </mc:Choice>
              <mc:Fallback xmlns="">
                <p:pic>
                  <p:nvPicPr>
                    <p:cNvPr id="48" name="Entrada de lápiz 47">
                      <a:extLst>
                        <a:ext uri="{FF2B5EF4-FFF2-40B4-BE49-F238E27FC236}">
                          <a16:creationId xmlns:a16="http://schemas.microsoft.com/office/drawing/2014/main" id="{D3FFF2B7-6C84-AEF5-B1E2-D8581738B20F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726926" y="6552286"/>
                      <a:ext cx="414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6">
                  <p14:nvContentPartPr>
                    <p14:cNvPr id="28" name="Entrada de lápiz 27">
                      <a:extLst>
                        <a:ext uri="{FF2B5EF4-FFF2-40B4-BE49-F238E27FC236}">
                          <a16:creationId xmlns:a16="http://schemas.microsoft.com/office/drawing/2014/main" id="{27966CC0-889F-9395-D0D2-79FDBCDABC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2606" y="6554446"/>
                    <a:ext cx="360" cy="360"/>
                  </p14:xfrm>
                </p:contentPart>
              </mc:Choice>
              <mc:Fallback xmlns="">
                <p:pic>
                  <p:nvPicPr>
                    <p:cNvPr id="51" name="Entrada de lápiz 50">
                      <a:extLst>
                        <a:ext uri="{FF2B5EF4-FFF2-40B4-BE49-F238E27FC236}">
                          <a16:creationId xmlns:a16="http://schemas.microsoft.com/office/drawing/2014/main" id="{27966CC0-889F-9395-D0D2-79FDBCDABC2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794966" y="653680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7">
                  <p14:nvContentPartPr>
                    <p14:cNvPr id="38" name="Entrada de lápiz 37">
                      <a:extLst>
                        <a:ext uri="{FF2B5EF4-FFF2-40B4-BE49-F238E27FC236}">
                          <a16:creationId xmlns:a16="http://schemas.microsoft.com/office/drawing/2014/main" id="{B28C468F-D1E5-3A4B-42C0-45BE0F8B80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4206" y="6536086"/>
                    <a:ext cx="360" cy="360"/>
                  </p14:xfrm>
                </p:contentPart>
              </mc:Choice>
              <mc:Fallback xmlns="">
                <p:pic>
                  <p:nvPicPr>
                    <p:cNvPr id="52" name="Entrada de lápiz 51">
                      <a:extLst>
                        <a:ext uri="{FF2B5EF4-FFF2-40B4-BE49-F238E27FC236}">
                          <a16:creationId xmlns:a16="http://schemas.microsoft.com/office/drawing/2014/main" id="{B28C468F-D1E5-3A4B-42C0-45BE0F8B80C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816206" y="651844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8">
                  <p14:nvContentPartPr>
                    <p14:cNvPr id="40" name="Entrada de lápiz 39">
                      <a:extLst>
                        <a:ext uri="{FF2B5EF4-FFF2-40B4-BE49-F238E27FC236}">
                          <a16:creationId xmlns:a16="http://schemas.microsoft.com/office/drawing/2014/main" id="{508898CC-CB26-783D-A88A-1DC09B57E3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8686" y="6514486"/>
                    <a:ext cx="360" cy="360"/>
                  </p14:xfrm>
                </p:contentPart>
              </mc:Choice>
              <mc:Fallback xmlns="">
                <p:pic>
                  <p:nvPicPr>
                    <p:cNvPr id="54" name="Entrada de lápiz 53">
                      <a:extLst>
                        <a:ext uri="{FF2B5EF4-FFF2-40B4-BE49-F238E27FC236}">
                          <a16:creationId xmlns:a16="http://schemas.microsoft.com/office/drawing/2014/main" id="{508898CC-CB26-783D-A88A-1DC09B57E33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841046" y="649684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9">
                  <p14:nvContentPartPr>
                    <p14:cNvPr id="42" name="Entrada de lápiz 41">
                      <a:extLst>
                        <a:ext uri="{FF2B5EF4-FFF2-40B4-BE49-F238E27FC236}">
                          <a16:creationId xmlns:a16="http://schemas.microsoft.com/office/drawing/2014/main" id="{4EAFB63C-8DF0-4722-21E4-F6152E7EE3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7406" y="6502246"/>
                    <a:ext cx="360" cy="360"/>
                  </p14:xfrm>
                </p:contentPart>
              </mc:Choice>
              <mc:Fallback xmlns="">
                <p:pic>
                  <p:nvPicPr>
                    <p:cNvPr id="55" name="Entrada de lápiz 54">
                      <a:extLst>
                        <a:ext uri="{FF2B5EF4-FFF2-40B4-BE49-F238E27FC236}">
                          <a16:creationId xmlns:a16="http://schemas.microsoft.com/office/drawing/2014/main" id="{4EAFB63C-8DF0-4722-21E4-F6152E7EE3C4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859406" y="648460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0">
                  <p14:nvContentPartPr>
                    <p14:cNvPr id="49" name="Entrada de lápiz 48">
                      <a:extLst>
                        <a:ext uri="{FF2B5EF4-FFF2-40B4-BE49-F238E27FC236}">
                          <a16:creationId xmlns:a16="http://schemas.microsoft.com/office/drawing/2014/main" id="{29940AEE-59BD-26C1-EEBA-8C5819A564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526" y="6477766"/>
                    <a:ext cx="360" cy="360"/>
                  </p14:xfrm>
                </p:contentPart>
              </mc:Choice>
              <mc:Fallback xmlns="">
                <p:pic>
                  <p:nvPicPr>
                    <p:cNvPr id="57" name="Entrada de lápiz 56">
                      <a:extLst>
                        <a:ext uri="{FF2B5EF4-FFF2-40B4-BE49-F238E27FC236}">
                          <a16:creationId xmlns:a16="http://schemas.microsoft.com/office/drawing/2014/main" id="{29940AEE-59BD-26C1-EEBA-8C5819A5649C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874886" y="645976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1">
                  <p14:nvContentPartPr>
                    <p14:cNvPr id="50" name="Entrada de lápiz 49">
                      <a:extLst>
                        <a:ext uri="{FF2B5EF4-FFF2-40B4-BE49-F238E27FC236}">
                          <a16:creationId xmlns:a16="http://schemas.microsoft.com/office/drawing/2014/main" id="{0BA31A26-E70D-5CDE-BA23-32959754A4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246" y="6452926"/>
                    <a:ext cx="360" cy="360"/>
                  </p14:xfrm>
                </p:contentPart>
              </mc:Choice>
              <mc:Fallback xmlns="">
                <p:pic>
                  <p:nvPicPr>
                    <p:cNvPr id="58" name="Entrada de lápiz 57">
                      <a:extLst>
                        <a:ext uri="{FF2B5EF4-FFF2-40B4-BE49-F238E27FC236}">
                          <a16:creationId xmlns:a16="http://schemas.microsoft.com/office/drawing/2014/main" id="{0BA31A26-E70D-5CDE-BA23-32959754A428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893246" y="643528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2">
                  <p14:nvContentPartPr>
                    <p14:cNvPr id="53" name="Entrada de lápiz 52">
                      <a:extLst>
                        <a:ext uri="{FF2B5EF4-FFF2-40B4-BE49-F238E27FC236}">
                          <a16:creationId xmlns:a16="http://schemas.microsoft.com/office/drawing/2014/main" id="{470F2359-F448-3A4A-A0FE-364C5CF98C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3486" y="6433126"/>
                    <a:ext cx="360" cy="1440"/>
                  </p14:xfrm>
                </p:contentPart>
              </mc:Choice>
              <mc:Fallback xmlns="">
                <p:pic>
                  <p:nvPicPr>
                    <p:cNvPr id="59" name="Entrada de lápiz 58">
                      <a:extLst>
                        <a:ext uri="{FF2B5EF4-FFF2-40B4-BE49-F238E27FC236}">
                          <a16:creationId xmlns:a16="http://schemas.microsoft.com/office/drawing/2014/main" id="{470F2359-F448-3A4A-A0FE-364C5CF98C15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905846" y="6415486"/>
                      <a:ext cx="36000" cy="3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3">
                  <p14:nvContentPartPr>
                    <p14:cNvPr id="56" name="Entrada de lápiz 55">
                      <a:extLst>
                        <a:ext uri="{FF2B5EF4-FFF2-40B4-BE49-F238E27FC236}">
                          <a16:creationId xmlns:a16="http://schemas.microsoft.com/office/drawing/2014/main" id="{8F03E521-B366-1FF9-28B6-8ED8614AA9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2646" y="6200926"/>
                    <a:ext cx="209880" cy="384840"/>
                  </p14:xfrm>
                </p:contentPart>
              </mc:Choice>
              <mc:Fallback xmlns="">
                <p:pic>
                  <p:nvPicPr>
                    <p:cNvPr id="61" name="Entrada de lápiz 60">
                      <a:extLst>
                        <a:ext uri="{FF2B5EF4-FFF2-40B4-BE49-F238E27FC236}">
                          <a16:creationId xmlns:a16="http://schemas.microsoft.com/office/drawing/2014/main" id="{8F03E521-B366-1FF9-28B6-8ED8614AA9F0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754646" y="6182926"/>
                      <a:ext cx="245520" cy="42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4">
                  <p14:nvContentPartPr>
                    <p14:cNvPr id="60" name="Entrada de lápiz 59">
                      <a:extLst>
                        <a:ext uri="{FF2B5EF4-FFF2-40B4-BE49-F238E27FC236}">
                          <a16:creationId xmlns:a16="http://schemas.microsoft.com/office/drawing/2014/main" id="{476149D8-CEB4-D537-BAC5-AB418F69C3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1286" y="6237286"/>
                    <a:ext cx="1440" cy="360"/>
                  </p14:xfrm>
                </p:contentPart>
              </mc:Choice>
              <mc:Fallback xmlns="">
                <p:pic>
                  <p:nvPicPr>
                    <p:cNvPr id="62" name="Entrada de lápiz 61">
                      <a:extLst>
                        <a:ext uri="{FF2B5EF4-FFF2-40B4-BE49-F238E27FC236}">
                          <a16:creationId xmlns:a16="http://schemas.microsoft.com/office/drawing/2014/main" id="{476149D8-CEB4-D537-BAC5-AB418F69C3F2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853286" y="6219646"/>
                      <a:ext cx="3708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0AD7E7B3-D82A-45BA-4CB4-A3F7ED0E678C}"/>
                  </a:ext>
                </a:extLst>
              </p:cNvPr>
              <p:cNvGrpSpPr/>
              <p:nvPr/>
            </p:nvGrpSpPr>
            <p:grpSpPr>
              <a:xfrm>
                <a:off x="329486" y="5775406"/>
                <a:ext cx="428040" cy="340920"/>
                <a:chOff x="329486" y="5775406"/>
                <a:chExt cx="428040" cy="3409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5">
                  <p14:nvContentPartPr>
                    <p14:cNvPr id="78" name="Entrada de lápiz 77">
                      <a:extLst>
                        <a:ext uri="{FF2B5EF4-FFF2-40B4-BE49-F238E27FC236}">
                          <a16:creationId xmlns:a16="http://schemas.microsoft.com/office/drawing/2014/main" id="{2B1741BA-C13C-D3C2-FC26-1CD19817ED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8486" y="5793766"/>
                    <a:ext cx="419040" cy="322560"/>
                  </p14:xfrm>
                </p:contentPart>
              </mc:Choice>
              <mc:Fallback xmlns="">
                <p:pic>
                  <p:nvPicPr>
                    <p:cNvPr id="64" name="Entrada de lápiz 63">
                      <a:extLst>
                        <a:ext uri="{FF2B5EF4-FFF2-40B4-BE49-F238E27FC236}">
                          <a16:creationId xmlns:a16="http://schemas.microsoft.com/office/drawing/2014/main" id="{2B1741BA-C13C-D3C2-FC26-1CD19817EDD7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20846" y="5776126"/>
                      <a:ext cx="454680" cy="35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6">
                  <p14:nvContentPartPr>
                    <p14:cNvPr id="84" name="Entrada de lápiz 83">
                      <a:extLst>
                        <a:ext uri="{FF2B5EF4-FFF2-40B4-BE49-F238E27FC236}">
                          <a16:creationId xmlns:a16="http://schemas.microsoft.com/office/drawing/2014/main" id="{53F949F6-9559-69AD-6A20-22F27795E8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2486" y="5827966"/>
                    <a:ext cx="1800" cy="360"/>
                  </p14:xfrm>
                </p:contentPart>
              </mc:Choice>
              <mc:Fallback xmlns="">
                <p:pic>
                  <p:nvPicPr>
                    <p:cNvPr id="65" name="Entrada de lápiz 64">
                      <a:extLst>
                        <a:ext uri="{FF2B5EF4-FFF2-40B4-BE49-F238E27FC236}">
                          <a16:creationId xmlns:a16="http://schemas.microsoft.com/office/drawing/2014/main" id="{53F949F6-9559-69AD-6A20-22F27795E861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554486" y="5809966"/>
                      <a:ext cx="3744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7">
                  <p14:nvContentPartPr>
                    <p14:cNvPr id="86" name="Entrada de lápiz 85">
                      <a:extLst>
                        <a:ext uri="{FF2B5EF4-FFF2-40B4-BE49-F238E27FC236}">
                          <a16:creationId xmlns:a16="http://schemas.microsoft.com/office/drawing/2014/main" id="{C3F15BB9-0F34-45B4-2296-B2B595222A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446" y="5821846"/>
                    <a:ext cx="1800" cy="360"/>
                  </p14:xfrm>
                </p:contentPart>
              </mc:Choice>
              <mc:Fallback xmlns="">
                <p:pic>
                  <p:nvPicPr>
                    <p:cNvPr id="66" name="Entrada de lápiz 65">
                      <a:extLst>
                        <a:ext uri="{FF2B5EF4-FFF2-40B4-BE49-F238E27FC236}">
                          <a16:creationId xmlns:a16="http://schemas.microsoft.com/office/drawing/2014/main" id="{C3F15BB9-0F34-45B4-2296-B2B595222AF6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522446" y="5803846"/>
                      <a:ext cx="3744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28">
                  <p14:nvContentPartPr>
                    <p14:cNvPr id="88" name="Entrada de lápiz 87">
                      <a:extLst>
                        <a:ext uri="{FF2B5EF4-FFF2-40B4-BE49-F238E27FC236}">
                          <a16:creationId xmlns:a16="http://schemas.microsoft.com/office/drawing/2014/main" id="{5A31D588-7A33-8B96-86E7-6085CC7962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486" y="5775406"/>
                    <a:ext cx="277200" cy="151560"/>
                  </p14:xfrm>
                </p:contentPart>
              </mc:Choice>
              <mc:Fallback xmlns="">
                <p:pic>
                  <p:nvPicPr>
                    <p:cNvPr id="68" name="Entrada de lápiz 67">
                      <a:extLst>
                        <a:ext uri="{FF2B5EF4-FFF2-40B4-BE49-F238E27FC236}">
                          <a16:creationId xmlns:a16="http://schemas.microsoft.com/office/drawing/2014/main" id="{5A31D588-7A33-8B96-86E7-6085CC7962E3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311846" y="5757766"/>
                      <a:ext cx="312840" cy="187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90" name="Entrada de lápiz 89">
                    <a:extLst>
                      <a:ext uri="{FF2B5EF4-FFF2-40B4-BE49-F238E27FC236}">
                        <a16:creationId xmlns:a16="http://schemas.microsoft.com/office/drawing/2014/main" id="{7C52D02E-56AD-C80C-AAC6-CCA615297D0A}"/>
                      </a:ext>
                    </a:extLst>
                  </p14:cNvPr>
                  <p14:cNvContentPartPr/>
                  <p14:nvPr/>
                </p14:nvContentPartPr>
                <p14:xfrm>
                  <a:off x="550886" y="6078526"/>
                  <a:ext cx="100080" cy="79200"/>
                </p14:xfrm>
              </p:contentPart>
            </mc:Choice>
            <mc:Fallback xmlns="">
              <p:pic>
                <p:nvPicPr>
                  <p:cNvPr id="90" name="Entrada de lápiz 89">
                    <a:extLst>
                      <a:ext uri="{FF2B5EF4-FFF2-40B4-BE49-F238E27FC236}">
                        <a16:creationId xmlns:a16="http://schemas.microsoft.com/office/drawing/2014/main" id="{7C52D02E-56AD-C80C-AAC6-CCA615297D0A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543484" y="6071603"/>
                    <a:ext cx="114589" cy="92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91" name="Entrada de lápiz 90">
                    <a:extLst>
                      <a:ext uri="{FF2B5EF4-FFF2-40B4-BE49-F238E27FC236}">
                        <a16:creationId xmlns:a16="http://schemas.microsoft.com/office/drawing/2014/main" id="{E8A3DA8E-3833-9DE5-4DF5-007C2045374A}"/>
                      </a:ext>
                    </a:extLst>
                  </p14:cNvPr>
                  <p14:cNvContentPartPr/>
                  <p14:nvPr/>
                </p14:nvContentPartPr>
                <p14:xfrm>
                  <a:off x="646286" y="6025966"/>
                  <a:ext cx="137160" cy="55080"/>
                </p14:xfrm>
              </p:contentPart>
            </mc:Choice>
            <mc:Fallback xmlns="">
              <p:pic>
                <p:nvPicPr>
                  <p:cNvPr id="91" name="Entrada de lápiz 90">
                    <a:extLst>
                      <a:ext uri="{FF2B5EF4-FFF2-40B4-BE49-F238E27FC236}">
                        <a16:creationId xmlns:a16="http://schemas.microsoft.com/office/drawing/2014/main" id="{E8A3DA8E-3833-9DE5-4DF5-007C2045374A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38864" y="6019011"/>
                    <a:ext cx="151707" cy="68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92" name="Entrada de lápiz 91">
                    <a:extLst>
                      <a:ext uri="{FF2B5EF4-FFF2-40B4-BE49-F238E27FC236}">
                        <a16:creationId xmlns:a16="http://schemas.microsoft.com/office/drawing/2014/main" id="{F7D714BE-6999-27B2-3453-913493276A4A}"/>
                      </a:ext>
                    </a:extLst>
                  </p14:cNvPr>
                  <p14:cNvContentPartPr/>
                  <p14:nvPr/>
                </p14:nvContentPartPr>
                <p14:xfrm>
                  <a:off x="283046" y="5947486"/>
                  <a:ext cx="268200" cy="204120"/>
                </p14:xfrm>
              </p:contentPart>
            </mc:Choice>
            <mc:Fallback xmlns="">
              <p:pic>
                <p:nvPicPr>
                  <p:cNvPr id="92" name="Entrada de lápiz 91">
                    <a:extLst>
                      <a:ext uri="{FF2B5EF4-FFF2-40B4-BE49-F238E27FC236}">
                        <a16:creationId xmlns:a16="http://schemas.microsoft.com/office/drawing/2014/main" id="{F7D714BE-6999-27B2-3453-913493276A4A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75653" y="5940553"/>
                    <a:ext cx="282689" cy="2177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93" name="Entrada de lápiz 92">
                    <a:extLst>
                      <a:ext uri="{FF2B5EF4-FFF2-40B4-BE49-F238E27FC236}">
                        <a16:creationId xmlns:a16="http://schemas.microsoft.com/office/drawing/2014/main" id="{E6E80C89-0813-D3AF-C200-E892D63E0B09}"/>
                      </a:ext>
                    </a:extLst>
                  </p14:cNvPr>
                  <p14:cNvContentPartPr/>
                  <p14:nvPr/>
                </p14:nvContentPartPr>
                <p14:xfrm>
                  <a:off x="435326" y="6122806"/>
                  <a:ext cx="104040" cy="281520"/>
                </p14:xfrm>
              </p:contentPart>
            </mc:Choice>
            <mc:Fallback xmlns="">
              <p:pic>
                <p:nvPicPr>
                  <p:cNvPr id="93" name="Entrada de lápiz 92">
                    <a:extLst>
                      <a:ext uri="{FF2B5EF4-FFF2-40B4-BE49-F238E27FC236}">
                        <a16:creationId xmlns:a16="http://schemas.microsoft.com/office/drawing/2014/main" id="{E6E80C89-0813-D3AF-C200-E892D63E0B09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427937" y="6115886"/>
                    <a:ext cx="118523" cy="2950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7">
                <p14:nvContentPartPr>
                  <p14:cNvPr id="94" name="Entrada de lápiz 93">
                    <a:extLst>
                      <a:ext uri="{FF2B5EF4-FFF2-40B4-BE49-F238E27FC236}">
                        <a16:creationId xmlns:a16="http://schemas.microsoft.com/office/drawing/2014/main" id="{AD825141-6949-5CC3-C995-2C1D4FABD541}"/>
                      </a:ext>
                    </a:extLst>
                  </p14:cNvPr>
                  <p14:cNvContentPartPr/>
                  <p14:nvPr/>
                </p14:nvContentPartPr>
                <p14:xfrm>
                  <a:off x="461606" y="6693046"/>
                  <a:ext cx="360" cy="3600"/>
                </p14:xfrm>
              </p:contentPart>
            </mc:Choice>
            <mc:Fallback xmlns="">
              <p:pic>
                <p:nvPicPr>
                  <p:cNvPr id="94" name="Entrada de lápiz 93">
                    <a:extLst>
                      <a:ext uri="{FF2B5EF4-FFF2-40B4-BE49-F238E27FC236}">
                        <a16:creationId xmlns:a16="http://schemas.microsoft.com/office/drawing/2014/main" id="{AD825141-6949-5CC3-C995-2C1D4FABD541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452606" y="6686123"/>
                    <a:ext cx="18000" cy="171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9">
                <p14:nvContentPartPr>
                  <p14:cNvPr id="95" name="Entrada de lápiz 94">
                    <a:extLst>
                      <a:ext uri="{FF2B5EF4-FFF2-40B4-BE49-F238E27FC236}">
                        <a16:creationId xmlns:a16="http://schemas.microsoft.com/office/drawing/2014/main" id="{F623B1EE-287D-5B81-3EE6-465C59BB28E2}"/>
                      </a:ext>
                    </a:extLst>
                  </p14:cNvPr>
                  <p14:cNvContentPartPr/>
                  <p14:nvPr/>
                </p14:nvContentPartPr>
                <p14:xfrm>
                  <a:off x="429926" y="6629686"/>
                  <a:ext cx="66960" cy="60480"/>
                </p14:xfrm>
              </p:contentPart>
            </mc:Choice>
            <mc:Fallback xmlns="">
              <p:pic>
                <p:nvPicPr>
                  <p:cNvPr id="95" name="Entrada de lápiz 94">
                    <a:extLst>
                      <a:ext uri="{FF2B5EF4-FFF2-40B4-BE49-F238E27FC236}">
                        <a16:creationId xmlns:a16="http://schemas.microsoft.com/office/drawing/2014/main" id="{F623B1EE-287D-5B81-3EE6-465C59BB28E2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22519" y="6622750"/>
                    <a:ext cx="81478" cy="7407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6" name="Grupo 95">
                <a:extLst>
                  <a:ext uri="{FF2B5EF4-FFF2-40B4-BE49-F238E27FC236}">
                    <a16:creationId xmlns:a16="http://schemas.microsoft.com/office/drawing/2014/main" id="{D8E4992F-2B39-7D61-D656-3ECAF36A4D39}"/>
                  </a:ext>
                </a:extLst>
              </p:cNvPr>
              <p:cNvGrpSpPr/>
              <p:nvPr/>
            </p:nvGrpSpPr>
            <p:grpSpPr>
              <a:xfrm>
                <a:off x="116726" y="6631846"/>
                <a:ext cx="59400" cy="61200"/>
                <a:chOff x="116726" y="6631846"/>
                <a:chExt cx="59400" cy="61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1">
                  <p14:nvContentPartPr>
                    <p14:cNvPr id="97" name="Entrada de lápiz 96">
                      <a:extLst>
                        <a:ext uri="{FF2B5EF4-FFF2-40B4-BE49-F238E27FC236}">
                          <a16:creationId xmlns:a16="http://schemas.microsoft.com/office/drawing/2014/main" id="{0EAA1099-50E2-ADDD-4C62-C9BE4FE8D6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6726" y="6677926"/>
                    <a:ext cx="360" cy="360"/>
                  </p14:xfrm>
                </p:contentPart>
              </mc:Choice>
              <mc:Fallback xmlns="">
                <p:pic>
                  <p:nvPicPr>
                    <p:cNvPr id="76" name="Entrada de lápiz 75">
                      <a:extLst>
                        <a:ext uri="{FF2B5EF4-FFF2-40B4-BE49-F238E27FC236}">
                          <a16:creationId xmlns:a16="http://schemas.microsoft.com/office/drawing/2014/main" id="{0EAA1099-50E2-ADDD-4C62-C9BE4FE8D626}"/>
                        </a:ext>
                      </a:extLst>
                    </p:cNvPr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108086" y="666892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2">
                  <p14:nvContentPartPr>
                    <p14:cNvPr id="98" name="Entrada de lápiz 97">
                      <a:extLst>
                        <a:ext uri="{FF2B5EF4-FFF2-40B4-BE49-F238E27FC236}">
                          <a16:creationId xmlns:a16="http://schemas.microsoft.com/office/drawing/2014/main" id="{E1D81936-98B0-896A-54C0-95478B06DB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2206" y="6662446"/>
                    <a:ext cx="360" cy="360"/>
                  </p14:xfrm>
                </p:contentPart>
              </mc:Choice>
              <mc:Fallback xmlns="">
                <p:pic>
                  <p:nvPicPr>
                    <p:cNvPr id="77" name="Entrada de lápiz 76">
                      <a:extLst>
                        <a:ext uri="{FF2B5EF4-FFF2-40B4-BE49-F238E27FC236}">
                          <a16:creationId xmlns:a16="http://schemas.microsoft.com/office/drawing/2014/main" id="{E1D81936-98B0-896A-54C0-95478B06DB6C}"/>
                        </a:ext>
                      </a:extLst>
                    </p:cNvPr>
                    <p:cNvPicPr/>
                    <p:nvPr/>
                  </p:nvPicPr>
                  <p:blipFill>
                    <a:blip r:embed="rId83"/>
                    <a:stretch>
                      <a:fillRect/>
                    </a:stretch>
                  </p:blipFill>
                  <p:spPr>
                    <a:xfrm>
                      <a:off x="123566" y="665344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3">
                  <p14:nvContentPartPr>
                    <p14:cNvPr id="99" name="Entrada de lápiz 98">
                      <a:extLst>
                        <a:ext uri="{FF2B5EF4-FFF2-40B4-BE49-F238E27FC236}">
                          <a16:creationId xmlns:a16="http://schemas.microsoft.com/office/drawing/2014/main" id="{954FEC6F-E0E2-303A-1308-506EA76AE9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4726" y="6631846"/>
                    <a:ext cx="41400" cy="61200"/>
                  </p14:xfrm>
                </p:contentPart>
              </mc:Choice>
              <mc:Fallback xmlns="">
                <p:pic>
                  <p:nvPicPr>
                    <p:cNvPr id="79" name="Entrada de lápiz 78">
                      <a:extLst>
                        <a:ext uri="{FF2B5EF4-FFF2-40B4-BE49-F238E27FC236}">
                          <a16:creationId xmlns:a16="http://schemas.microsoft.com/office/drawing/2014/main" id="{954FEC6F-E0E2-303A-1308-506EA76AE9A7}"/>
                        </a:ext>
                      </a:extLst>
                    </p:cNvPr>
                    <p:cNvPicPr/>
                    <p:nvPr/>
                  </p:nvPicPr>
                  <p:blipFill>
                    <a:blip r:embed="rId85"/>
                    <a:stretch>
                      <a:fillRect/>
                    </a:stretch>
                  </p:blipFill>
                  <p:spPr>
                    <a:xfrm>
                      <a:off x="125726" y="6623206"/>
                      <a:ext cx="59040" cy="78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4">
                <p14:nvContentPartPr>
                  <p14:cNvPr id="100" name="Entrada de lápiz 99">
                    <a:extLst>
                      <a:ext uri="{FF2B5EF4-FFF2-40B4-BE49-F238E27FC236}">
                        <a16:creationId xmlns:a16="http://schemas.microsoft.com/office/drawing/2014/main" id="{33D04665-24F0-6EBB-8221-EF0DB7DF4CFB}"/>
                      </a:ext>
                    </a:extLst>
                  </p14:cNvPr>
                  <p14:cNvContentPartPr/>
                  <p14:nvPr/>
                </p14:nvContentPartPr>
                <p14:xfrm>
                  <a:off x="138326" y="6588286"/>
                  <a:ext cx="360" cy="360"/>
                </p14:xfrm>
              </p:contentPart>
            </mc:Choice>
            <mc:Fallback xmlns="">
              <p:pic>
                <p:nvPicPr>
                  <p:cNvPr id="100" name="Entrada de lápiz 99">
                    <a:extLst>
                      <a:ext uri="{FF2B5EF4-FFF2-40B4-BE49-F238E27FC236}">
                        <a16:creationId xmlns:a16="http://schemas.microsoft.com/office/drawing/2014/main" id="{33D04665-24F0-6EBB-8221-EF0DB7DF4CFB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29326" y="657928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01" name="Entrada de lápiz 100">
                    <a:extLst>
                      <a:ext uri="{FF2B5EF4-FFF2-40B4-BE49-F238E27FC236}">
                        <a16:creationId xmlns:a16="http://schemas.microsoft.com/office/drawing/2014/main" id="{B9860EAA-81C7-CC82-2B7B-57566E347593}"/>
                      </a:ext>
                    </a:extLst>
                  </p14:cNvPr>
                  <p14:cNvContentPartPr/>
                  <p14:nvPr/>
                </p14:nvContentPartPr>
                <p14:xfrm>
                  <a:off x="132206" y="6613126"/>
                  <a:ext cx="70920" cy="12960"/>
                </p14:xfrm>
              </p:contentPart>
            </mc:Choice>
            <mc:Fallback xmlns="">
              <p:pic>
                <p:nvPicPr>
                  <p:cNvPr id="101" name="Entrada de lápiz 100">
                    <a:extLst>
                      <a:ext uri="{FF2B5EF4-FFF2-40B4-BE49-F238E27FC236}">
                        <a16:creationId xmlns:a16="http://schemas.microsoft.com/office/drawing/2014/main" id="{B9860EAA-81C7-CC82-2B7B-57566E34759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24818" y="6606232"/>
                    <a:ext cx="85400" cy="2647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AA095451-2013-1588-CD73-0727D205CD39}"/>
              </a:ext>
            </a:extLst>
          </p:cNvPr>
          <p:cNvGrpSpPr/>
          <p:nvPr/>
        </p:nvGrpSpPr>
        <p:grpSpPr>
          <a:xfrm rot="2543099">
            <a:off x="6677439" y="5286030"/>
            <a:ext cx="1634836" cy="1673842"/>
            <a:chOff x="5467947" y="3771904"/>
            <a:chExt cx="1256103" cy="1374713"/>
          </a:xfrm>
        </p:grpSpPr>
        <p:pic>
          <p:nvPicPr>
            <p:cNvPr id="105" name="Gráfico 104" descr="Globos contorno">
              <a:extLst>
                <a:ext uri="{FF2B5EF4-FFF2-40B4-BE49-F238E27FC236}">
                  <a16:creationId xmlns:a16="http://schemas.microsoft.com/office/drawing/2014/main" id="{1725236F-893C-0FDF-9712-91673AA6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p:blipFill>
          <p:spPr>
            <a:xfrm rot="19925930">
              <a:off x="5467947" y="3771904"/>
              <a:ext cx="1256103" cy="1374713"/>
            </a:xfrm>
            <a:prstGeom prst="rect">
              <a:avLst/>
            </a:prstGeom>
          </p:spPr>
        </p:pic>
        <p:grpSp>
          <p:nvGrpSpPr>
            <p:cNvPr id="106" name="Grupo 105">
              <a:extLst>
                <a:ext uri="{FF2B5EF4-FFF2-40B4-BE49-F238E27FC236}">
                  <a16:creationId xmlns:a16="http://schemas.microsoft.com/office/drawing/2014/main" id="{F6662361-47AF-2CD4-0D09-3A791775B46B}"/>
                </a:ext>
              </a:extLst>
            </p:cNvPr>
            <p:cNvGrpSpPr/>
            <p:nvPr/>
          </p:nvGrpSpPr>
          <p:grpSpPr>
            <a:xfrm rot="18165722">
              <a:off x="5564128" y="3916530"/>
              <a:ext cx="938740" cy="921240"/>
              <a:chOff x="43786" y="5775406"/>
              <a:chExt cx="938740" cy="92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07" name="Entrada de lápiz 106">
                    <a:extLst>
                      <a:ext uri="{FF2B5EF4-FFF2-40B4-BE49-F238E27FC236}">
                        <a16:creationId xmlns:a16="http://schemas.microsoft.com/office/drawing/2014/main" id="{9B117855-BD57-9264-9A59-26C16B20139A}"/>
                      </a:ext>
                    </a:extLst>
                  </p14:cNvPr>
                  <p14:cNvContentPartPr/>
                  <p14:nvPr/>
                </p14:nvContentPartPr>
                <p14:xfrm>
                  <a:off x="223369" y="6146387"/>
                  <a:ext cx="75960" cy="157680"/>
                </p14:xfrm>
              </p:contentPart>
            </mc:Choice>
            <mc:Fallback xmlns="">
              <p:pic>
                <p:nvPicPr>
                  <p:cNvPr id="107" name="Entrada de lápiz 106">
                    <a:extLst>
                      <a:ext uri="{FF2B5EF4-FFF2-40B4-BE49-F238E27FC236}">
                        <a16:creationId xmlns:a16="http://schemas.microsoft.com/office/drawing/2014/main" id="{9B117855-BD57-9264-9A59-26C16B20139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15980" y="6139471"/>
                    <a:ext cx="90443" cy="1712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9">
                <p14:nvContentPartPr>
                  <p14:cNvPr id="108" name="Entrada de lápiz 107">
                    <a:extLst>
                      <a:ext uri="{FF2B5EF4-FFF2-40B4-BE49-F238E27FC236}">
                        <a16:creationId xmlns:a16="http://schemas.microsoft.com/office/drawing/2014/main" id="{F1D2B67B-A722-0C91-C56D-BA71D4C4585E}"/>
                      </a:ext>
                    </a:extLst>
                  </p14:cNvPr>
                  <p14:cNvContentPartPr/>
                  <p14:nvPr/>
                </p14:nvContentPartPr>
                <p14:xfrm>
                  <a:off x="159706" y="6003720"/>
                  <a:ext cx="345600" cy="601920"/>
                </p14:xfrm>
              </p:contentPart>
            </mc:Choice>
            <mc:Fallback xmlns="">
              <p:pic>
                <p:nvPicPr>
                  <p:cNvPr id="108" name="Entrada de lápiz 107">
                    <a:extLst>
                      <a:ext uri="{FF2B5EF4-FFF2-40B4-BE49-F238E27FC236}">
                        <a16:creationId xmlns:a16="http://schemas.microsoft.com/office/drawing/2014/main" id="{F1D2B67B-A722-0C91-C56D-BA71D4C4585E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144924" y="5989889"/>
                    <a:ext cx="374868" cy="62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1">
                <p14:nvContentPartPr>
                  <p14:cNvPr id="109" name="Entrada de lápiz 108">
                    <a:extLst>
                      <a:ext uri="{FF2B5EF4-FFF2-40B4-BE49-F238E27FC236}">
                        <a16:creationId xmlns:a16="http://schemas.microsoft.com/office/drawing/2014/main" id="{B61968CE-C254-0FE5-7719-408144F1F2DD}"/>
                      </a:ext>
                    </a:extLst>
                  </p14:cNvPr>
                  <p14:cNvContentPartPr/>
                  <p14:nvPr/>
                </p14:nvContentPartPr>
                <p14:xfrm>
                  <a:off x="191386" y="6287400"/>
                  <a:ext cx="255960" cy="304560"/>
                </p14:xfrm>
              </p:contentPart>
            </mc:Choice>
            <mc:Fallback xmlns="">
              <p:pic>
                <p:nvPicPr>
                  <p:cNvPr id="109" name="Entrada de lápiz 108">
                    <a:extLst>
                      <a:ext uri="{FF2B5EF4-FFF2-40B4-BE49-F238E27FC236}">
                        <a16:creationId xmlns:a16="http://schemas.microsoft.com/office/drawing/2014/main" id="{B61968CE-C254-0FE5-7719-408144F1F2D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176591" y="6273569"/>
                    <a:ext cx="285255" cy="33194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0" name="Grupo 109">
                <a:extLst>
                  <a:ext uri="{FF2B5EF4-FFF2-40B4-BE49-F238E27FC236}">
                    <a16:creationId xmlns:a16="http://schemas.microsoft.com/office/drawing/2014/main" id="{10BF98AF-CA6A-EBAF-E6FC-A29EED90AC7C}"/>
                  </a:ext>
                </a:extLst>
              </p:cNvPr>
              <p:cNvGrpSpPr/>
              <p:nvPr/>
            </p:nvGrpSpPr>
            <p:grpSpPr>
              <a:xfrm>
                <a:off x="43786" y="5990760"/>
                <a:ext cx="369720" cy="574200"/>
                <a:chOff x="43786" y="5990760"/>
                <a:chExt cx="369720" cy="574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3">
                  <p14:nvContentPartPr>
                    <p14:cNvPr id="142" name="Entrada de lápiz 141">
                      <a:extLst>
                        <a:ext uri="{FF2B5EF4-FFF2-40B4-BE49-F238E27FC236}">
                          <a16:creationId xmlns:a16="http://schemas.microsoft.com/office/drawing/2014/main" id="{89B1F4E2-85F7-8951-C2C3-6C719390C0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746" y="5990760"/>
                    <a:ext cx="338760" cy="574200"/>
                  </p14:xfrm>
                </p:contentPart>
              </mc:Choice>
              <mc:Fallback xmlns="">
                <p:pic>
                  <p:nvPicPr>
                    <p:cNvPr id="36" name="Entrada de lápiz 35">
                      <a:extLst>
                        <a:ext uri="{FF2B5EF4-FFF2-40B4-BE49-F238E27FC236}">
                          <a16:creationId xmlns:a16="http://schemas.microsoft.com/office/drawing/2014/main" id="{A54AAF9F-707E-F396-8C25-B0540A816838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56746" y="5973120"/>
                      <a:ext cx="374400" cy="60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4">
                  <p14:nvContentPartPr>
                    <p14:cNvPr id="143" name="Entrada de lápiz 142">
                      <a:extLst>
                        <a:ext uri="{FF2B5EF4-FFF2-40B4-BE49-F238E27FC236}">
                          <a16:creationId xmlns:a16="http://schemas.microsoft.com/office/drawing/2014/main" id="{56FEDED5-43BF-BAEA-68E2-96CB2E7B31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6786" y="6257160"/>
                    <a:ext cx="214200" cy="212760"/>
                  </p14:xfrm>
                </p:contentPart>
              </mc:Choice>
              <mc:Fallback xmlns="">
                <p:pic>
                  <p:nvPicPr>
                    <p:cNvPr id="37" name="Entrada de lápiz 36">
                      <a:extLst>
                        <a:ext uri="{FF2B5EF4-FFF2-40B4-BE49-F238E27FC236}">
                          <a16:creationId xmlns:a16="http://schemas.microsoft.com/office/drawing/2014/main" id="{10D6D583-3F0C-D065-F35C-36233FDF46A5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89146" y="6239520"/>
                      <a:ext cx="249840" cy="248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5">
                  <p14:nvContentPartPr>
                    <p14:cNvPr id="144" name="Entrada de lápiz 143">
                      <a:extLst>
                        <a:ext uri="{FF2B5EF4-FFF2-40B4-BE49-F238E27FC236}">
                          <a16:creationId xmlns:a16="http://schemas.microsoft.com/office/drawing/2014/main" id="{383E06F4-D690-D3A6-001C-5CE11F4E5E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86" y="6018840"/>
                    <a:ext cx="137160" cy="416160"/>
                  </p14:xfrm>
                </p:contentPart>
              </mc:Choice>
              <mc:Fallback xmlns="">
                <p:pic>
                  <p:nvPicPr>
                    <p:cNvPr id="43" name="Entrada de lápiz 42">
                      <a:extLst>
                        <a:ext uri="{FF2B5EF4-FFF2-40B4-BE49-F238E27FC236}">
                          <a16:creationId xmlns:a16="http://schemas.microsoft.com/office/drawing/2014/main" id="{DF86A0B6-6091-4883-096D-F711A6AD388E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26146" y="6001200"/>
                      <a:ext cx="172800" cy="451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6">
                <p14:nvContentPartPr>
                  <p14:cNvPr id="111" name="Entrada de lápiz 110">
                    <a:extLst>
                      <a:ext uri="{FF2B5EF4-FFF2-40B4-BE49-F238E27FC236}">
                        <a16:creationId xmlns:a16="http://schemas.microsoft.com/office/drawing/2014/main" id="{2BC95A42-7E5D-2452-BBA2-A23C1A6F4E62}"/>
                      </a:ext>
                    </a:extLst>
                  </p14:cNvPr>
                  <p14:cNvContentPartPr/>
                  <p14:nvPr/>
                </p14:nvContentPartPr>
                <p14:xfrm>
                  <a:off x="467726" y="6064846"/>
                  <a:ext cx="487080" cy="569160"/>
                </p14:xfrm>
              </p:contentPart>
            </mc:Choice>
            <mc:Fallback xmlns="">
              <p:pic>
                <p:nvPicPr>
                  <p:cNvPr id="111" name="Entrada de lápiz 110">
                    <a:extLst>
                      <a:ext uri="{FF2B5EF4-FFF2-40B4-BE49-F238E27FC236}">
                        <a16:creationId xmlns:a16="http://schemas.microsoft.com/office/drawing/2014/main" id="{2BC95A42-7E5D-2452-BBA2-A23C1A6F4E62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52939" y="6051005"/>
                    <a:ext cx="516358" cy="5965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8">
                <p14:nvContentPartPr>
                  <p14:cNvPr id="112" name="Entrada de lápiz 111">
                    <a:extLst>
                      <a:ext uri="{FF2B5EF4-FFF2-40B4-BE49-F238E27FC236}">
                        <a16:creationId xmlns:a16="http://schemas.microsoft.com/office/drawing/2014/main" id="{F304768F-CDB0-F09E-2277-594B673E9756}"/>
                      </a:ext>
                    </a:extLst>
                  </p14:cNvPr>
                  <p14:cNvContentPartPr/>
                  <p14:nvPr/>
                </p14:nvContentPartPr>
                <p14:xfrm>
                  <a:off x="726206" y="6366166"/>
                  <a:ext cx="190080" cy="241200"/>
                </p14:xfrm>
              </p:contentPart>
            </mc:Choice>
            <mc:Fallback xmlns="">
              <p:pic>
                <p:nvPicPr>
                  <p:cNvPr id="112" name="Entrada de lápiz 111">
                    <a:extLst>
                      <a:ext uri="{FF2B5EF4-FFF2-40B4-BE49-F238E27FC236}">
                        <a16:creationId xmlns:a16="http://schemas.microsoft.com/office/drawing/2014/main" id="{F304768F-CDB0-F09E-2277-594B673E9756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711425" y="6352336"/>
                    <a:ext cx="219346" cy="26858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3" name="Grupo 112">
                <a:extLst>
                  <a:ext uri="{FF2B5EF4-FFF2-40B4-BE49-F238E27FC236}">
                    <a16:creationId xmlns:a16="http://schemas.microsoft.com/office/drawing/2014/main" id="{4FF1BC28-A71C-A66F-9CD2-8D6D95531F12}"/>
                  </a:ext>
                </a:extLst>
              </p:cNvPr>
              <p:cNvGrpSpPr/>
              <p:nvPr/>
            </p:nvGrpSpPr>
            <p:grpSpPr>
              <a:xfrm>
                <a:off x="703886" y="6200926"/>
                <a:ext cx="278640" cy="408240"/>
                <a:chOff x="703886" y="6200926"/>
                <a:chExt cx="278640" cy="40824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0">
                  <p14:nvContentPartPr>
                    <p14:cNvPr id="131" name="Entrada de lápiz 130">
                      <a:extLst>
                        <a:ext uri="{FF2B5EF4-FFF2-40B4-BE49-F238E27FC236}">
                          <a16:creationId xmlns:a16="http://schemas.microsoft.com/office/drawing/2014/main" id="{6D669E8D-5874-8B34-B402-F2DB1C4B76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3886" y="6241246"/>
                    <a:ext cx="275400" cy="367920"/>
                  </p14:xfrm>
                </p:contentPart>
              </mc:Choice>
              <mc:Fallback xmlns="">
                <p:pic>
                  <p:nvPicPr>
                    <p:cNvPr id="47" name="Entrada de lápiz 46">
                      <a:extLst>
                        <a:ext uri="{FF2B5EF4-FFF2-40B4-BE49-F238E27FC236}">
                          <a16:creationId xmlns:a16="http://schemas.microsoft.com/office/drawing/2014/main" id="{F7028692-AAB8-536F-E5B5-303FCB889B44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686246" y="6223246"/>
                      <a:ext cx="311040" cy="40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1">
                  <p14:nvContentPartPr>
                    <p14:cNvPr id="132" name="Entrada de lápiz 131">
                      <a:extLst>
                        <a:ext uri="{FF2B5EF4-FFF2-40B4-BE49-F238E27FC236}">
                          <a16:creationId xmlns:a16="http://schemas.microsoft.com/office/drawing/2014/main" id="{97A5ECCB-43B8-81EA-338B-02AF711FC0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926" y="6569926"/>
                    <a:ext cx="5760" cy="360"/>
                  </p14:xfrm>
                </p:contentPart>
              </mc:Choice>
              <mc:Fallback xmlns="">
                <p:pic>
                  <p:nvPicPr>
                    <p:cNvPr id="48" name="Entrada de lápiz 47">
                      <a:extLst>
                        <a:ext uri="{FF2B5EF4-FFF2-40B4-BE49-F238E27FC236}">
                          <a16:creationId xmlns:a16="http://schemas.microsoft.com/office/drawing/2014/main" id="{D3FFF2B7-6C84-AEF5-B1E2-D8581738B20F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726926" y="6552286"/>
                      <a:ext cx="414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2">
                  <p14:nvContentPartPr>
                    <p14:cNvPr id="133" name="Entrada de lápiz 132">
                      <a:extLst>
                        <a:ext uri="{FF2B5EF4-FFF2-40B4-BE49-F238E27FC236}">
                          <a16:creationId xmlns:a16="http://schemas.microsoft.com/office/drawing/2014/main" id="{5499F72A-27EF-AEC7-32EA-0C7907C24E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2606" y="6554446"/>
                    <a:ext cx="360" cy="360"/>
                  </p14:xfrm>
                </p:contentPart>
              </mc:Choice>
              <mc:Fallback xmlns="">
                <p:pic>
                  <p:nvPicPr>
                    <p:cNvPr id="51" name="Entrada de lápiz 50">
                      <a:extLst>
                        <a:ext uri="{FF2B5EF4-FFF2-40B4-BE49-F238E27FC236}">
                          <a16:creationId xmlns:a16="http://schemas.microsoft.com/office/drawing/2014/main" id="{27966CC0-889F-9395-D0D2-79FDBCDABC2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794966" y="653680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3">
                  <p14:nvContentPartPr>
                    <p14:cNvPr id="134" name="Entrada de lápiz 133">
                      <a:extLst>
                        <a:ext uri="{FF2B5EF4-FFF2-40B4-BE49-F238E27FC236}">
                          <a16:creationId xmlns:a16="http://schemas.microsoft.com/office/drawing/2014/main" id="{1D660C5B-FA0E-C9C3-FFAC-6BE948D4A1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4206" y="6536086"/>
                    <a:ext cx="360" cy="360"/>
                  </p14:xfrm>
                </p:contentPart>
              </mc:Choice>
              <mc:Fallback xmlns="">
                <p:pic>
                  <p:nvPicPr>
                    <p:cNvPr id="52" name="Entrada de lápiz 51">
                      <a:extLst>
                        <a:ext uri="{FF2B5EF4-FFF2-40B4-BE49-F238E27FC236}">
                          <a16:creationId xmlns:a16="http://schemas.microsoft.com/office/drawing/2014/main" id="{B28C468F-D1E5-3A4B-42C0-45BE0F8B80C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816206" y="651844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4">
                  <p14:nvContentPartPr>
                    <p14:cNvPr id="135" name="Entrada de lápiz 134">
                      <a:extLst>
                        <a:ext uri="{FF2B5EF4-FFF2-40B4-BE49-F238E27FC236}">
                          <a16:creationId xmlns:a16="http://schemas.microsoft.com/office/drawing/2014/main" id="{14E47306-D508-615C-4D48-50D1BCDD5D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8686" y="6514486"/>
                    <a:ext cx="360" cy="360"/>
                  </p14:xfrm>
                </p:contentPart>
              </mc:Choice>
              <mc:Fallback xmlns="">
                <p:pic>
                  <p:nvPicPr>
                    <p:cNvPr id="54" name="Entrada de lápiz 53">
                      <a:extLst>
                        <a:ext uri="{FF2B5EF4-FFF2-40B4-BE49-F238E27FC236}">
                          <a16:creationId xmlns:a16="http://schemas.microsoft.com/office/drawing/2014/main" id="{508898CC-CB26-783D-A88A-1DC09B57E33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841046" y="649684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5">
                  <p14:nvContentPartPr>
                    <p14:cNvPr id="136" name="Entrada de lápiz 135">
                      <a:extLst>
                        <a:ext uri="{FF2B5EF4-FFF2-40B4-BE49-F238E27FC236}">
                          <a16:creationId xmlns:a16="http://schemas.microsoft.com/office/drawing/2014/main" id="{4FED8542-09C5-8572-513A-7EE7E5B19F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7406" y="6502246"/>
                    <a:ext cx="360" cy="360"/>
                  </p14:xfrm>
                </p:contentPart>
              </mc:Choice>
              <mc:Fallback xmlns="">
                <p:pic>
                  <p:nvPicPr>
                    <p:cNvPr id="55" name="Entrada de lápiz 54">
                      <a:extLst>
                        <a:ext uri="{FF2B5EF4-FFF2-40B4-BE49-F238E27FC236}">
                          <a16:creationId xmlns:a16="http://schemas.microsoft.com/office/drawing/2014/main" id="{4EAFB63C-8DF0-4722-21E4-F6152E7EE3C4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859406" y="648460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6">
                  <p14:nvContentPartPr>
                    <p14:cNvPr id="137" name="Entrada de lápiz 136">
                      <a:extLst>
                        <a:ext uri="{FF2B5EF4-FFF2-40B4-BE49-F238E27FC236}">
                          <a16:creationId xmlns:a16="http://schemas.microsoft.com/office/drawing/2014/main" id="{F40DDC2D-4458-8069-D92A-EE16E8B4C8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526" y="6477766"/>
                    <a:ext cx="360" cy="360"/>
                  </p14:xfrm>
                </p:contentPart>
              </mc:Choice>
              <mc:Fallback xmlns="">
                <p:pic>
                  <p:nvPicPr>
                    <p:cNvPr id="57" name="Entrada de lápiz 56">
                      <a:extLst>
                        <a:ext uri="{FF2B5EF4-FFF2-40B4-BE49-F238E27FC236}">
                          <a16:creationId xmlns:a16="http://schemas.microsoft.com/office/drawing/2014/main" id="{29940AEE-59BD-26C1-EEBA-8C5819A5649C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874886" y="645976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7">
                  <p14:nvContentPartPr>
                    <p14:cNvPr id="138" name="Entrada de lápiz 137">
                      <a:extLst>
                        <a:ext uri="{FF2B5EF4-FFF2-40B4-BE49-F238E27FC236}">
                          <a16:creationId xmlns:a16="http://schemas.microsoft.com/office/drawing/2014/main" id="{86BBCF54-DB61-BBA8-03AE-39B0BA1089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246" y="6452926"/>
                    <a:ext cx="360" cy="360"/>
                  </p14:xfrm>
                </p:contentPart>
              </mc:Choice>
              <mc:Fallback xmlns="">
                <p:pic>
                  <p:nvPicPr>
                    <p:cNvPr id="58" name="Entrada de lápiz 57">
                      <a:extLst>
                        <a:ext uri="{FF2B5EF4-FFF2-40B4-BE49-F238E27FC236}">
                          <a16:creationId xmlns:a16="http://schemas.microsoft.com/office/drawing/2014/main" id="{0BA31A26-E70D-5CDE-BA23-32959754A428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893246" y="643528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8">
                  <p14:nvContentPartPr>
                    <p14:cNvPr id="139" name="Entrada de lápiz 138">
                      <a:extLst>
                        <a:ext uri="{FF2B5EF4-FFF2-40B4-BE49-F238E27FC236}">
                          <a16:creationId xmlns:a16="http://schemas.microsoft.com/office/drawing/2014/main" id="{F877D4A7-0DFD-38C3-FB01-B342961597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3486" y="6433126"/>
                    <a:ext cx="360" cy="1440"/>
                  </p14:xfrm>
                </p:contentPart>
              </mc:Choice>
              <mc:Fallback xmlns="">
                <p:pic>
                  <p:nvPicPr>
                    <p:cNvPr id="59" name="Entrada de lápiz 58">
                      <a:extLst>
                        <a:ext uri="{FF2B5EF4-FFF2-40B4-BE49-F238E27FC236}">
                          <a16:creationId xmlns:a16="http://schemas.microsoft.com/office/drawing/2014/main" id="{470F2359-F448-3A4A-A0FE-364C5CF98C15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905846" y="6415486"/>
                      <a:ext cx="36000" cy="3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9">
                  <p14:nvContentPartPr>
                    <p14:cNvPr id="140" name="Entrada de lápiz 139">
                      <a:extLst>
                        <a:ext uri="{FF2B5EF4-FFF2-40B4-BE49-F238E27FC236}">
                          <a16:creationId xmlns:a16="http://schemas.microsoft.com/office/drawing/2014/main" id="{5AD52A2D-8A3E-23FF-3F07-F3858335A6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2646" y="6200926"/>
                    <a:ext cx="209880" cy="384840"/>
                  </p14:xfrm>
                </p:contentPart>
              </mc:Choice>
              <mc:Fallback xmlns="">
                <p:pic>
                  <p:nvPicPr>
                    <p:cNvPr id="61" name="Entrada de lápiz 60">
                      <a:extLst>
                        <a:ext uri="{FF2B5EF4-FFF2-40B4-BE49-F238E27FC236}">
                          <a16:creationId xmlns:a16="http://schemas.microsoft.com/office/drawing/2014/main" id="{8F03E521-B366-1FF9-28B6-8ED8614AA9F0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754646" y="6182926"/>
                      <a:ext cx="245520" cy="42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0">
                  <p14:nvContentPartPr>
                    <p14:cNvPr id="141" name="Entrada de lápiz 140">
                      <a:extLst>
                        <a:ext uri="{FF2B5EF4-FFF2-40B4-BE49-F238E27FC236}">
                          <a16:creationId xmlns:a16="http://schemas.microsoft.com/office/drawing/2014/main" id="{0557C581-F128-9CB3-9056-B7390F626B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1286" y="6237286"/>
                    <a:ext cx="1440" cy="360"/>
                  </p14:xfrm>
                </p:contentPart>
              </mc:Choice>
              <mc:Fallback xmlns="">
                <p:pic>
                  <p:nvPicPr>
                    <p:cNvPr id="62" name="Entrada de lápiz 61">
                      <a:extLst>
                        <a:ext uri="{FF2B5EF4-FFF2-40B4-BE49-F238E27FC236}">
                          <a16:creationId xmlns:a16="http://schemas.microsoft.com/office/drawing/2014/main" id="{476149D8-CEB4-D537-BAC5-AB418F69C3F2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853286" y="6219646"/>
                      <a:ext cx="3708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4" name="Grupo 113">
                <a:extLst>
                  <a:ext uri="{FF2B5EF4-FFF2-40B4-BE49-F238E27FC236}">
                    <a16:creationId xmlns:a16="http://schemas.microsoft.com/office/drawing/2014/main" id="{3C145185-AF7D-AC9B-F253-71934152FB12}"/>
                  </a:ext>
                </a:extLst>
              </p:cNvPr>
              <p:cNvGrpSpPr/>
              <p:nvPr/>
            </p:nvGrpSpPr>
            <p:grpSpPr>
              <a:xfrm>
                <a:off x="329486" y="5775406"/>
                <a:ext cx="428040" cy="340920"/>
                <a:chOff x="329486" y="5775406"/>
                <a:chExt cx="428040" cy="3409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1">
                  <p14:nvContentPartPr>
                    <p14:cNvPr id="127" name="Entrada de lápiz 126">
                      <a:extLst>
                        <a:ext uri="{FF2B5EF4-FFF2-40B4-BE49-F238E27FC236}">
                          <a16:creationId xmlns:a16="http://schemas.microsoft.com/office/drawing/2014/main" id="{22926C7E-D4D4-EBE5-C75C-68076D1EAF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8486" y="5793766"/>
                    <a:ext cx="419040" cy="322560"/>
                  </p14:xfrm>
                </p:contentPart>
              </mc:Choice>
              <mc:Fallback xmlns="">
                <p:pic>
                  <p:nvPicPr>
                    <p:cNvPr id="64" name="Entrada de lápiz 63">
                      <a:extLst>
                        <a:ext uri="{FF2B5EF4-FFF2-40B4-BE49-F238E27FC236}">
                          <a16:creationId xmlns:a16="http://schemas.microsoft.com/office/drawing/2014/main" id="{2B1741BA-C13C-D3C2-FC26-1CD19817EDD7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20846" y="5776126"/>
                      <a:ext cx="454680" cy="35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2">
                  <p14:nvContentPartPr>
                    <p14:cNvPr id="128" name="Entrada de lápiz 127">
                      <a:extLst>
                        <a:ext uri="{FF2B5EF4-FFF2-40B4-BE49-F238E27FC236}">
                          <a16:creationId xmlns:a16="http://schemas.microsoft.com/office/drawing/2014/main" id="{7652DB34-093E-B2FE-72C0-FA5F92542A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2486" y="5827966"/>
                    <a:ext cx="1800" cy="360"/>
                  </p14:xfrm>
                </p:contentPart>
              </mc:Choice>
              <mc:Fallback xmlns="">
                <p:pic>
                  <p:nvPicPr>
                    <p:cNvPr id="65" name="Entrada de lápiz 64">
                      <a:extLst>
                        <a:ext uri="{FF2B5EF4-FFF2-40B4-BE49-F238E27FC236}">
                          <a16:creationId xmlns:a16="http://schemas.microsoft.com/office/drawing/2014/main" id="{53F949F6-9559-69AD-6A20-22F27795E861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554486" y="5809966"/>
                      <a:ext cx="3744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3">
                  <p14:nvContentPartPr>
                    <p14:cNvPr id="129" name="Entrada de lápiz 128">
                      <a:extLst>
                        <a:ext uri="{FF2B5EF4-FFF2-40B4-BE49-F238E27FC236}">
                          <a16:creationId xmlns:a16="http://schemas.microsoft.com/office/drawing/2014/main" id="{2AEFEB90-2F89-534B-836B-D077EA2C0C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446" y="5821846"/>
                    <a:ext cx="1800" cy="360"/>
                  </p14:xfrm>
                </p:contentPart>
              </mc:Choice>
              <mc:Fallback xmlns="">
                <p:pic>
                  <p:nvPicPr>
                    <p:cNvPr id="66" name="Entrada de lápiz 65">
                      <a:extLst>
                        <a:ext uri="{FF2B5EF4-FFF2-40B4-BE49-F238E27FC236}">
                          <a16:creationId xmlns:a16="http://schemas.microsoft.com/office/drawing/2014/main" id="{C3F15BB9-0F34-45B4-2296-B2B595222AF6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522446" y="5803846"/>
                      <a:ext cx="3744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4">
                  <p14:nvContentPartPr>
                    <p14:cNvPr id="130" name="Entrada de lápiz 129">
                      <a:extLst>
                        <a:ext uri="{FF2B5EF4-FFF2-40B4-BE49-F238E27FC236}">
                          <a16:creationId xmlns:a16="http://schemas.microsoft.com/office/drawing/2014/main" id="{CC071D19-5A9A-31E2-6A29-A55371DB9C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486" y="5775406"/>
                    <a:ext cx="277200" cy="151560"/>
                  </p14:xfrm>
                </p:contentPart>
              </mc:Choice>
              <mc:Fallback xmlns="">
                <p:pic>
                  <p:nvPicPr>
                    <p:cNvPr id="68" name="Entrada de lápiz 67">
                      <a:extLst>
                        <a:ext uri="{FF2B5EF4-FFF2-40B4-BE49-F238E27FC236}">
                          <a16:creationId xmlns:a16="http://schemas.microsoft.com/office/drawing/2014/main" id="{5A31D588-7A33-8B96-86E7-6085CC7962E3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311846" y="5757766"/>
                      <a:ext cx="312840" cy="187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15" name="Entrada de lápiz 114">
                    <a:extLst>
                      <a:ext uri="{FF2B5EF4-FFF2-40B4-BE49-F238E27FC236}">
                        <a16:creationId xmlns:a16="http://schemas.microsoft.com/office/drawing/2014/main" id="{70CEA477-D66A-019C-CC01-37D301AB1F61}"/>
                      </a:ext>
                    </a:extLst>
                  </p14:cNvPr>
                  <p14:cNvContentPartPr/>
                  <p14:nvPr/>
                </p14:nvContentPartPr>
                <p14:xfrm>
                  <a:off x="550886" y="6078526"/>
                  <a:ext cx="100080" cy="79200"/>
                </p14:xfrm>
              </p:contentPart>
            </mc:Choice>
            <mc:Fallback xmlns="">
              <p:pic>
                <p:nvPicPr>
                  <p:cNvPr id="115" name="Entrada de lápiz 114">
                    <a:extLst>
                      <a:ext uri="{FF2B5EF4-FFF2-40B4-BE49-F238E27FC236}">
                        <a16:creationId xmlns:a16="http://schemas.microsoft.com/office/drawing/2014/main" id="{70CEA477-D66A-019C-CC01-37D301AB1F6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543484" y="6071603"/>
                    <a:ext cx="114589" cy="92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16" name="Entrada de lápiz 115">
                    <a:extLst>
                      <a:ext uri="{FF2B5EF4-FFF2-40B4-BE49-F238E27FC236}">
                        <a16:creationId xmlns:a16="http://schemas.microsoft.com/office/drawing/2014/main" id="{7DEB947E-0381-2870-C4AD-62AF29087E6F}"/>
                      </a:ext>
                    </a:extLst>
                  </p14:cNvPr>
                  <p14:cNvContentPartPr/>
                  <p14:nvPr/>
                </p14:nvContentPartPr>
                <p14:xfrm>
                  <a:off x="646286" y="6025966"/>
                  <a:ext cx="137160" cy="55080"/>
                </p14:xfrm>
              </p:contentPart>
            </mc:Choice>
            <mc:Fallback xmlns="">
              <p:pic>
                <p:nvPicPr>
                  <p:cNvPr id="116" name="Entrada de lápiz 115">
                    <a:extLst>
                      <a:ext uri="{FF2B5EF4-FFF2-40B4-BE49-F238E27FC236}">
                        <a16:creationId xmlns:a16="http://schemas.microsoft.com/office/drawing/2014/main" id="{7DEB947E-0381-2870-C4AD-62AF29087E6F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38864" y="6019011"/>
                    <a:ext cx="151707" cy="68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17" name="Entrada de lápiz 116">
                    <a:extLst>
                      <a:ext uri="{FF2B5EF4-FFF2-40B4-BE49-F238E27FC236}">
                        <a16:creationId xmlns:a16="http://schemas.microsoft.com/office/drawing/2014/main" id="{B9CE2314-3EEB-9EEA-426D-2DCED7FC85F7}"/>
                      </a:ext>
                    </a:extLst>
                  </p14:cNvPr>
                  <p14:cNvContentPartPr/>
                  <p14:nvPr/>
                </p14:nvContentPartPr>
                <p14:xfrm>
                  <a:off x="283046" y="5947486"/>
                  <a:ext cx="268200" cy="204120"/>
                </p14:xfrm>
              </p:contentPart>
            </mc:Choice>
            <mc:Fallback xmlns="">
              <p:pic>
                <p:nvPicPr>
                  <p:cNvPr id="117" name="Entrada de lápiz 116">
                    <a:extLst>
                      <a:ext uri="{FF2B5EF4-FFF2-40B4-BE49-F238E27FC236}">
                        <a16:creationId xmlns:a16="http://schemas.microsoft.com/office/drawing/2014/main" id="{B9CE2314-3EEB-9EEA-426D-2DCED7FC85F7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75653" y="5940553"/>
                    <a:ext cx="282689" cy="2177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18" name="Entrada de lápiz 117">
                    <a:extLst>
                      <a:ext uri="{FF2B5EF4-FFF2-40B4-BE49-F238E27FC236}">
                        <a16:creationId xmlns:a16="http://schemas.microsoft.com/office/drawing/2014/main" id="{1771DA8A-99A7-EB7A-9AFF-5D5DF74DC269}"/>
                      </a:ext>
                    </a:extLst>
                  </p14:cNvPr>
                  <p14:cNvContentPartPr/>
                  <p14:nvPr/>
                </p14:nvContentPartPr>
                <p14:xfrm>
                  <a:off x="435326" y="6122806"/>
                  <a:ext cx="104040" cy="281520"/>
                </p14:xfrm>
              </p:contentPart>
            </mc:Choice>
            <mc:Fallback xmlns="">
              <p:pic>
                <p:nvPicPr>
                  <p:cNvPr id="118" name="Entrada de lápiz 117">
                    <a:extLst>
                      <a:ext uri="{FF2B5EF4-FFF2-40B4-BE49-F238E27FC236}">
                        <a16:creationId xmlns:a16="http://schemas.microsoft.com/office/drawing/2014/main" id="{1771DA8A-99A7-EB7A-9AFF-5D5DF74DC269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427937" y="6115886"/>
                    <a:ext cx="118523" cy="2950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9">
                <p14:nvContentPartPr>
                  <p14:cNvPr id="119" name="Entrada de lápiz 118">
                    <a:extLst>
                      <a:ext uri="{FF2B5EF4-FFF2-40B4-BE49-F238E27FC236}">
                        <a16:creationId xmlns:a16="http://schemas.microsoft.com/office/drawing/2014/main" id="{B61BAD7D-3C71-A2C6-BCBC-650A35ED4E3B}"/>
                      </a:ext>
                    </a:extLst>
                  </p14:cNvPr>
                  <p14:cNvContentPartPr/>
                  <p14:nvPr/>
                </p14:nvContentPartPr>
                <p14:xfrm>
                  <a:off x="461606" y="6693046"/>
                  <a:ext cx="360" cy="3600"/>
                </p14:xfrm>
              </p:contentPart>
            </mc:Choice>
            <mc:Fallback xmlns="">
              <p:pic>
                <p:nvPicPr>
                  <p:cNvPr id="119" name="Entrada de lápiz 118">
                    <a:extLst>
                      <a:ext uri="{FF2B5EF4-FFF2-40B4-BE49-F238E27FC236}">
                        <a16:creationId xmlns:a16="http://schemas.microsoft.com/office/drawing/2014/main" id="{B61BAD7D-3C71-A2C6-BCBC-650A35ED4E3B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452606" y="6686123"/>
                    <a:ext cx="18000" cy="171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1">
                <p14:nvContentPartPr>
                  <p14:cNvPr id="120" name="Entrada de lápiz 119">
                    <a:extLst>
                      <a:ext uri="{FF2B5EF4-FFF2-40B4-BE49-F238E27FC236}">
                        <a16:creationId xmlns:a16="http://schemas.microsoft.com/office/drawing/2014/main" id="{77FB5F56-8524-BC48-0C32-303C802C91DD}"/>
                      </a:ext>
                    </a:extLst>
                  </p14:cNvPr>
                  <p14:cNvContentPartPr/>
                  <p14:nvPr/>
                </p14:nvContentPartPr>
                <p14:xfrm>
                  <a:off x="429926" y="6629686"/>
                  <a:ext cx="66960" cy="60480"/>
                </p14:xfrm>
              </p:contentPart>
            </mc:Choice>
            <mc:Fallback xmlns="">
              <p:pic>
                <p:nvPicPr>
                  <p:cNvPr id="120" name="Entrada de lápiz 119">
                    <a:extLst>
                      <a:ext uri="{FF2B5EF4-FFF2-40B4-BE49-F238E27FC236}">
                        <a16:creationId xmlns:a16="http://schemas.microsoft.com/office/drawing/2014/main" id="{77FB5F56-8524-BC48-0C32-303C802C91DD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422519" y="6622750"/>
                    <a:ext cx="81478" cy="7407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1" name="Grupo 120">
                <a:extLst>
                  <a:ext uri="{FF2B5EF4-FFF2-40B4-BE49-F238E27FC236}">
                    <a16:creationId xmlns:a16="http://schemas.microsoft.com/office/drawing/2014/main" id="{58CB5D4F-4A9E-163D-112A-ECBFB366881C}"/>
                  </a:ext>
                </a:extLst>
              </p:cNvPr>
              <p:cNvGrpSpPr/>
              <p:nvPr/>
            </p:nvGrpSpPr>
            <p:grpSpPr>
              <a:xfrm>
                <a:off x="116726" y="6631846"/>
                <a:ext cx="59400" cy="61200"/>
                <a:chOff x="116726" y="6631846"/>
                <a:chExt cx="59400" cy="61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3">
                  <p14:nvContentPartPr>
                    <p14:cNvPr id="124" name="Entrada de lápiz 123">
                      <a:extLst>
                        <a:ext uri="{FF2B5EF4-FFF2-40B4-BE49-F238E27FC236}">
                          <a16:creationId xmlns:a16="http://schemas.microsoft.com/office/drawing/2014/main" id="{6D8C90C9-84CE-B3CE-6090-0C8CE1ABFD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6726" y="6677926"/>
                    <a:ext cx="360" cy="360"/>
                  </p14:xfrm>
                </p:contentPart>
              </mc:Choice>
              <mc:Fallback xmlns="">
                <p:pic>
                  <p:nvPicPr>
                    <p:cNvPr id="76" name="Entrada de lápiz 75">
                      <a:extLst>
                        <a:ext uri="{FF2B5EF4-FFF2-40B4-BE49-F238E27FC236}">
                          <a16:creationId xmlns:a16="http://schemas.microsoft.com/office/drawing/2014/main" id="{0EAA1099-50E2-ADDD-4C62-C9BE4FE8D626}"/>
                        </a:ext>
                      </a:extLst>
                    </p:cNvPr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108086" y="666892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4">
                  <p14:nvContentPartPr>
                    <p14:cNvPr id="125" name="Entrada de lápiz 124">
                      <a:extLst>
                        <a:ext uri="{FF2B5EF4-FFF2-40B4-BE49-F238E27FC236}">
                          <a16:creationId xmlns:a16="http://schemas.microsoft.com/office/drawing/2014/main" id="{18AA65CE-B548-C111-CCD0-BBB7C9F6D0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2206" y="6662446"/>
                    <a:ext cx="360" cy="360"/>
                  </p14:xfrm>
                </p:contentPart>
              </mc:Choice>
              <mc:Fallback xmlns="">
                <p:pic>
                  <p:nvPicPr>
                    <p:cNvPr id="77" name="Entrada de lápiz 76">
                      <a:extLst>
                        <a:ext uri="{FF2B5EF4-FFF2-40B4-BE49-F238E27FC236}">
                          <a16:creationId xmlns:a16="http://schemas.microsoft.com/office/drawing/2014/main" id="{E1D81936-98B0-896A-54C0-95478B06DB6C}"/>
                        </a:ext>
                      </a:extLst>
                    </p:cNvPr>
                    <p:cNvPicPr/>
                    <p:nvPr/>
                  </p:nvPicPr>
                  <p:blipFill>
                    <a:blip r:embed="rId83"/>
                    <a:stretch>
                      <a:fillRect/>
                    </a:stretch>
                  </p:blipFill>
                  <p:spPr>
                    <a:xfrm>
                      <a:off x="123566" y="665344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5">
                  <p14:nvContentPartPr>
                    <p14:cNvPr id="126" name="Entrada de lápiz 125">
                      <a:extLst>
                        <a:ext uri="{FF2B5EF4-FFF2-40B4-BE49-F238E27FC236}">
                          <a16:creationId xmlns:a16="http://schemas.microsoft.com/office/drawing/2014/main" id="{F866CB5B-93FC-AA52-1620-4DCF7BE037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4726" y="6631846"/>
                    <a:ext cx="41400" cy="61200"/>
                  </p14:xfrm>
                </p:contentPart>
              </mc:Choice>
              <mc:Fallback xmlns="">
                <p:pic>
                  <p:nvPicPr>
                    <p:cNvPr id="79" name="Entrada de lápiz 78">
                      <a:extLst>
                        <a:ext uri="{FF2B5EF4-FFF2-40B4-BE49-F238E27FC236}">
                          <a16:creationId xmlns:a16="http://schemas.microsoft.com/office/drawing/2014/main" id="{954FEC6F-E0E2-303A-1308-506EA76AE9A7}"/>
                        </a:ext>
                      </a:extLst>
                    </p:cNvPr>
                    <p:cNvPicPr/>
                    <p:nvPr/>
                  </p:nvPicPr>
                  <p:blipFill>
                    <a:blip r:embed="rId85"/>
                    <a:stretch>
                      <a:fillRect/>
                    </a:stretch>
                  </p:blipFill>
                  <p:spPr>
                    <a:xfrm>
                      <a:off x="125726" y="6623206"/>
                      <a:ext cx="59040" cy="78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6">
                <p14:nvContentPartPr>
                  <p14:cNvPr id="122" name="Entrada de lápiz 121">
                    <a:extLst>
                      <a:ext uri="{FF2B5EF4-FFF2-40B4-BE49-F238E27FC236}">
                        <a16:creationId xmlns:a16="http://schemas.microsoft.com/office/drawing/2014/main" id="{65DD225A-E965-532D-1843-767C2C9992BC}"/>
                      </a:ext>
                    </a:extLst>
                  </p14:cNvPr>
                  <p14:cNvContentPartPr/>
                  <p14:nvPr/>
                </p14:nvContentPartPr>
                <p14:xfrm>
                  <a:off x="138326" y="6588286"/>
                  <a:ext cx="360" cy="360"/>
                </p14:xfrm>
              </p:contentPart>
            </mc:Choice>
            <mc:Fallback xmlns="">
              <p:pic>
                <p:nvPicPr>
                  <p:cNvPr id="122" name="Entrada de lápiz 121">
                    <a:extLst>
                      <a:ext uri="{FF2B5EF4-FFF2-40B4-BE49-F238E27FC236}">
                        <a16:creationId xmlns:a16="http://schemas.microsoft.com/office/drawing/2014/main" id="{65DD225A-E965-532D-1843-767C2C9992BC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129326" y="657928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23" name="Entrada de lápiz 122">
                    <a:extLst>
                      <a:ext uri="{FF2B5EF4-FFF2-40B4-BE49-F238E27FC236}">
                        <a16:creationId xmlns:a16="http://schemas.microsoft.com/office/drawing/2014/main" id="{D66092FE-EC54-35B4-6852-5BB72B12FAD3}"/>
                      </a:ext>
                    </a:extLst>
                  </p14:cNvPr>
                  <p14:cNvContentPartPr/>
                  <p14:nvPr/>
                </p14:nvContentPartPr>
                <p14:xfrm>
                  <a:off x="132206" y="6613126"/>
                  <a:ext cx="70920" cy="12960"/>
                </p14:xfrm>
              </p:contentPart>
            </mc:Choice>
            <mc:Fallback xmlns="">
              <p:pic>
                <p:nvPicPr>
                  <p:cNvPr id="123" name="Entrada de lápiz 122">
                    <a:extLst>
                      <a:ext uri="{FF2B5EF4-FFF2-40B4-BE49-F238E27FC236}">
                        <a16:creationId xmlns:a16="http://schemas.microsoft.com/office/drawing/2014/main" id="{D66092FE-EC54-35B4-6852-5BB72B12FAD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24818" y="6606232"/>
                    <a:ext cx="85400" cy="2647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5" name="Grupo 144">
            <a:extLst>
              <a:ext uri="{FF2B5EF4-FFF2-40B4-BE49-F238E27FC236}">
                <a16:creationId xmlns:a16="http://schemas.microsoft.com/office/drawing/2014/main" id="{79E7BD40-BDDC-1C4F-D812-97879323D9EE}"/>
              </a:ext>
            </a:extLst>
          </p:cNvPr>
          <p:cNvGrpSpPr/>
          <p:nvPr/>
        </p:nvGrpSpPr>
        <p:grpSpPr>
          <a:xfrm rot="18077854" flipH="1">
            <a:off x="4938320" y="5366908"/>
            <a:ext cx="1634836" cy="1673842"/>
            <a:chOff x="5467947" y="3771904"/>
            <a:chExt cx="1256103" cy="1374713"/>
          </a:xfrm>
        </p:grpSpPr>
        <p:pic>
          <p:nvPicPr>
            <p:cNvPr id="146" name="Gráfico 145" descr="Globos contorno">
              <a:extLst>
                <a:ext uri="{FF2B5EF4-FFF2-40B4-BE49-F238E27FC236}">
                  <a16:creationId xmlns:a16="http://schemas.microsoft.com/office/drawing/2014/main" id="{1F0A2F1B-33E2-762A-27B9-0E5A084E7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p:blipFill>
          <p:spPr>
            <a:xfrm rot="19925930">
              <a:off x="5467947" y="3771904"/>
              <a:ext cx="1256103" cy="1374713"/>
            </a:xfrm>
            <a:prstGeom prst="rect">
              <a:avLst/>
            </a:prstGeom>
          </p:spPr>
        </p:pic>
        <p:grpSp>
          <p:nvGrpSpPr>
            <p:cNvPr id="147" name="Grupo 146">
              <a:extLst>
                <a:ext uri="{FF2B5EF4-FFF2-40B4-BE49-F238E27FC236}">
                  <a16:creationId xmlns:a16="http://schemas.microsoft.com/office/drawing/2014/main" id="{933EC69C-241C-C698-54EC-B1B1ADC66E2D}"/>
                </a:ext>
              </a:extLst>
            </p:cNvPr>
            <p:cNvGrpSpPr/>
            <p:nvPr/>
          </p:nvGrpSpPr>
          <p:grpSpPr>
            <a:xfrm rot="18165722">
              <a:off x="5564128" y="3916530"/>
              <a:ext cx="938740" cy="921240"/>
              <a:chOff x="43786" y="5775406"/>
              <a:chExt cx="938740" cy="92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48" name="Entrada de lápiz 147">
                    <a:extLst>
                      <a:ext uri="{FF2B5EF4-FFF2-40B4-BE49-F238E27FC236}">
                        <a16:creationId xmlns:a16="http://schemas.microsoft.com/office/drawing/2014/main" id="{45BECF1D-1EE4-1E32-5E63-5A31A802862E}"/>
                      </a:ext>
                    </a:extLst>
                  </p14:cNvPr>
                  <p14:cNvContentPartPr/>
                  <p14:nvPr/>
                </p14:nvContentPartPr>
                <p14:xfrm>
                  <a:off x="223369" y="6146387"/>
                  <a:ext cx="75960" cy="157680"/>
                </p14:xfrm>
              </p:contentPart>
            </mc:Choice>
            <mc:Fallback xmlns="">
              <p:pic>
                <p:nvPicPr>
                  <p:cNvPr id="148" name="Entrada de lápiz 147">
                    <a:extLst>
                      <a:ext uri="{FF2B5EF4-FFF2-40B4-BE49-F238E27FC236}">
                        <a16:creationId xmlns:a16="http://schemas.microsoft.com/office/drawing/2014/main" id="{45BECF1D-1EE4-1E32-5E63-5A31A802862E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215980" y="6139471"/>
                    <a:ext cx="90443" cy="1712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1">
                <p14:nvContentPartPr>
                  <p14:cNvPr id="149" name="Entrada de lápiz 148">
                    <a:extLst>
                      <a:ext uri="{FF2B5EF4-FFF2-40B4-BE49-F238E27FC236}">
                        <a16:creationId xmlns:a16="http://schemas.microsoft.com/office/drawing/2014/main" id="{F24658B1-B9E5-6069-0809-4305062F142D}"/>
                      </a:ext>
                    </a:extLst>
                  </p14:cNvPr>
                  <p14:cNvContentPartPr/>
                  <p14:nvPr/>
                </p14:nvContentPartPr>
                <p14:xfrm>
                  <a:off x="159706" y="6003720"/>
                  <a:ext cx="345600" cy="601920"/>
                </p14:xfrm>
              </p:contentPart>
            </mc:Choice>
            <mc:Fallback xmlns="">
              <p:pic>
                <p:nvPicPr>
                  <p:cNvPr id="149" name="Entrada de lápiz 148">
                    <a:extLst>
                      <a:ext uri="{FF2B5EF4-FFF2-40B4-BE49-F238E27FC236}">
                        <a16:creationId xmlns:a16="http://schemas.microsoft.com/office/drawing/2014/main" id="{F24658B1-B9E5-6069-0809-4305062F142D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144924" y="5989889"/>
                    <a:ext cx="374868" cy="62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3">
                <p14:nvContentPartPr>
                  <p14:cNvPr id="150" name="Entrada de lápiz 149">
                    <a:extLst>
                      <a:ext uri="{FF2B5EF4-FFF2-40B4-BE49-F238E27FC236}">
                        <a16:creationId xmlns:a16="http://schemas.microsoft.com/office/drawing/2014/main" id="{F4437C51-C4AA-49C2-C95B-941D5D40A750}"/>
                      </a:ext>
                    </a:extLst>
                  </p14:cNvPr>
                  <p14:cNvContentPartPr/>
                  <p14:nvPr/>
                </p14:nvContentPartPr>
                <p14:xfrm>
                  <a:off x="191386" y="6287400"/>
                  <a:ext cx="255960" cy="304560"/>
                </p14:xfrm>
              </p:contentPart>
            </mc:Choice>
            <mc:Fallback xmlns="">
              <p:pic>
                <p:nvPicPr>
                  <p:cNvPr id="150" name="Entrada de lápiz 149">
                    <a:extLst>
                      <a:ext uri="{FF2B5EF4-FFF2-40B4-BE49-F238E27FC236}">
                        <a16:creationId xmlns:a16="http://schemas.microsoft.com/office/drawing/2014/main" id="{F4437C51-C4AA-49C2-C95B-941D5D40A75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176591" y="6273569"/>
                    <a:ext cx="285255" cy="33194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1" name="Grupo 150">
                <a:extLst>
                  <a:ext uri="{FF2B5EF4-FFF2-40B4-BE49-F238E27FC236}">
                    <a16:creationId xmlns:a16="http://schemas.microsoft.com/office/drawing/2014/main" id="{1159CF7F-AEF7-CB37-CA07-DD15B7618B22}"/>
                  </a:ext>
                </a:extLst>
              </p:cNvPr>
              <p:cNvGrpSpPr/>
              <p:nvPr/>
            </p:nvGrpSpPr>
            <p:grpSpPr>
              <a:xfrm>
                <a:off x="43786" y="5990760"/>
                <a:ext cx="369720" cy="574200"/>
                <a:chOff x="43786" y="5990760"/>
                <a:chExt cx="369720" cy="574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5">
                  <p14:nvContentPartPr>
                    <p14:cNvPr id="183" name="Entrada de lápiz 182">
                      <a:extLst>
                        <a:ext uri="{FF2B5EF4-FFF2-40B4-BE49-F238E27FC236}">
                          <a16:creationId xmlns:a16="http://schemas.microsoft.com/office/drawing/2014/main" id="{67C48863-DC6F-6007-37AE-BE76452270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746" y="5990760"/>
                    <a:ext cx="338760" cy="574200"/>
                  </p14:xfrm>
                </p:contentPart>
              </mc:Choice>
              <mc:Fallback xmlns="">
                <p:pic>
                  <p:nvPicPr>
                    <p:cNvPr id="36" name="Entrada de lápiz 35">
                      <a:extLst>
                        <a:ext uri="{FF2B5EF4-FFF2-40B4-BE49-F238E27FC236}">
                          <a16:creationId xmlns:a16="http://schemas.microsoft.com/office/drawing/2014/main" id="{A54AAF9F-707E-F396-8C25-B0540A816838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56746" y="5973120"/>
                      <a:ext cx="374400" cy="60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6">
                  <p14:nvContentPartPr>
                    <p14:cNvPr id="184" name="Entrada de lápiz 183">
                      <a:extLst>
                        <a:ext uri="{FF2B5EF4-FFF2-40B4-BE49-F238E27FC236}">
                          <a16:creationId xmlns:a16="http://schemas.microsoft.com/office/drawing/2014/main" id="{1A0862E3-AE01-F663-13EC-90C15C9C87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6786" y="6257160"/>
                    <a:ext cx="214200" cy="212760"/>
                  </p14:xfrm>
                </p:contentPart>
              </mc:Choice>
              <mc:Fallback xmlns="">
                <p:pic>
                  <p:nvPicPr>
                    <p:cNvPr id="37" name="Entrada de lápiz 36">
                      <a:extLst>
                        <a:ext uri="{FF2B5EF4-FFF2-40B4-BE49-F238E27FC236}">
                          <a16:creationId xmlns:a16="http://schemas.microsoft.com/office/drawing/2014/main" id="{10D6D583-3F0C-D065-F35C-36233FDF46A5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89146" y="6239520"/>
                      <a:ext cx="249840" cy="248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7">
                  <p14:nvContentPartPr>
                    <p14:cNvPr id="185" name="Entrada de lápiz 184">
                      <a:extLst>
                        <a:ext uri="{FF2B5EF4-FFF2-40B4-BE49-F238E27FC236}">
                          <a16:creationId xmlns:a16="http://schemas.microsoft.com/office/drawing/2014/main" id="{8D04F026-A52E-D8AD-EF0E-AFD141672E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786" y="6018840"/>
                    <a:ext cx="137160" cy="416160"/>
                  </p14:xfrm>
                </p:contentPart>
              </mc:Choice>
              <mc:Fallback xmlns="">
                <p:pic>
                  <p:nvPicPr>
                    <p:cNvPr id="43" name="Entrada de lápiz 42">
                      <a:extLst>
                        <a:ext uri="{FF2B5EF4-FFF2-40B4-BE49-F238E27FC236}">
                          <a16:creationId xmlns:a16="http://schemas.microsoft.com/office/drawing/2014/main" id="{DF86A0B6-6091-4883-096D-F711A6AD388E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26146" y="6001200"/>
                      <a:ext cx="172800" cy="451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8">
                <p14:nvContentPartPr>
                  <p14:cNvPr id="152" name="Entrada de lápiz 151">
                    <a:extLst>
                      <a:ext uri="{FF2B5EF4-FFF2-40B4-BE49-F238E27FC236}">
                        <a16:creationId xmlns:a16="http://schemas.microsoft.com/office/drawing/2014/main" id="{51D25A8A-DDA5-C5BB-88D0-BAB201280B03}"/>
                      </a:ext>
                    </a:extLst>
                  </p14:cNvPr>
                  <p14:cNvContentPartPr/>
                  <p14:nvPr/>
                </p14:nvContentPartPr>
                <p14:xfrm>
                  <a:off x="467726" y="6064846"/>
                  <a:ext cx="487080" cy="569160"/>
                </p14:xfrm>
              </p:contentPart>
            </mc:Choice>
            <mc:Fallback xmlns="">
              <p:pic>
                <p:nvPicPr>
                  <p:cNvPr id="152" name="Entrada de lápiz 151">
                    <a:extLst>
                      <a:ext uri="{FF2B5EF4-FFF2-40B4-BE49-F238E27FC236}">
                        <a16:creationId xmlns:a16="http://schemas.microsoft.com/office/drawing/2014/main" id="{51D25A8A-DDA5-C5BB-88D0-BAB201280B03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452939" y="6051005"/>
                    <a:ext cx="516358" cy="5965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0">
                <p14:nvContentPartPr>
                  <p14:cNvPr id="153" name="Entrada de lápiz 152">
                    <a:extLst>
                      <a:ext uri="{FF2B5EF4-FFF2-40B4-BE49-F238E27FC236}">
                        <a16:creationId xmlns:a16="http://schemas.microsoft.com/office/drawing/2014/main" id="{8863893C-557E-27F7-CE91-6D625DEA91FE}"/>
                      </a:ext>
                    </a:extLst>
                  </p14:cNvPr>
                  <p14:cNvContentPartPr/>
                  <p14:nvPr/>
                </p14:nvContentPartPr>
                <p14:xfrm>
                  <a:off x="726206" y="6366166"/>
                  <a:ext cx="190080" cy="241200"/>
                </p14:xfrm>
              </p:contentPart>
            </mc:Choice>
            <mc:Fallback xmlns="">
              <p:pic>
                <p:nvPicPr>
                  <p:cNvPr id="153" name="Entrada de lápiz 152">
                    <a:extLst>
                      <a:ext uri="{FF2B5EF4-FFF2-40B4-BE49-F238E27FC236}">
                        <a16:creationId xmlns:a16="http://schemas.microsoft.com/office/drawing/2014/main" id="{8863893C-557E-27F7-CE91-6D625DEA91FE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11425" y="6352336"/>
                    <a:ext cx="219346" cy="26858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54" name="Grupo 153">
                <a:extLst>
                  <a:ext uri="{FF2B5EF4-FFF2-40B4-BE49-F238E27FC236}">
                    <a16:creationId xmlns:a16="http://schemas.microsoft.com/office/drawing/2014/main" id="{4BFDE847-A9CE-155D-A4B8-1C6D37AAE45C}"/>
                  </a:ext>
                </a:extLst>
              </p:cNvPr>
              <p:cNvGrpSpPr/>
              <p:nvPr/>
            </p:nvGrpSpPr>
            <p:grpSpPr>
              <a:xfrm>
                <a:off x="703886" y="6200926"/>
                <a:ext cx="278640" cy="408240"/>
                <a:chOff x="703886" y="6200926"/>
                <a:chExt cx="278640" cy="40824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2">
                  <p14:nvContentPartPr>
                    <p14:cNvPr id="172" name="Entrada de lápiz 171">
                      <a:extLst>
                        <a:ext uri="{FF2B5EF4-FFF2-40B4-BE49-F238E27FC236}">
                          <a16:creationId xmlns:a16="http://schemas.microsoft.com/office/drawing/2014/main" id="{F4508564-20FA-38DC-4698-73D450D1E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3886" y="6241246"/>
                    <a:ext cx="275400" cy="367920"/>
                  </p14:xfrm>
                </p:contentPart>
              </mc:Choice>
              <mc:Fallback xmlns="">
                <p:pic>
                  <p:nvPicPr>
                    <p:cNvPr id="47" name="Entrada de lápiz 46">
                      <a:extLst>
                        <a:ext uri="{FF2B5EF4-FFF2-40B4-BE49-F238E27FC236}">
                          <a16:creationId xmlns:a16="http://schemas.microsoft.com/office/drawing/2014/main" id="{F7028692-AAB8-536F-E5B5-303FCB889B44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686246" y="6223246"/>
                      <a:ext cx="311040" cy="40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3">
                  <p14:nvContentPartPr>
                    <p14:cNvPr id="173" name="Entrada de lápiz 172">
                      <a:extLst>
                        <a:ext uri="{FF2B5EF4-FFF2-40B4-BE49-F238E27FC236}">
                          <a16:creationId xmlns:a16="http://schemas.microsoft.com/office/drawing/2014/main" id="{24F74E6C-FD23-9E93-4049-D806C0E786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926" y="6569926"/>
                    <a:ext cx="5760" cy="360"/>
                  </p14:xfrm>
                </p:contentPart>
              </mc:Choice>
              <mc:Fallback xmlns="">
                <p:pic>
                  <p:nvPicPr>
                    <p:cNvPr id="48" name="Entrada de lápiz 47">
                      <a:extLst>
                        <a:ext uri="{FF2B5EF4-FFF2-40B4-BE49-F238E27FC236}">
                          <a16:creationId xmlns:a16="http://schemas.microsoft.com/office/drawing/2014/main" id="{D3FFF2B7-6C84-AEF5-B1E2-D8581738B20F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726926" y="6552286"/>
                      <a:ext cx="414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4">
                  <p14:nvContentPartPr>
                    <p14:cNvPr id="174" name="Entrada de lápiz 173">
                      <a:extLst>
                        <a:ext uri="{FF2B5EF4-FFF2-40B4-BE49-F238E27FC236}">
                          <a16:creationId xmlns:a16="http://schemas.microsoft.com/office/drawing/2014/main" id="{3425EB3C-4891-4394-67FC-8B318C0807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2606" y="6554446"/>
                    <a:ext cx="360" cy="360"/>
                  </p14:xfrm>
                </p:contentPart>
              </mc:Choice>
              <mc:Fallback xmlns="">
                <p:pic>
                  <p:nvPicPr>
                    <p:cNvPr id="51" name="Entrada de lápiz 50">
                      <a:extLst>
                        <a:ext uri="{FF2B5EF4-FFF2-40B4-BE49-F238E27FC236}">
                          <a16:creationId xmlns:a16="http://schemas.microsoft.com/office/drawing/2014/main" id="{27966CC0-889F-9395-D0D2-79FDBCDABC2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794966" y="653680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5">
                  <p14:nvContentPartPr>
                    <p14:cNvPr id="175" name="Entrada de lápiz 174">
                      <a:extLst>
                        <a:ext uri="{FF2B5EF4-FFF2-40B4-BE49-F238E27FC236}">
                          <a16:creationId xmlns:a16="http://schemas.microsoft.com/office/drawing/2014/main" id="{3FDCA5D7-3F2A-1520-420F-9274687661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4206" y="6536086"/>
                    <a:ext cx="360" cy="360"/>
                  </p14:xfrm>
                </p:contentPart>
              </mc:Choice>
              <mc:Fallback xmlns="">
                <p:pic>
                  <p:nvPicPr>
                    <p:cNvPr id="52" name="Entrada de lápiz 51">
                      <a:extLst>
                        <a:ext uri="{FF2B5EF4-FFF2-40B4-BE49-F238E27FC236}">
                          <a16:creationId xmlns:a16="http://schemas.microsoft.com/office/drawing/2014/main" id="{B28C468F-D1E5-3A4B-42C0-45BE0F8B80C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816206" y="651844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6">
                  <p14:nvContentPartPr>
                    <p14:cNvPr id="176" name="Entrada de lápiz 175">
                      <a:extLst>
                        <a:ext uri="{FF2B5EF4-FFF2-40B4-BE49-F238E27FC236}">
                          <a16:creationId xmlns:a16="http://schemas.microsoft.com/office/drawing/2014/main" id="{A1D33121-36E5-8F49-57EA-8DFFBAE05F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8686" y="6514486"/>
                    <a:ext cx="360" cy="360"/>
                  </p14:xfrm>
                </p:contentPart>
              </mc:Choice>
              <mc:Fallback xmlns="">
                <p:pic>
                  <p:nvPicPr>
                    <p:cNvPr id="54" name="Entrada de lápiz 53">
                      <a:extLst>
                        <a:ext uri="{FF2B5EF4-FFF2-40B4-BE49-F238E27FC236}">
                          <a16:creationId xmlns:a16="http://schemas.microsoft.com/office/drawing/2014/main" id="{508898CC-CB26-783D-A88A-1DC09B57E33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841046" y="649684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7">
                  <p14:nvContentPartPr>
                    <p14:cNvPr id="177" name="Entrada de lápiz 176">
                      <a:extLst>
                        <a:ext uri="{FF2B5EF4-FFF2-40B4-BE49-F238E27FC236}">
                          <a16:creationId xmlns:a16="http://schemas.microsoft.com/office/drawing/2014/main" id="{BB53DC74-083E-CA17-55F4-4B3C12055B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7406" y="6502246"/>
                    <a:ext cx="360" cy="360"/>
                  </p14:xfrm>
                </p:contentPart>
              </mc:Choice>
              <mc:Fallback xmlns="">
                <p:pic>
                  <p:nvPicPr>
                    <p:cNvPr id="55" name="Entrada de lápiz 54">
                      <a:extLst>
                        <a:ext uri="{FF2B5EF4-FFF2-40B4-BE49-F238E27FC236}">
                          <a16:creationId xmlns:a16="http://schemas.microsoft.com/office/drawing/2014/main" id="{4EAFB63C-8DF0-4722-21E4-F6152E7EE3C4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859406" y="648460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8">
                  <p14:nvContentPartPr>
                    <p14:cNvPr id="178" name="Entrada de lápiz 177">
                      <a:extLst>
                        <a:ext uri="{FF2B5EF4-FFF2-40B4-BE49-F238E27FC236}">
                          <a16:creationId xmlns:a16="http://schemas.microsoft.com/office/drawing/2014/main" id="{B7C2C114-F031-9287-A4A8-F38D94FDA6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526" y="6477766"/>
                    <a:ext cx="360" cy="360"/>
                  </p14:xfrm>
                </p:contentPart>
              </mc:Choice>
              <mc:Fallback xmlns="">
                <p:pic>
                  <p:nvPicPr>
                    <p:cNvPr id="57" name="Entrada de lápiz 56">
                      <a:extLst>
                        <a:ext uri="{FF2B5EF4-FFF2-40B4-BE49-F238E27FC236}">
                          <a16:creationId xmlns:a16="http://schemas.microsoft.com/office/drawing/2014/main" id="{29940AEE-59BD-26C1-EEBA-8C5819A5649C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874886" y="645976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9">
                  <p14:nvContentPartPr>
                    <p14:cNvPr id="179" name="Entrada de lápiz 178">
                      <a:extLst>
                        <a:ext uri="{FF2B5EF4-FFF2-40B4-BE49-F238E27FC236}">
                          <a16:creationId xmlns:a16="http://schemas.microsoft.com/office/drawing/2014/main" id="{748EF832-D5D8-8719-1238-8CAC95A079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246" y="6452926"/>
                    <a:ext cx="360" cy="360"/>
                  </p14:xfrm>
                </p:contentPart>
              </mc:Choice>
              <mc:Fallback xmlns="">
                <p:pic>
                  <p:nvPicPr>
                    <p:cNvPr id="58" name="Entrada de lápiz 57">
                      <a:extLst>
                        <a:ext uri="{FF2B5EF4-FFF2-40B4-BE49-F238E27FC236}">
                          <a16:creationId xmlns:a16="http://schemas.microsoft.com/office/drawing/2014/main" id="{0BA31A26-E70D-5CDE-BA23-32959754A428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893246" y="6435286"/>
                      <a:ext cx="3600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0">
                  <p14:nvContentPartPr>
                    <p14:cNvPr id="180" name="Entrada de lápiz 179">
                      <a:extLst>
                        <a:ext uri="{FF2B5EF4-FFF2-40B4-BE49-F238E27FC236}">
                          <a16:creationId xmlns:a16="http://schemas.microsoft.com/office/drawing/2014/main" id="{DB2A7BE1-682F-1BEE-0CB5-BC9C9A60D8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3486" y="6433126"/>
                    <a:ext cx="360" cy="1440"/>
                  </p14:xfrm>
                </p:contentPart>
              </mc:Choice>
              <mc:Fallback xmlns="">
                <p:pic>
                  <p:nvPicPr>
                    <p:cNvPr id="59" name="Entrada de lápiz 58">
                      <a:extLst>
                        <a:ext uri="{FF2B5EF4-FFF2-40B4-BE49-F238E27FC236}">
                          <a16:creationId xmlns:a16="http://schemas.microsoft.com/office/drawing/2014/main" id="{470F2359-F448-3A4A-A0FE-364C5CF98C15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905846" y="6415486"/>
                      <a:ext cx="36000" cy="3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1">
                  <p14:nvContentPartPr>
                    <p14:cNvPr id="181" name="Entrada de lápiz 180">
                      <a:extLst>
                        <a:ext uri="{FF2B5EF4-FFF2-40B4-BE49-F238E27FC236}">
                          <a16:creationId xmlns:a16="http://schemas.microsoft.com/office/drawing/2014/main" id="{54277285-10FB-AA66-1876-C365EC20F5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2646" y="6200926"/>
                    <a:ext cx="209880" cy="384840"/>
                  </p14:xfrm>
                </p:contentPart>
              </mc:Choice>
              <mc:Fallback xmlns="">
                <p:pic>
                  <p:nvPicPr>
                    <p:cNvPr id="61" name="Entrada de lápiz 60">
                      <a:extLst>
                        <a:ext uri="{FF2B5EF4-FFF2-40B4-BE49-F238E27FC236}">
                          <a16:creationId xmlns:a16="http://schemas.microsoft.com/office/drawing/2014/main" id="{8F03E521-B366-1FF9-28B6-8ED8614AA9F0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754646" y="6182926"/>
                      <a:ext cx="245520" cy="42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2">
                  <p14:nvContentPartPr>
                    <p14:cNvPr id="182" name="Entrada de lápiz 181">
                      <a:extLst>
                        <a:ext uri="{FF2B5EF4-FFF2-40B4-BE49-F238E27FC236}">
                          <a16:creationId xmlns:a16="http://schemas.microsoft.com/office/drawing/2014/main" id="{FF0F80C8-5EC3-34FF-A666-09F6347920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1286" y="6237286"/>
                    <a:ext cx="1440" cy="360"/>
                  </p14:xfrm>
                </p:contentPart>
              </mc:Choice>
              <mc:Fallback xmlns="">
                <p:pic>
                  <p:nvPicPr>
                    <p:cNvPr id="62" name="Entrada de lápiz 61">
                      <a:extLst>
                        <a:ext uri="{FF2B5EF4-FFF2-40B4-BE49-F238E27FC236}">
                          <a16:creationId xmlns:a16="http://schemas.microsoft.com/office/drawing/2014/main" id="{476149D8-CEB4-D537-BAC5-AB418F69C3F2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853286" y="6219646"/>
                      <a:ext cx="3708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5" name="Grupo 154">
                <a:extLst>
                  <a:ext uri="{FF2B5EF4-FFF2-40B4-BE49-F238E27FC236}">
                    <a16:creationId xmlns:a16="http://schemas.microsoft.com/office/drawing/2014/main" id="{5A4A1EBC-655D-33F4-CF55-8614C45B2B30}"/>
                  </a:ext>
                </a:extLst>
              </p:cNvPr>
              <p:cNvGrpSpPr/>
              <p:nvPr/>
            </p:nvGrpSpPr>
            <p:grpSpPr>
              <a:xfrm>
                <a:off x="329486" y="5775406"/>
                <a:ext cx="428040" cy="340920"/>
                <a:chOff x="329486" y="5775406"/>
                <a:chExt cx="428040" cy="3409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3">
                  <p14:nvContentPartPr>
                    <p14:cNvPr id="168" name="Entrada de lápiz 167">
                      <a:extLst>
                        <a:ext uri="{FF2B5EF4-FFF2-40B4-BE49-F238E27FC236}">
                          <a16:creationId xmlns:a16="http://schemas.microsoft.com/office/drawing/2014/main" id="{4A87A495-C4B6-9362-4AF4-DCE07F9E8F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8486" y="5793766"/>
                    <a:ext cx="419040" cy="322560"/>
                  </p14:xfrm>
                </p:contentPart>
              </mc:Choice>
              <mc:Fallback xmlns="">
                <p:pic>
                  <p:nvPicPr>
                    <p:cNvPr id="64" name="Entrada de lápiz 63">
                      <a:extLst>
                        <a:ext uri="{FF2B5EF4-FFF2-40B4-BE49-F238E27FC236}">
                          <a16:creationId xmlns:a16="http://schemas.microsoft.com/office/drawing/2014/main" id="{2B1741BA-C13C-D3C2-FC26-1CD19817EDD7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20846" y="5776126"/>
                      <a:ext cx="454680" cy="358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4">
                  <p14:nvContentPartPr>
                    <p14:cNvPr id="169" name="Entrada de lápiz 168">
                      <a:extLst>
                        <a:ext uri="{FF2B5EF4-FFF2-40B4-BE49-F238E27FC236}">
                          <a16:creationId xmlns:a16="http://schemas.microsoft.com/office/drawing/2014/main" id="{299CED41-1A6E-7E5F-022D-9B971E195D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2486" y="5827966"/>
                    <a:ext cx="1800" cy="360"/>
                  </p14:xfrm>
                </p:contentPart>
              </mc:Choice>
              <mc:Fallback xmlns="">
                <p:pic>
                  <p:nvPicPr>
                    <p:cNvPr id="65" name="Entrada de lápiz 64">
                      <a:extLst>
                        <a:ext uri="{FF2B5EF4-FFF2-40B4-BE49-F238E27FC236}">
                          <a16:creationId xmlns:a16="http://schemas.microsoft.com/office/drawing/2014/main" id="{53F949F6-9559-69AD-6A20-22F27795E861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554486" y="5809966"/>
                      <a:ext cx="3744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5">
                  <p14:nvContentPartPr>
                    <p14:cNvPr id="170" name="Entrada de lápiz 169">
                      <a:extLst>
                        <a:ext uri="{FF2B5EF4-FFF2-40B4-BE49-F238E27FC236}">
                          <a16:creationId xmlns:a16="http://schemas.microsoft.com/office/drawing/2014/main" id="{3BD0BF46-84CD-4464-8C43-0C5B6A86B4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446" y="5821846"/>
                    <a:ext cx="1800" cy="360"/>
                  </p14:xfrm>
                </p:contentPart>
              </mc:Choice>
              <mc:Fallback xmlns="">
                <p:pic>
                  <p:nvPicPr>
                    <p:cNvPr id="66" name="Entrada de lápiz 65">
                      <a:extLst>
                        <a:ext uri="{FF2B5EF4-FFF2-40B4-BE49-F238E27FC236}">
                          <a16:creationId xmlns:a16="http://schemas.microsoft.com/office/drawing/2014/main" id="{C3F15BB9-0F34-45B4-2296-B2B595222AF6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522446" y="5803846"/>
                      <a:ext cx="37440" cy="3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6">
                  <p14:nvContentPartPr>
                    <p14:cNvPr id="171" name="Entrada de lápiz 170">
                      <a:extLst>
                        <a:ext uri="{FF2B5EF4-FFF2-40B4-BE49-F238E27FC236}">
                          <a16:creationId xmlns:a16="http://schemas.microsoft.com/office/drawing/2014/main" id="{37866760-5777-C6A5-4946-F79BEDB262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9486" y="5775406"/>
                    <a:ext cx="277200" cy="151560"/>
                  </p14:xfrm>
                </p:contentPart>
              </mc:Choice>
              <mc:Fallback xmlns="">
                <p:pic>
                  <p:nvPicPr>
                    <p:cNvPr id="68" name="Entrada de lápiz 67">
                      <a:extLst>
                        <a:ext uri="{FF2B5EF4-FFF2-40B4-BE49-F238E27FC236}">
                          <a16:creationId xmlns:a16="http://schemas.microsoft.com/office/drawing/2014/main" id="{5A31D588-7A33-8B96-86E7-6085CC7962E3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311846" y="5757766"/>
                      <a:ext cx="312840" cy="187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56" name="Entrada de lápiz 155">
                    <a:extLst>
                      <a:ext uri="{FF2B5EF4-FFF2-40B4-BE49-F238E27FC236}">
                        <a16:creationId xmlns:a16="http://schemas.microsoft.com/office/drawing/2014/main" id="{92A4C254-6955-035D-CB8F-E552E06E0588}"/>
                      </a:ext>
                    </a:extLst>
                  </p14:cNvPr>
                  <p14:cNvContentPartPr/>
                  <p14:nvPr/>
                </p14:nvContentPartPr>
                <p14:xfrm>
                  <a:off x="550886" y="6078526"/>
                  <a:ext cx="100080" cy="79200"/>
                </p14:xfrm>
              </p:contentPart>
            </mc:Choice>
            <mc:Fallback xmlns="">
              <p:pic>
                <p:nvPicPr>
                  <p:cNvPr id="156" name="Entrada de lápiz 155">
                    <a:extLst>
                      <a:ext uri="{FF2B5EF4-FFF2-40B4-BE49-F238E27FC236}">
                        <a16:creationId xmlns:a16="http://schemas.microsoft.com/office/drawing/2014/main" id="{92A4C254-6955-035D-CB8F-E552E06E0588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543484" y="6071603"/>
                    <a:ext cx="114589" cy="92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57" name="Entrada de lápiz 156">
                    <a:extLst>
                      <a:ext uri="{FF2B5EF4-FFF2-40B4-BE49-F238E27FC236}">
                        <a16:creationId xmlns:a16="http://schemas.microsoft.com/office/drawing/2014/main" id="{F70BDE66-67DA-C9DF-C1A0-90AE29587421}"/>
                      </a:ext>
                    </a:extLst>
                  </p14:cNvPr>
                  <p14:cNvContentPartPr/>
                  <p14:nvPr/>
                </p14:nvContentPartPr>
                <p14:xfrm>
                  <a:off x="646286" y="6025966"/>
                  <a:ext cx="137160" cy="55080"/>
                </p14:xfrm>
              </p:contentPart>
            </mc:Choice>
            <mc:Fallback xmlns="">
              <p:pic>
                <p:nvPicPr>
                  <p:cNvPr id="157" name="Entrada de lápiz 156">
                    <a:extLst>
                      <a:ext uri="{FF2B5EF4-FFF2-40B4-BE49-F238E27FC236}">
                        <a16:creationId xmlns:a16="http://schemas.microsoft.com/office/drawing/2014/main" id="{F70BDE66-67DA-C9DF-C1A0-90AE2958742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638864" y="6019011"/>
                    <a:ext cx="151707" cy="68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58" name="Entrada de lápiz 157">
                    <a:extLst>
                      <a:ext uri="{FF2B5EF4-FFF2-40B4-BE49-F238E27FC236}">
                        <a16:creationId xmlns:a16="http://schemas.microsoft.com/office/drawing/2014/main" id="{04AFD3F5-608E-F3E8-B29F-513F58386FA4}"/>
                      </a:ext>
                    </a:extLst>
                  </p14:cNvPr>
                  <p14:cNvContentPartPr/>
                  <p14:nvPr/>
                </p14:nvContentPartPr>
                <p14:xfrm>
                  <a:off x="283046" y="5947486"/>
                  <a:ext cx="268200" cy="204120"/>
                </p14:xfrm>
              </p:contentPart>
            </mc:Choice>
            <mc:Fallback xmlns="">
              <p:pic>
                <p:nvPicPr>
                  <p:cNvPr id="158" name="Entrada de lápiz 157">
                    <a:extLst>
                      <a:ext uri="{FF2B5EF4-FFF2-40B4-BE49-F238E27FC236}">
                        <a16:creationId xmlns:a16="http://schemas.microsoft.com/office/drawing/2014/main" id="{04AFD3F5-608E-F3E8-B29F-513F58386FA4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275653" y="5940553"/>
                    <a:ext cx="282689" cy="2177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159" name="Entrada de lápiz 158">
                    <a:extLst>
                      <a:ext uri="{FF2B5EF4-FFF2-40B4-BE49-F238E27FC236}">
                        <a16:creationId xmlns:a16="http://schemas.microsoft.com/office/drawing/2014/main" id="{D2FF3B70-F46D-C682-D56C-E23825E1FF25}"/>
                      </a:ext>
                    </a:extLst>
                  </p14:cNvPr>
                  <p14:cNvContentPartPr/>
                  <p14:nvPr/>
                </p14:nvContentPartPr>
                <p14:xfrm>
                  <a:off x="435326" y="6122806"/>
                  <a:ext cx="104040" cy="281520"/>
                </p14:xfrm>
              </p:contentPart>
            </mc:Choice>
            <mc:Fallback xmlns="">
              <p:pic>
                <p:nvPicPr>
                  <p:cNvPr id="159" name="Entrada de lápiz 158">
                    <a:extLst>
                      <a:ext uri="{FF2B5EF4-FFF2-40B4-BE49-F238E27FC236}">
                        <a16:creationId xmlns:a16="http://schemas.microsoft.com/office/drawing/2014/main" id="{D2FF3B70-F46D-C682-D56C-E23825E1FF25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427937" y="6115886"/>
                    <a:ext cx="118523" cy="2950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25">
                <p14:nvContentPartPr>
                  <p14:cNvPr id="160" name="Entrada de lápiz 159">
                    <a:extLst>
                      <a:ext uri="{FF2B5EF4-FFF2-40B4-BE49-F238E27FC236}">
                        <a16:creationId xmlns:a16="http://schemas.microsoft.com/office/drawing/2014/main" id="{68056936-99C3-C1AA-8282-77BF817CC014}"/>
                      </a:ext>
                    </a:extLst>
                  </p14:cNvPr>
                  <p14:cNvContentPartPr/>
                  <p14:nvPr/>
                </p14:nvContentPartPr>
                <p14:xfrm>
                  <a:off x="461606" y="6693046"/>
                  <a:ext cx="360" cy="3600"/>
                </p14:xfrm>
              </p:contentPart>
            </mc:Choice>
            <mc:Fallback xmlns="">
              <p:pic>
                <p:nvPicPr>
                  <p:cNvPr id="160" name="Entrada de lápiz 159">
                    <a:extLst>
                      <a:ext uri="{FF2B5EF4-FFF2-40B4-BE49-F238E27FC236}">
                        <a16:creationId xmlns:a16="http://schemas.microsoft.com/office/drawing/2014/main" id="{68056936-99C3-C1AA-8282-77BF817CC014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452606" y="6686123"/>
                    <a:ext cx="18000" cy="171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27">
                <p14:nvContentPartPr>
                  <p14:cNvPr id="161" name="Entrada de lápiz 160">
                    <a:extLst>
                      <a:ext uri="{FF2B5EF4-FFF2-40B4-BE49-F238E27FC236}">
                        <a16:creationId xmlns:a16="http://schemas.microsoft.com/office/drawing/2014/main" id="{CEB96704-C4C1-B73F-7435-1233C541506F}"/>
                      </a:ext>
                    </a:extLst>
                  </p14:cNvPr>
                  <p14:cNvContentPartPr/>
                  <p14:nvPr/>
                </p14:nvContentPartPr>
                <p14:xfrm>
                  <a:off x="429926" y="6629686"/>
                  <a:ext cx="66960" cy="60480"/>
                </p14:xfrm>
              </p:contentPart>
            </mc:Choice>
            <mc:Fallback xmlns="">
              <p:pic>
                <p:nvPicPr>
                  <p:cNvPr id="161" name="Entrada de lápiz 160">
                    <a:extLst>
                      <a:ext uri="{FF2B5EF4-FFF2-40B4-BE49-F238E27FC236}">
                        <a16:creationId xmlns:a16="http://schemas.microsoft.com/office/drawing/2014/main" id="{CEB96704-C4C1-B73F-7435-1233C541506F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422519" y="6622750"/>
                    <a:ext cx="81478" cy="7407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2" name="Grupo 161">
                <a:extLst>
                  <a:ext uri="{FF2B5EF4-FFF2-40B4-BE49-F238E27FC236}">
                    <a16:creationId xmlns:a16="http://schemas.microsoft.com/office/drawing/2014/main" id="{4AA5A53B-E98E-F904-2C51-22B0B199311A}"/>
                  </a:ext>
                </a:extLst>
              </p:cNvPr>
              <p:cNvGrpSpPr/>
              <p:nvPr/>
            </p:nvGrpSpPr>
            <p:grpSpPr>
              <a:xfrm>
                <a:off x="116726" y="6631846"/>
                <a:ext cx="59400" cy="61200"/>
                <a:chOff x="116726" y="6631846"/>
                <a:chExt cx="59400" cy="61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29">
                  <p14:nvContentPartPr>
                    <p14:cNvPr id="165" name="Entrada de lápiz 164">
                      <a:extLst>
                        <a:ext uri="{FF2B5EF4-FFF2-40B4-BE49-F238E27FC236}">
                          <a16:creationId xmlns:a16="http://schemas.microsoft.com/office/drawing/2014/main" id="{7E775B20-7C72-20DA-C29A-417D5A1123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6726" y="6677926"/>
                    <a:ext cx="360" cy="360"/>
                  </p14:xfrm>
                </p:contentPart>
              </mc:Choice>
              <mc:Fallback xmlns="">
                <p:pic>
                  <p:nvPicPr>
                    <p:cNvPr id="76" name="Entrada de lápiz 75">
                      <a:extLst>
                        <a:ext uri="{FF2B5EF4-FFF2-40B4-BE49-F238E27FC236}">
                          <a16:creationId xmlns:a16="http://schemas.microsoft.com/office/drawing/2014/main" id="{0EAA1099-50E2-ADDD-4C62-C9BE4FE8D626}"/>
                        </a:ext>
                      </a:extLst>
                    </p:cNvPr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108086" y="666892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30">
                  <p14:nvContentPartPr>
                    <p14:cNvPr id="166" name="Entrada de lápiz 165">
                      <a:extLst>
                        <a:ext uri="{FF2B5EF4-FFF2-40B4-BE49-F238E27FC236}">
                          <a16:creationId xmlns:a16="http://schemas.microsoft.com/office/drawing/2014/main" id="{D9CD1C05-D5AB-D128-1946-9A3808133B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2206" y="6662446"/>
                    <a:ext cx="360" cy="360"/>
                  </p14:xfrm>
                </p:contentPart>
              </mc:Choice>
              <mc:Fallback xmlns="">
                <p:pic>
                  <p:nvPicPr>
                    <p:cNvPr id="77" name="Entrada de lápiz 76">
                      <a:extLst>
                        <a:ext uri="{FF2B5EF4-FFF2-40B4-BE49-F238E27FC236}">
                          <a16:creationId xmlns:a16="http://schemas.microsoft.com/office/drawing/2014/main" id="{E1D81936-98B0-896A-54C0-95478B06DB6C}"/>
                        </a:ext>
                      </a:extLst>
                    </p:cNvPr>
                    <p:cNvPicPr/>
                    <p:nvPr/>
                  </p:nvPicPr>
                  <p:blipFill>
                    <a:blip r:embed="rId83"/>
                    <a:stretch>
                      <a:fillRect/>
                    </a:stretch>
                  </p:blipFill>
                  <p:spPr>
                    <a:xfrm>
                      <a:off x="123566" y="6653446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31">
                  <p14:nvContentPartPr>
                    <p14:cNvPr id="167" name="Entrada de lápiz 166">
                      <a:extLst>
                        <a:ext uri="{FF2B5EF4-FFF2-40B4-BE49-F238E27FC236}">
                          <a16:creationId xmlns:a16="http://schemas.microsoft.com/office/drawing/2014/main" id="{98BDCA1C-5DD6-0800-8B7E-1B2C3F35C8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4726" y="6631846"/>
                    <a:ext cx="41400" cy="61200"/>
                  </p14:xfrm>
                </p:contentPart>
              </mc:Choice>
              <mc:Fallback xmlns="">
                <p:pic>
                  <p:nvPicPr>
                    <p:cNvPr id="79" name="Entrada de lápiz 78">
                      <a:extLst>
                        <a:ext uri="{FF2B5EF4-FFF2-40B4-BE49-F238E27FC236}">
                          <a16:creationId xmlns:a16="http://schemas.microsoft.com/office/drawing/2014/main" id="{954FEC6F-E0E2-303A-1308-506EA76AE9A7}"/>
                        </a:ext>
                      </a:extLst>
                    </p:cNvPr>
                    <p:cNvPicPr/>
                    <p:nvPr/>
                  </p:nvPicPr>
                  <p:blipFill>
                    <a:blip r:embed="rId85"/>
                    <a:stretch>
                      <a:fillRect/>
                    </a:stretch>
                  </p:blipFill>
                  <p:spPr>
                    <a:xfrm>
                      <a:off x="125726" y="6623206"/>
                      <a:ext cx="59040" cy="78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32">
                <p14:nvContentPartPr>
                  <p14:cNvPr id="163" name="Entrada de lápiz 162">
                    <a:extLst>
                      <a:ext uri="{FF2B5EF4-FFF2-40B4-BE49-F238E27FC236}">
                        <a16:creationId xmlns:a16="http://schemas.microsoft.com/office/drawing/2014/main" id="{D6B8E1D3-91CD-0C57-2DAA-36E146733079}"/>
                      </a:ext>
                    </a:extLst>
                  </p14:cNvPr>
                  <p14:cNvContentPartPr/>
                  <p14:nvPr/>
                </p14:nvContentPartPr>
                <p14:xfrm>
                  <a:off x="138326" y="6588286"/>
                  <a:ext cx="360" cy="360"/>
                </p14:xfrm>
              </p:contentPart>
            </mc:Choice>
            <mc:Fallback xmlns="">
              <p:pic>
                <p:nvPicPr>
                  <p:cNvPr id="163" name="Entrada de lápiz 162">
                    <a:extLst>
                      <a:ext uri="{FF2B5EF4-FFF2-40B4-BE49-F238E27FC236}">
                        <a16:creationId xmlns:a16="http://schemas.microsoft.com/office/drawing/2014/main" id="{D6B8E1D3-91CD-0C57-2DAA-36E146733079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129326" y="657928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64" name="Entrada de lápiz 163">
                    <a:extLst>
                      <a:ext uri="{FF2B5EF4-FFF2-40B4-BE49-F238E27FC236}">
                        <a16:creationId xmlns:a16="http://schemas.microsoft.com/office/drawing/2014/main" id="{A0C50E48-C4D6-DE24-1405-C2DC56C9F32A}"/>
                      </a:ext>
                    </a:extLst>
                  </p14:cNvPr>
                  <p14:cNvContentPartPr/>
                  <p14:nvPr/>
                </p14:nvContentPartPr>
                <p14:xfrm>
                  <a:off x="132206" y="6613126"/>
                  <a:ext cx="70920" cy="12960"/>
                </p14:xfrm>
              </p:contentPart>
            </mc:Choice>
            <mc:Fallback xmlns="">
              <p:pic>
                <p:nvPicPr>
                  <p:cNvPr id="164" name="Entrada de lápiz 163">
                    <a:extLst>
                      <a:ext uri="{FF2B5EF4-FFF2-40B4-BE49-F238E27FC236}">
                        <a16:creationId xmlns:a16="http://schemas.microsoft.com/office/drawing/2014/main" id="{A0C50E48-C4D6-DE24-1405-C2DC56C9F32A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124818" y="6606232"/>
                    <a:ext cx="85400" cy="2647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3005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755899" y="-398307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Bibliotecario favorito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7C35C8-8FDF-6D8C-0D2C-047F2C1ED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579" y="1550461"/>
            <a:ext cx="591139" cy="5421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1E7B56-140A-AEF6-EAC5-008086E4E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267" y="4916616"/>
            <a:ext cx="609927" cy="530179"/>
          </a:xfrm>
          <a:prstGeom prst="rect">
            <a:avLst/>
          </a:prstGeom>
        </p:spPr>
      </p:pic>
      <p:pic>
        <p:nvPicPr>
          <p:cNvPr id="12" name="Gráfico 11" descr="Héroe contorno">
            <a:extLst>
              <a:ext uri="{FF2B5EF4-FFF2-40B4-BE49-F238E27FC236}">
                <a16:creationId xmlns:a16="http://schemas.microsoft.com/office/drawing/2014/main" id="{A670F096-23BE-96F5-587D-9BC7FA1E6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6496" y="2923247"/>
            <a:ext cx="914400" cy="91440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3A03C98-191C-8616-467D-835C1CE7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8" y="962026"/>
            <a:ext cx="2331971" cy="2875622"/>
          </a:xfrm>
          <a:prstGeom prst="rect">
            <a:avLst/>
          </a:prstGeom>
          <a:noFill/>
          <a:ln w="28575">
            <a:solidFill>
              <a:srgbClr val="00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FD14667-666E-6672-99AA-987981E2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4" y="3743894"/>
            <a:ext cx="2112196" cy="2984333"/>
          </a:xfrm>
          <a:prstGeom prst="rect">
            <a:avLst/>
          </a:prstGeom>
          <a:noFill/>
          <a:ln w="28575">
            <a:solidFill>
              <a:srgbClr val="00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1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733646" y="2607121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755899" y="-398307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Bibliotecario favorito</a:t>
            </a:r>
            <a:endParaRPr lang="es-MX" dirty="0"/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C5FF3741-1756-6AC1-094D-767B507278A0}"/>
              </a:ext>
            </a:extLst>
          </p:cNvPr>
          <p:cNvSpPr/>
          <p:nvPr/>
        </p:nvSpPr>
        <p:spPr>
          <a:xfrm>
            <a:off x="1656407" y="2727169"/>
            <a:ext cx="998194" cy="1095822"/>
          </a:xfrm>
          <a:custGeom>
            <a:avLst/>
            <a:gdLst/>
            <a:ahLst/>
            <a:cxnLst/>
            <a:rect l="l" t="t" r="r" b="b"/>
            <a:pathLst>
              <a:path w="998194" h="1095822">
                <a:moveTo>
                  <a:pt x="0" y="0"/>
                </a:moveTo>
                <a:lnTo>
                  <a:pt x="998194" y="0"/>
                </a:lnTo>
                <a:lnTo>
                  <a:pt x="998194" y="1095821"/>
                </a:lnTo>
                <a:lnTo>
                  <a:pt x="0" y="1095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FFA78E4A-3152-0395-0678-9B0F83BFCB93}"/>
              </a:ext>
            </a:extLst>
          </p:cNvPr>
          <p:cNvSpPr/>
          <p:nvPr/>
        </p:nvSpPr>
        <p:spPr>
          <a:xfrm>
            <a:off x="1676947" y="5573546"/>
            <a:ext cx="998194" cy="1095822"/>
          </a:xfrm>
          <a:custGeom>
            <a:avLst/>
            <a:gdLst/>
            <a:ahLst/>
            <a:cxnLst/>
            <a:rect l="l" t="t" r="r" b="b"/>
            <a:pathLst>
              <a:path w="998194" h="1095822">
                <a:moveTo>
                  <a:pt x="0" y="0"/>
                </a:moveTo>
                <a:lnTo>
                  <a:pt x="998194" y="0"/>
                </a:lnTo>
                <a:lnTo>
                  <a:pt x="998194" y="1095821"/>
                </a:lnTo>
                <a:lnTo>
                  <a:pt x="0" y="1095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7189B3FF-0B3A-9045-A382-B5B604A77919}"/>
              </a:ext>
            </a:extLst>
          </p:cNvPr>
          <p:cNvSpPr/>
          <p:nvPr/>
        </p:nvSpPr>
        <p:spPr>
          <a:xfrm>
            <a:off x="1612129" y="1204146"/>
            <a:ext cx="1015661" cy="1114997"/>
          </a:xfrm>
          <a:custGeom>
            <a:avLst/>
            <a:gdLst/>
            <a:ahLst/>
            <a:cxnLst/>
            <a:rect l="l" t="t" r="r" b="b"/>
            <a:pathLst>
              <a:path w="1015661" h="1114997">
                <a:moveTo>
                  <a:pt x="0" y="0"/>
                </a:moveTo>
                <a:lnTo>
                  <a:pt x="1015661" y="0"/>
                </a:lnTo>
                <a:lnTo>
                  <a:pt x="1015661" y="1114996"/>
                </a:lnTo>
                <a:lnTo>
                  <a:pt x="0" y="1114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20773471-2ECD-5ED9-924E-2B72FB45FA33}"/>
              </a:ext>
            </a:extLst>
          </p:cNvPr>
          <p:cNvSpPr/>
          <p:nvPr/>
        </p:nvSpPr>
        <p:spPr>
          <a:xfrm>
            <a:off x="1677108" y="4164839"/>
            <a:ext cx="998194" cy="1095822"/>
          </a:xfrm>
          <a:custGeom>
            <a:avLst/>
            <a:gdLst/>
            <a:ahLst/>
            <a:cxnLst/>
            <a:rect l="l" t="t" r="r" b="b"/>
            <a:pathLst>
              <a:path w="998194" h="1095822">
                <a:moveTo>
                  <a:pt x="0" y="0"/>
                </a:moveTo>
                <a:lnTo>
                  <a:pt x="998194" y="0"/>
                </a:lnTo>
                <a:lnTo>
                  <a:pt x="998194" y="1095821"/>
                </a:lnTo>
                <a:lnTo>
                  <a:pt x="0" y="1095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FCA8C6DA-2A41-4D8C-F8AE-9D266457EBE3}"/>
              </a:ext>
            </a:extLst>
          </p:cNvPr>
          <p:cNvSpPr/>
          <p:nvPr/>
        </p:nvSpPr>
        <p:spPr>
          <a:xfrm>
            <a:off x="1948546" y="6325189"/>
            <a:ext cx="454996" cy="555902"/>
          </a:xfrm>
          <a:custGeom>
            <a:avLst/>
            <a:gdLst/>
            <a:ahLst/>
            <a:cxnLst/>
            <a:rect l="l" t="t" r="r" b="b"/>
            <a:pathLst>
              <a:path w="532997" h="673904">
                <a:moveTo>
                  <a:pt x="0" y="0"/>
                </a:moveTo>
                <a:lnTo>
                  <a:pt x="532997" y="0"/>
                </a:lnTo>
                <a:lnTo>
                  <a:pt x="532997" y="673904"/>
                </a:lnTo>
                <a:lnTo>
                  <a:pt x="0" y="673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B252D083-E451-AC96-9293-B7203749F6D3}"/>
              </a:ext>
            </a:extLst>
          </p:cNvPr>
          <p:cNvSpPr txBox="1"/>
          <p:nvPr/>
        </p:nvSpPr>
        <p:spPr>
          <a:xfrm>
            <a:off x="2754607" y="3110183"/>
            <a:ext cx="431660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ns"/>
              </a:rPr>
              <a:t>prestamo2v@lasallecancun.edu.mx</a:t>
            </a: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8DC404CF-BD20-4DFD-FE8E-FE985A1AC6B3}"/>
              </a:ext>
            </a:extLst>
          </p:cNvPr>
          <p:cNvSpPr txBox="1"/>
          <p:nvPr/>
        </p:nvSpPr>
        <p:spPr>
          <a:xfrm>
            <a:off x="2754607" y="5579528"/>
            <a:ext cx="5474066" cy="867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57"/>
              </a:lnSpc>
            </a:pPr>
            <a:r>
              <a:rPr lang="en-US" sz="2000" dirty="0">
                <a:solidFill>
                  <a:srgbClr val="000000"/>
                </a:solidFill>
                <a:latin typeface="Open Sans Bold"/>
              </a:rPr>
              <a:t>Lorena </a:t>
            </a:r>
            <a:r>
              <a:rPr lang="en-US" sz="2000" dirty="0" err="1">
                <a:solidFill>
                  <a:srgbClr val="000000"/>
                </a:solidFill>
                <a:latin typeface="Open Sans Bold"/>
              </a:rPr>
              <a:t>Jazmín</a:t>
            </a:r>
            <a:r>
              <a:rPr lang="en-US" sz="2000" dirty="0">
                <a:solidFill>
                  <a:srgbClr val="000000"/>
                </a:solidFill>
                <a:latin typeface="Open Sans Bold"/>
              </a:rPr>
              <a:t> Fragoso Izquierdo</a:t>
            </a:r>
          </a:p>
          <a:p>
            <a:pPr algn="just">
              <a:lnSpc>
                <a:spcPts val="3457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ns"/>
              </a:rPr>
              <a:t>biblioteca@lasallecancun.edu.mx</a:t>
            </a:r>
          </a:p>
        </p:txBody>
      </p:sp>
      <p:sp>
        <p:nvSpPr>
          <p:cNvPr id="49" name="TextBox 15">
            <a:extLst>
              <a:ext uri="{FF2B5EF4-FFF2-40B4-BE49-F238E27FC236}">
                <a16:creationId xmlns:a16="http://schemas.microsoft.com/office/drawing/2014/main" id="{456F0F99-E26C-A4E0-E21B-8A8666C0F328}"/>
              </a:ext>
            </a:extLst>
          </p:cNvPr>
          <p:cNvSpPr txBox="1"/>
          <p:nvPr/>
        </p:nvSpPr>
        <p:spPr>
          <a:xfrm>
            <a:off x="2754607" y="4224654"/>
            <a:ext cx="44125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Open Sans Bold"/>
              </a:rPr>
              <a:t>Moises Isidro Martínez</a:t>
            </a:r>
          </a:p>
          <a:p>
            <a:pPr algn="just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ns"/>
              </a:rPr>
              <a:t>prestamo1v@lasallecancun.edu.mx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58383610-43A6-B880-AB94-9A033B0CD169}"/>
              </a:ext>
            </a:extLst>
          </p:cNvPr>
          <p:cNvSpPr txBox="1"/>
          <p:nvPr/>
        </p:nvSpPr>
        <p:spPr>
          <a:xfrm>
            <a:off x="2693708" y="1568816"/>
            <a:ext cx="665610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Open Sans Bold"/>
              </a:rPr>
              <a:t>Jorge Alejandro Cocom Vallejo</a:t>
            </a:r>
          </a:p>
          <a:p>
            <a:pPr algn="just"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Open Sans"/>
              </a:rPr>
              <a:t>servibiblioteca@lasallecancun.edu.mx</a:t>
            </a:r>
          </a:p>
        </p:txBody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id="{9570FBF1-A1EB-44F8-B95B-019BF2F4B73A}"/>
              </a:ext>
            </a:extLst>
          </p:cNvPr>
          <p:cNvSpPr/>
          <p:nvPr/>
        </p:nvSpPr>
        <p:spPr>
          <a:xfrm>
            <a:off x="1888152" y="1980220"/>
            <a:ext cx="450758" cy="546076"/>
          </a:xfrm>
          <a:custGeom>
            <a:avLst/>
            <a:gdLst/>
            <a:ahLst/>
            <a:cxnLst/>
            <a:rect l="l" t="t" r="r" b="b"/>
            <a:pathLst>
              <a:path w="532997" h="673904">
                <a:moveTo>
                  <a:pt x="0" y="0"/>
                </a:moveTo>
                <a:lnTo>
                  <a:pt x="532997" y="0"/>
                </a:lnTo>
                <a:lnTo>
                  <a:pt x="532997" y="673904"/>
                </a:lnTo>
                <a:lnTo>
                  <a:pt x="0" y="673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2" name="Freeform 18">
            <a:extLst>
              <a:ext uri="{FF2B5EF4-FFF2-40B4-BE49-F238E27FC236}">
                <a16:creationId xmlns:a16="http://schemas.microsoft.com/office/drawing/2014/main" id="{026D6960-EFCB-76F0-D675-6E77921FCC87}"/>
              </a:ext>
            </a:extLst>
          </p:cNvPr>
          <p:cNvSpPr/>
          <p:nvPr/>
        </p:nvSpPr>
        <p:spPr>
          <a:xfrm>
            <a:off x="1889006" y="3507618"/>
            <a:ext cx="475696" cy="512922"/>
          </a:xfrm>
          <a:custGeom>
            <a:avLst/>
            <a:gdLst/>
            <a:ahLst/>
            <a:cxnLst/>
            <a:rect l="l" t="t" r="r" b="b"/>
            <a:pathLst>
              <a:path w="532997" h="673904">
                <a:moveTo>
                  <a:pt x="0" y="0"/>
                </a:moveTo>
                <a:lnTo>
                  <a:pt x="532997" y="0"/>
                </a:lnTo>
                <a:lnTo>
                  <a:pt x="532997" y="673904"/>
                </a:lnTo>
                <a:lnTo>
                  <a:pt x="0" y="673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id="{99FAC795-4D03-4EEE-9F85-BB88DEF0B976}"/>
              </a:ext>
            </a:extLst>
          </p:cNvPr>
          <p:cNvSpPr/>
          <p:nvPr/>
        </p:nvSpPr>
        <p:spPr>
          <a:xfrm>
            <a:off x="1909706" y="4923709"/>
            <a:ext cx="532997" cy="537825"/>
          </a:xfrm>
          <a:custGeom>
            <a:avLst/>
            <a:gdLst/>
            <a:ahLst/>
            <a:cxnLst/>
            <a:rect l="l" t="t" r="r" b="b"/>
            <a:pathLst>
              <a:path w="532997" h="673904">
                <a:moveTo>
                  <a:pt x="0" y="0"/>
                </a:moveTo>
                <a:lnTo>
                  <a:pt x="532997" y="0"/>
                </a:lnTo>
                <a:lnTo>
                  <a:pt x="532997" y="673904"/>
                </a:lnTo>
                <a:lnTo>
                  <a:pt x="0" y="673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55" name="Gráfico 54" descr="Héroe contorno">
            <a:extLst>
              <a:ext uri="{FF2B5EF4-FFF2-40B4-BE49-F238E27FC236}">
                <a16:creationId xmlns:a16="http://schemas.microsoft.com/office/drawing/2014/main" id="{A670F096-23BE-96F5-587D-9BC7FA1E63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8361134" y="3429516"/>
            <a:ext cx="2057483" cy="20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628044" y="22429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527460" y="-228629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Contacto</a:t>
            </a:r>
            <a:endParaRPr lang="es-MX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9811D16-54EB-E768-E70D-D637137448A6}"/>
              </a:ext>
            </a:extLst>
          </p:cNvPr>
          <p:cNvGrpSpPr/>
          <p:nvPr/>
        </p:nvGrpSpPr>
        <p:grpSpPr>
          <a:xfrm>
            <a:off x="1707142" y="1753693"/>
            <a:ext cx="7235866" cy="4240707"/>
            <a:chOff x="1214288" y="679050"/>
            <a:chExt cx="8957859" cy="5490810"/>
          </a:xfrm>
        </p:grpSpPr>
        <p:pic>
          <p:nvPicPr>
            <p:cNvPr id="5" name="Gráfico 4" descr="Reloj con relleno sólido">
              <a:extLst>
                <a:ext uri="{FF2B5EF4-FFF2-40B4-BE49-F238E27FC236}">
                  <a16:creationId xmlns:a16="http://schemas.microsoft.com/office/drawing/2014/main" id="{162E8B0A-978A-AA2A-0B8E-1B12A1F7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14288" y="679050"/>
              <a:ext cx="1268871" cy="1200329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04C4D58-2B5A-495F-C275-5733C313277B}"/>
                </a:ext>
              </a:extLst>
            </p:cNvPr>
            <p:cNvSpPr txBox="1"/>
            <p:nvPr/>
          </p:nvSpPr>
          <p:spPr>
            <a:xfrm>
              <a:off x="2746040" y="679050"/>
              <a:ext cx="7426107" cy="131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/>
                <a:t>Lunes a </a:t>
              </a:r>
              <a:r>
                <a:rPr lang="es-MX" sz="2000" b="1" dirty="0">
                  <a:latin typeface="Indivisa Text Sans"/>
                </a:rPr>
                <a:t>Viernes</a:t>
              </a:r>
              <a:r>
                <a:rPr lang="es-MX" sz="2000" b="1" dirty="0"/>
                <a:t> </a:t>
              </a:r>
            </a:p>
            <a:p>
              <a:r>
                <a:rPr lang="es-MX" sz="2000" b="1" dirty="0"/>
                <a:t>7:00   a 22:00 </a:t>
              </a:r>
              <a:r>
                <a:rPr lang="es-MX" sz="2000" b="1" dirty="0" err="1"/>
                <a:t>hrs</a:t>
              </a:r>
              <a:r>
                <a:rPr lang="es-MX" sz="2000" b="1" dirty="0"/>
                <a:t>.               </a:t>
              </a:r>
            </a:p>
            <a:p>
              <a:r>
                <a:rPr lang="es-MX" sz="2000" b="1" dirty="0"/>
                <a:t>                                         Sábados 9:00 a 14:00 </a:t>
              </a:r>
              <a:r>
                <a:rPr lang="es-MX" sz="2000" b="1" dirty="0" err="1"/>
                <a:t>hrs</a:t>
              </a:r>
              <a:r>
                <a:rPr lang="es-MX" sz="2000" b="1" dirty="0"/>
                <a:t>.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305F2A3-1748-FAF1-3F4B-38731C98362A}"/>
                </a:ext>
              </a:extLst>
            </p:cNvPr>
            <p:cNvSpPr txBox="1"/>
            <p:nvPr/>
          </p:nvSpPr>
          <p:spPr>
            <a:xfrm>
              <a:off x="2673233" y="2638844"/>
              <a:ext cx="6696744" cy="91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/>
                <a:t>+52 (998) 886 22 01</a:t>
              </a:r>
            </a:p>
            <a:p>
              <a:r>
                <a:rPr lang="es-MX" sz="2000" b="1" dirty="0"/>
                <a:t>                                             Ext. 143   / 166  </a:t>
              </a:r>
            </a:p>
          </p:txBody>
        </p:sp>
        <p:pic>
          <p:nvPicPr>
            <p:cNvPr id="13" name="Gráfico 12" descr="Teléfono con relleno sólido">
              <a:extLst>
                <a:ext uri="{FF2B5EF4-FFF2-40B4-BE49-F238E27FC236}">
                  <a16:creationId xmlns:a16="http://schemas.microsoft.com/office/drawing/2014/main" id="{93652291-064E-5459-08C6-B3714A608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4289" y="2242820"/>
              <a:ext cx="1268871" cy="1268871"/>
            </a:xfrm>
            <a:prstGeom prst="rect">
              <a:avLst/>
            </a:prstGeom>
          </p:spPr>
        </p:pic>
        <p:pic>
          <p:nvPicPr>
            <p:cNvPr id="14" name="Gráfico 13" descr="Correo electrónico con relleno sólido">
              <a:extLst>
                <a:ext uri="{FF2B5EF4-FFF2-40B4-BE49-F238E27FC236}">
                  <a16:creationId xmlns:a16="http://schemas.microsoft.com/office/drawing/2014/main" id="{B3EB99D8-6794-7C37-FB8E-3FBDE893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57853" y="3868805"/>
              <a:ext cx="914400" cy="914400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F8B2037-4752-0EE4-561F-21470F62E563}"/>
                </a:ext>
              </a:extLst>
            </p:cNvPr>
            <p:cNvSpPr txBox="1"/>
            <p:nvPr/>
          </p:nvSpPr>
          <p:spPr>
            <a:xfrm>
              <a:off x="2746040" y="4145882"/>
              <a:ext cx="6696744" cy="518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/>
                <a:t>biblioteca@</a:t>
              </a:r>
              <a:r>
                <a:rPr lang="es-MX" sz="2000" b="1" dirty="0">
                  <a:latin typeface="Indivisa Text Sans"/>
                </a:rPr>
                <a:t>lasallecancun</a:t>
              </a:r>
              <a:r>
                <a:rPr lang="es-MX" sz="2000" b="1" dirty="0"/>
                <a:t>.edu.mx</a:t>
              </a:r>
            </a:p>
          </p:txBody>
        </p:sp>
        <p:pic>
          <p:nvPicPr>
            <p:cNvPr id="16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E8B9ABC9-4E65-0478-DDCB-F747982F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1358359" y="5189132"/>
              <a:ext cx="980727" cy="980728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FABD03F-9BA4-4CD0-7651-BFA62C1DC672}"/>
                </a:ext>
              </a:extLst>
            </p:cNvPr>
            <p:cNvSpPr txBox="1"/>
            <p:nvPr/>
          </p:nvSpPr>
          <p:spPr>
            <a:xfrm>
              <a:off x="2746040" y="5494830"/>
              <a:ext cx="6279931" cy="518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latin typeface="Indivisa Text Sans"/>
                </a:rPr>
                <a:t>Biblioteca de la Universidad La Salle Cancún</a:t>
              </a:r>
            </a:p>
          </p:txBody>
        </p:sp>
      </p:grpSp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9488F310-CF85-8617-41A7-EA3A31F166D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933596" y="5457952"/>
            <a:ext cx="679473" cy="7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8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99" y="3140925"/>
            <a:ext cx="4869337" cy="2387600"/>
          </a:xfrm>
        </p:spPr>
        <p:txBody>
          <a:bodyPr/>
          <a:lstStyle/>
          <a:p>
            <a:endParaRPr lang="es-MX"/>
          </a:p>
        </p:txBody>
      </p:sp>
      <p:pic>
        <p:nvPicPr>
          <p:cNvPr id="2" name="Imagen 1" descr="Un hombre con traje formal en una biblioteca&#10;&#10;Descripción generada automáticamente">
            <a:extLst>
              <a:ext uri="{FF2B5EF4-FFF2-40B4-BE49-F238E27FC236}">
                <a16:creationId xmlns:a16="http://schemas.microsoft.com/office/drawing/2014/main" id="{D6CF6EB4-F554-90DC-7A64-E7D8ACEA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86" y="1194975"/>
            <a:ext cx="8221974" cy="5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98" y="334934"/>
            <a:ext cx="3458655" cy="1121726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99" y="3140925"/>
            <a:ext cx="4869337" cy="2387600"/>
          </a:xfrm>
        </p:spPr>
        <p:txBody>
          <a:bodyPr/>
          <a:lstStyle/>
          <a:p>
            <a:endParaRPr lang="es-MX"/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6096000" y="4605830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Gracias</a:t>
            </a:r>
            <a:endParaRPr lang="es-MX" dirty="0"/>
          </a:p>
        </p:txBody>
      </p:sp>
      <p:pic>
        <p:nvPicPr>
          <p:cNvPr id="5" name="Vídeo 4" title="Gato de luz de neón con sombras">
            <a:hlinkClick r:id="" action="ppaction://media"/>
            <a:extLst>
              <a:ext uri="{FF2B5EF4-FFF2-40B4-BE49-F238E27FC236}">
                <a16:creationId xmlns:a16="http://schemas.microsoft.com/office/drawing/2014/main" id="{6B07AFC7-D422-CDC3-F778-39CA36E77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3854" y="2934586"/>
            <a:ext cx="6817504" cy="3834846"/>
          </a:xfrm>
          <a:prstGeom prst="rect">
            <a:avLst/>
          </a:prstGeom>
        </p:spPr>
      </p:pic>
      <p:pic>
        <p:nvPicPr>
          <p:cNvPr id="12" name="Vídeo 11" title="Beagle con gafas de sol de color rosa">
            <a:hlinkClick r:id="" action="ppaction://media"/>
            <a:extLst>
              <a:ext uri="{FF2B5EF4-FFF2-40B4-BE49-F238E27FC236}">
                <a16:creationId xmlns:a16="http://schemas.microsoft.com/office/drawing/2014/main" id="{AD952A9D-D0C5-2831-C3A2-0734398C61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425" y="0"/>
            <a:ext cx="5516575" cy="31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-1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1726" y="-1"/>
            <a:ext cx="4869337" cy="2387600"/>
          </a:xfrm>
        </p:spPr>
        <p:txBody>
          <a:bodyPr/>
          <a:lstStyle/>
          <a:p>
            <a:r>
              <a:rPr lang="es-MX" sz="8800" b="1" dirty="0"/>
              <a:t>La</a:t>
            </a:r>
            <a:r>
              <a:rPr lang="es-MX" b="1" dirty="0"/>
              <a:t> </a:t>
            </a: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53AE3F35-BE35-D90C-A22E-0729201EC4EE}"/>
              </a:ext>
            </a:extLst>
          </p:cNvPr>
          <p:cNvSpPr txBox="1">
            <a:spLocks/>
          </p:cNvSpPr>
          <p:nvPr/>
        </p:nvSpPr>
        <p:spPr>
          <a:xfrm>
            <a:off x="5017356" y="2814848"/>
            <a:ext cx="486933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9600" b="1" dirty="0"/>
              <a:t>cita</a:t>
            </a:r>
            <a:endParaRPr lang="es-MX" sz="8800" b="1" dirty="0"/>
          </a:p>
        </p:txBody>
      </p:sp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13385B9A-2B98-47B9-9483-9E119437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" y="1845596"/>
            <a:ext cx="5012405" cy="50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Content="1" isInverted="1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E3F41314-A404-07EF-4465-6117BF04FCF0}"/>
              </a:ext>
            </a:extLst>
          </p:cNvPr>
          <p:cNvSpPr/>
          <p:nvPr/>
        </p:nvSpPr>
        <p:spPr>
          <a:xfrm rot="10800000">
            <a:off x="5703978" y="0"/>
            <a:ext cx="6488021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E3D2EB4-54C2-CFD0-3E9A-64425220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46" y="3652025"/>
            <a:ext cx="5538150" cy="3070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8830" y="395396"/>
            <a:ext cx="6862396" cy="1650304"/>
          </a:xfrm>
        </p:spPr>
        <p:txBody>
          <a:bodyPr>
            <a:noAutofit/>
          </a:bodyPr>
          <a:lstStyle/>
          <a:p>
            <a:r>
              <a:rPr lang="es-MX" sz="6600" b="1" dirty="0"/>
              <a:t>APA</a:t>
            </a:r>
            <a:br>
              <a:rPr lang="es-MX" sz="3600" b="1" dirty="0"/>
            </a:br>
            <a:r>
              <a:rPr lang="es-MX" sz="3600" b="1" dirty="0"/>
              <a:t>American </a:t>
            </a:r>
            <a:r>
              <a:rPr lang="es-MX" sz="3600" b="1" dirty="0" err="1"/>
              <a:t>Psychological</a:t>
            </a:r>
            <a:r>
              <a:rPr lang="es-MX" sz="3600" b="1" dirty="0"/>
              <a:t> </a:t>
            </a:r>
            <a:r>
              <a:rPr lang="es-MX" sz="3600" b="1" dirty="0" err="1"/>
              <a:t>Association</a:t>
            </a:r>
            <a:endParaRPr lang="es-MX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3E0515-C860-D123-185D-33BBE7FFE581}"/>
              </a:ext>
            </a:extLst>
          </p:cNvPr>
          <p:cNvSpPr txBox="1"/>
          <p:nvPr/>
        </p:nvSpPr>
        <p:spPr>
          <a:xfrm>
            <a:off x="641199" y="2289680"/>
            <a:ext cx="893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Estilo de comunicación académica eficaz que ayuda a los escritores a presentar sus ideas de manera clara, precisa e inclusiva.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E9806B-98C8-9423-EA74-38A01FAB4F8B}"/>
              </a:ext>
            </a:extLst>
          </p:cNvPr>
          <p:cNvSpPr txBox="1"/>
          <p:nvPr/>
        </p:nvSpPr>
        <p:spPr>
          <a:xfrm>
            <a:off x="7211422" y="3374050"/>
            <a:ext cx="387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Integridad académica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965B03-B17B-DF78-19F3-149EF6D5664D}"/>
              </a:ext>
            </a:extLst>
          </p:cNvPr>
          <p:cNvSpPr txBox="1"/>
          <p:nvPr/>
        </p:nvSpPr>
        <p:spPr>
          <a:xfrm>
            <a:off x="8036903" y="4127855"/>
            <a:ext cx="304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*Derechos de autor</a:t>
            </a:r>
          </a:p>
          <a:p>
            <a:r>
              <a:rPr lang="es-MX" dirty="0"/>
              <a:t>*Plagio</a:t>
            </a:r>
          </a:p>
        </p:txBody>
      </p:sp>
      <p:pic>
        <p:nvPicPr>
          <p:cNvPr id="20" name="Gráfico 19" descr="Lista de comprobación con relleno sólido">
            <a:extLst>
              <a:ext uri="{FF2B5EF4-FFF2-40B4-BE49-F238E27FC236}">
                <a16:creationId xmlns:a16="http://schemas.microsoft.com/office/drawing/2014/main" id="{15F0F7B4-231E-9F89-AB71-63B7F1ED3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847" y="5669293"/>
            <a:ext cx="914400" cy="914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 rot="16643979">
            <a:off x="7794866" y="2517363"/>
            <a:ext cx="6734794" cy="23207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144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626411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84317"/>
            <a:ext cx="4869337" cy="1443174"/>
          </a:xfrm>
        </p:spPr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MX" sz="4800" dirty="0"/>
              <a:t>Redacción</a:t>
            </a:r>
            <a:br>
              <a:rPr lang="es-MX" dirty="0"/>
            </a:br>
            <a:endParaRPr lang="es-MX" dirty="0"/>
          </a:p>
        </p:txBody>
      </p:sp>
      <p:sp>
        <p:nvSpPr>
          <p:cNvPr id="2" name="Título 2">
            <a:extLst>
              <a:ext uri="{FF2B5EF4-FFF2-40B4-BE49-F238E27FC236}">
                <a16:creationId xmlns:a16="http://schemas.microsoft.com/office/drawing/2014/main" id="{36DE0250-9026-430D-E340-3F496DCB1450}"/>
              </a:ext>
            </a:extLst>
          </p:cNvPr>
          <p:cNvSpPr txBox="1">
            <a:spLocks/>
          </p:cNvSpPr>
          <p:nvPr/>
        </p:nvSpPr>
        <p:spPr>
          <a:xfrm>
            <a:off x="5212956" y="-99464"/>
            <a:ext cx="486933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s-MX" sz="4800" dirty="0"/>
              <a:t>Referencias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8F8F39-B71B-09F0-FCF9-339727E78A5A}"/>
              </a:ext>
            </a:extLst>
          </p:cNvPr>
          <p:cNvSpPr txBox="1"/>
          <p:nvPr/>
        </p:nvSpPr>
        <p:spPr>
          <a:xfrm>
            <a:off x="1158575" y="2103470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Formato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6821AB-B4A7-185A-7C09-2FC4681CDFF6}"/>
              </a:ext>
            </a:extLst>
          </p:cNvPr>
          <p:cNvSpPr txBox="1"/>
          <p:nvPr/>
        </p:nvSpPr>
        <p:spPr>
          <a:xfrm>
            <a:off x="6277971" y="2197690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Fuentes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1AB3285-322B-4E1E-3E94-85C2ACE9F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52" y="2770999"/>
            <a:ext cx="9907182" cy="207674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48CB20-8975-2862-CC4E-2FC08EEC1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998" y="4314444"/>
            <a:ext cx="4550118" cy="2458368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9197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859D514-10D9-179B-66CE-DBF2A7F69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281" y="5529748"/>
            <a:ext cx="7621064" cy="676369"/>
          </a:xfrm>
          <a:prstGeom prst="rect">
            <a:avLst/>
          </a:prstGeom>
        </p:spPr>
      </p:pic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027513F4-7BE4-1196-4F31-F435E3009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14969"/>
              </p:ext>
            </p:extLst>
          </p:nvPr>
        </p:nvGraphicFramePr>
        <p:xfrm>
          <a:off x="406399" y="1239326"/>
          <a:ext cx="11193733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744">
                  <a:extLst>
                    <a:ext uri="{9D8B030D-6E8A-4147-A177-3AD203B41FA5}">
                      <a16:colId xmlns:a16="http://schemas.microsoft.com/office/drawing/2014/main" val="1382942192"/>
                    </a:ext>
                  </a:extLst>
                </a:gridCol>
                <a:gridCol w="1797274">
                  <a:extLst>
                    <a:ext uri="{9D8B030D-6E8A-4147-A177-3AD203B41FA5}">
                      <a16:colId xmlns:a16="http://schemas.microsoft.com/office/drawing/2014/main" val="418372525"/>
                    </a:ext>
                  </a:extLst>
                </a:gridCol>
                <a:gridCol w="7892715">
                  <a:extLst>
                    <a:ext uri="{9D8B030D-6E8A-4147-A177-3AD203B41FA5}">
                      <a16:colId xmlns:a16="http://schemas.microsoft.com/office/drawing/2014/main" val="2548798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REFERENCIA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256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LIBRO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b="0" i="0" u="none" strike="noStrike" baseline="0" dirty="0">
                          <a:solidFill>
                            <a:srgbClr val="1F4E7A"/>
                          </a:solidFill>
                          <a:latin typeface="Calibri" panose="020F0502020204030204" pitchFamily="34" charset="0"/>
                        </a:rPr>
                        <a:t>(Sánchez, 2017)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i="0" u="none" strike="noStrike" baseline="0" dirty="0">
                          <a:solidFill>
                            <a:srgbClr val="1F4E7A"/>
                          </a:solidFill>
                          <a:latin typeface="Calibri" panose="020F0502020204030204" pitchFamily="34" charset="0"/>
                        </a:rPr>
                        <a:t>Sánchez, C. L. (2017). </a:t>
                      </a:r>
                      <a:r>
                        <a:rPr lang="es-MX" sz="1800" b="0" i="1" u="none" strike="noStrike" baseline="0" dirty="0">
                          <a:solidFill>
                            <a:srgbClr val="1F4E7A"/>
                          </a:solidFill>
                          <a:latin typeface="Calibri-Italic"/>
                        </a:rPr>
                        <a:t>Título del libro</a:t>
                      </a:r>
                      <a:r>
                        <a:rPr lang="es-MX" sz="1800" b="0" i="0" u="none" strike="noStrike" baseline="0" dirty="0">
                          <a:solidFill>
                            <a:srgbClr val="1F4E7A"/>
                          </a:solidFill>
                          <a:latin typeface="Calibri" panose="020F0502020204030204" pitchFamily="34" charset="0"/>
                        </a:rPr>
                        <a:t>. Editorial ABC.</a:t>
                      </a:r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21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ELIBRO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Andricain</a:t>
                      </a:r>
                      <a:r>
                        <a:rPr lang="es-E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S., Cerrillo, P. y Rodríguez, A. (2013). </a:t>
                      </a:r>
                      <a:r>
                        <a:rPr lang="es-E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raíces y sueños: 50  libros para niños y jóvenes de autores latinos de Estados Unidos</a:t>
                      </a:r>
                      <a:r>
                        <a:rPr lang="es-E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Universidad de Castilla-La Mancha.</a:t>
                      </a:r>
                      <a:r>
                        <a:rPr lang="es-MX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https://doi.org/10567974900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514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ARTÍCULO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Guevara, P., </a:t>
                      </a:r>
                      <a:r>
                        <a:rPr lang="es-ES" dirty="0" err="1"/>
                        <a:t>Valdéz</a:t>
                      </a:r>
                      <a:r>
                        <a:rPr lang="es-ES" dirty="0"/>
                        <a:t>, J. y Delgado, G. (2014). Planificadores de tareas en tiempo</a:t>
                      </a:r>
                    </a:p>
                    <a:p>
                      <a:r>
                        <a:rPr lang="es-ES" dirty="0"/>
                        <a:t>real concurrentes: Una clasificación basada en funciones y teoría de conjuntos.</a:t>
                      </a:r>
                    </a:p>
                    <a:p>
                      <a:r>
                        <a:rPr lang="es-ES" dirty="0"/>
                        <a:t>Computación y Sistemas, 18(4), 809-820.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93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TESIS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Pinto, Y. (2017). Archivos municipales, lineamientos para la creación y</a:t>
                      </a:r>
                    </a:p>
                    <a:p>
                      <a:r>
                        <a:rPr lang="es-ES" dirty="0"/>
                        <a:t>estructuración de un archivo histórico para la conservación del patrimonio</a:t>
                      </a:r>
                    </a:p>
                    <a:p>
                      <a:r>
                        <a:rPr lang="es-ES" dirty="0"/>
                        <a:t>cultural del municipio de Albán [Tesis de licenciatura, Universidad Nacional</a:t>
                      </a:r>
                    </a:p>
                    <a:p>
                      <a:r>
                        <a:rPr lang="es-ES" dirty="0"/>
                        <a:t>Autónoma de México]. TESIUNAM.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49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900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9671D5F-A387-66BE-3BDC-34CB33426C40}"/>
              </a:ext>
            </a:extLst>
          </p:cNvPr>
          <p:cNvSpPr txBox="1"/>
          <p:nvPr/>
        </p:nvSpPr>
        <p:spPr>
          <a:xfrm rot="16200000">
            <a:off x="-863038" y="3228945"/>
            <a:ext cx="2720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Gestores Bibliográficos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858AD4-8302-C6ED-09D5-3D470C74321F}"/>
              </a:ext>
            </a:extLst>
          </p:cNvPr>
          <p:cNvSpPr txBox="1"/>
          <p:nvPr/>
        </p:nvSpPr>
        <p:spPr>
          <a:xfrm>
            <a:off x="9513319" y="1140718"/>
            <a:ext cx="1980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*Zotero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D812C8D8-55D3-14F0-5463-8AF8B1D790AE}"/>
              </a:ext>
            </a:extLst>
          </p:cNvPr>
          <p:cNvSpPr/>
          <p:nvPr/>
        </p:nvSpPr>
        <p:spPr>
          <a:xfrm>
            <a:off x="809540" y="1402328"/>
            <a:ext cx="369333" cy="420438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6A87704-5435-91AB-EC7D-914AEE1DC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642" y="2960565"/>
            <a:ext cx="2417122" cy="184023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5A78D69-941E-A510-1CB6-6CF70F57099A}"/>
              </a:ext>
            </a:extLst>
          </p:cNvPr>
          <p:cNvSpPr txBox="1"/>
          <p:nvPr/>
        </p:nvSpPr>
        <p:spPr>
          <a:xfrm>
            <a:off x="3116836" y="1051839"/>
            <a:ext cx="568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*Word                           *Mendeley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D246062-C8DE-D9B3-51F6-C2AE61992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913" y="2820224"/>
            <a:ext cx="6062099" cy="10073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C90C350-8AEC-07F1-CDFD-73FA90A0F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208" y="1702970"/>
            <a:ext cx="10527556" cy="8953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053836F-64AD-8CA8-3687-496E27AE4C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19" b="5657"/>
          <a:stretch/>
        </p:blipFill>
        <p:spPr>
          <a:xfrm>
            <a:off x="2911888" y="4347144"/>
            <a:ext cx="4034430" cy="50496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D3D7E93-1227-DEFB-6827-0B44A72AA4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5523" b="7599"/>
          <a:stretch/>
        </p:blipFill>
        <p:spPr>
          <a:xfrm>
            <a:off x="1164235" y="4347144"/>
            <a:ext cx="1765005" cy="50496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9D24D94-26F6-39E6-B54F-2F3B704A2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9012" y="3484467"/>
            <a:ext cx="2356126" cy="2609597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FE51A847-FA8A-F760-CB4E-8423164F2773}"/>
              </a:ext>
            </a:extLst>
          </p:cNvPr>
          <p:cNvSpPr/>
          <p:nvPr/>
        </p:nvSpPr>
        <p:spPr>
          <a:xfrm>
            <a:off x="5474369" y="4380101"/>
            <a:ext cx="614618" cy="50496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0768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F35E259-54EE-ADCA-5CC6-6B9BBA2A1E43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C211CE-64A7-18EA-9FEF-8E15916E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AAABF-135A-FBC6-A4A0-6C2E8DB9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1" y="142388"/>
            <a:ext cx="11353800" cy="481849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5EE5CC-A761-49AD-D78A-5E391247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1" y="511798"/>
            <a:ext cx="9260958" cy="500890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1BC6FF-E202-2B44-6911-437371499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8" t="10334"/>
          <a:stretch/>
        </p:blipFill>
        <p:spPr>
          <a:xfrm>
            <a:off x="8011409" y="2286001"/>
            <a:ext cx="2112405" cy="45719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AA4F90-D3EB-8ED0-A51C-FEB5E1890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19" y="2836870"/>
            <a:ext cx="5941351" cy="387874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82665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F35E259-54EE-ADCA-5CC6-6B9BBA2A1E43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91F7DE-05FB-74ED-8659-D2293DAF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 rot="16643979">
            <a:off x="7641191" y="2328413"/>
            <a:ext cx="6734794" cy="232077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3E7D780-E1C1-DD0F-7E3C-FFF98965F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27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MANUAL APA.pptx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 descr="Código QR&#10;&#10;Descripción generada automáticamente">
            <a:extLst>
              <a:ext uri="{FF2B5EF4-FFF2-40B4-BE49-F238E27FC236}">
                <a16:creationId xmlns:a16="http://schemas.microsoft.com/office/drawing/2014/main" id="{A468FA0F-613E-969A-B419-ADE1716E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98" y="59799"/>
            <a:ext cx="5276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384012" y="-28139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4917984" y="-392737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¿Qué hay?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005A4B-6F88-3066-1BB7-9CEA8A14E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893" y="1381058"/>
            <a:ext cx="7522830" cy="4376665"/>
          </a:xfrm>
          <a:prstGeom prst="rect">
            <a:avLst/>
          </a:prstGeom>
        </p:spPr>
      </p:pic>
      <p:pic>
        <p:nvPicPr>
          <p:cNvPr id="11" name="Gráfico 10" descr="Aspiración con relleno sólido">
            <a:extLst>
              <a:ext uri="{FF2B5EF4-FFF2-40B4-BE49-F238E27FC236}">
                <a16:creationId xmlns:a16="http://schemas.microsoft.com/office/drawing/2014/main" id="{F6BA7A32-242D-1A74-ADF8-DD6902B38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5375" y="5148989"/>
            <a:ext cx="1066439" cy="1066439"/>
          </a:xfrm>
          <a:prstGeom prst="rect">
            <a:avLst/>
          </a:prstGeom>
        </p:spPr>
      </p:pic>
      <p:pic>
        <p:nvPicPr>
          <p:cNvPr id="13" name="Gráfico 12" descr="Mochila con relleno sólido">
            <a:extLst>
              <a:ext uri="{FF2B5EF4-FFF2-40B4-BE49-F238E27FC236}">
                <a16:creationId xmlns:a16="http://schemas.microsoft.com/office/drawing/2014/main" id="{4F4AD6D2-5912-55EA-E181-73E899100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3137" y="2963314"/>
            <a:ext cx="914400" cy="914400"/>
          </a:xfrm>
          <a:prstGeom prst="rect">
            <a:avLst/>
          </a:prstGeom>
        </p:spPr>
      </p:pic>
      <p:pic>
        <p:nvPicPr>
          <p:cNvPr id="17" name="Gráfico 16" descr="Plano con relleno sólido">
            <a:extLst>
              <a:ext uri="{FF2B5EF4-FFF2-40B4-BE49-F238E27FC236}">
                <a16:creationId xmlns:a16="http://schemas.microsoft.com/office/drawing/2014/main" id="{4960A272-BB3F-F439-111F-DB7C7BE52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2693" y="5053506"/>
            <a:ext cx="914400" cy="914400"/>
          </a:xfrm>
          <a:prstGeom prst="rect">
            <a:avLst/>
          </a:prstGeom>
        </p:spPr>
      </p:pic>
      <p:pic>
        <p:nvPicPr>
          <p:cNvPr id="19" name="Gráfico 18" descr="Dibujo de las cavernas con relleno sólido">
            <a:extLst>
              <a:ext uri="{FF2B5EF4-FFF2-40B4-BE49-F238E27FC236}">
                <a16:creationId xmlns:a16="http://schemas.microsoft.com/office/drawing/2014/main" id="{D35B2A2B-46BA-F31D-A825-E06A56FA3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02880" y="1381058"/>
            <a:ext cx="914400" cy="914400"/>
          </a:xfrm>
          <a:prstGeom prst="rect">
            <a:avLst/>
          </a:prstGeom>
        </p:spPr>
      </p:pic>
      <p:pic>
        <p:nvPicPr>
          <p:cNvPr id="23" name="Gráfico 22" descr="Ordenador con relleno sólido">
            <a:extLst>
              <a:ext uri="{FF2B5EF4-FFF2-40B4-BE49-F238E27FC236}">
                <a16:creationId xmlns:a16="http://schemas.microsoft.com/office/drawing/2014/main" id="{7019576F-7321-7049-3D49-689548354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20936" y="812635"/>
            <a:ext cx="914400" cy="914400"/>
          </a:xfrm>
          <a:prstGeom prst="rect">
            <a:avLst/>
          </a:prstGeom>
        </p:spPr>
      </p:pic>
      <p:pic>
        <p:nvPicPr>
          <p:cNvPr id="25" name="Gráfico 24" descr="Diploma con relleno sólido">
            <a:extLst>
              <a:ext uri="{FF2B5EF4-FFF2-40B4-BE49-F238E27FC236}">
                <a16:creationId xmlns:a16="http://schemas.microsoft.com/office/drawing/2014/main" id="{2BEE3854-D503-BBB6-54BC-D1AE29B24E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22901" y="5584647"/>
            <a:ext cx="914400" cy="914400"/>
          </a:xfrm>
          <a:prstGeom prst="rect">
            <a:avLst/>
          </a:prstGeom>
        </p:spPr>
      </p:pic>
      <p:pic>
        <p:nvPicPr>
          <p:cNvPr id="29" name="Gráfico 28" descr="Búsqueda de carpetas con relleno sólido">
            <a:extLst>
              <a:ext uri="{FF2B5EF4-FFF2-40B4-BE49-F238E27FC236}">
                <a16:creationId xmlns:a16="http://schemas.microsoft.com/office/drawing/2014/main" id="{68ABD1F0-EA4D-4D2A-5102-07166649B7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79474" y="1175791"/>
            <a:ext cx="914400" cy="914400"/>
          </a:xfrm>
          <a:prstGeom prst="rect">
            <a:avLst/>
          </a:prstGeom>
        </p:spPr>
      </p:pic>
      <p:pic>
        <p:nvPicPr>
          <p:cNvPr id="30" name="Gráfico 29" descr="Rollo de diplomas con relleno sólido">
            <a:extLst>
              <a:ext uri="{FF2B5EF4-FFF2-40B4-BE49-F238E27FC236}">
                <a16:creationId xmlns:a16="http://schemas.microsoft.com/office/drawing/2014/main" id="{76F7A58E-0FB6-C66E-244A-2DB0F01199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50050" y="54157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88CDCE-22C3-E97C-7964-42E76F1D9ACA}"/>
              </a:ext>
            </a:extLst>
          </p:cNvPr>
          <p:cNvSpPr txBox="1">
            <a:spLocks/>
          </p:cNvSpPr>
          <p:nvPr/>
        </p:nvSpPr>
        <p:spPr>
          <a:xfrm>
            <a:off x="3571969" y="63806"/>
            <a:ext cx="4905095" cy="69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latin typeface="Indivisa Text Sans"/>
              </a:rPr>
              <a:t>Colecciones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D88A20-ACB6-980B-8A0E-B429D86CA522}"/>
              </a:ext>
            </a:extLst>
          </p:cNvPr>
          <p:cNvSpPr txBox="1"/>
          <p:nvPr/>
        </p:nvSpPr>
        <p:spPr>
          <a:xfrm>
            <a:off x="731048" y="1671191"/>
            <a:ext cx="301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b="1" dirty="0">
                <a:latin typeface="Indivisa Text Sans"/>
              </a:rPr>
              <a:t>Digitales</a:t>
            </a:r>
            <a:endParaRPr lang="es-MX" sz="1400" b="1" dirty="0">
              <a:latin typeface="Indivisa Text Sans"/>
            </a:endParaRPr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4725FC4C-5656-5E8F-41C0-11DD50ED385B}"/>
              </a:ext>
            </a:extLst>
          </p:cNvPr>
          <p:cNvSpPr txBox="1">
            <a:spLocks/>
          </p:cNvSpPr>
          <p:nvPr/>
        </p:nvSpPr>
        <p:spPr>
          <a:xfrm>
            <a:off x="6470755" y="1732746"/>
            <a:ext cx="1512168" cy="461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>
                <a:latin typeface="Indivisa Text Sans"/>
              </a:rPr>
              <a:t>Físicas</a:t>
            </a:r>
            <a:r>
              <a:rPr lang="es-MX" b="1" dirty="0">
                <a:solidFill>
                  <a:schemeClr val="accent6"/>
                </a:solidFill>
              </a:rPr>
              <a:t> </a:t>
            </a:r>
          </a:p>
          <a:p>
            <a:endParaRPr lang="es-MX" dirty="0"/>
          </a:p>
          <a:p>
            <a:endParaRPr lang="es-MX" dirty="0"/>
          </a:p>
          <a:p>
            <a:pPr marL="0" indent="0">
              <a:buFont typeface="Arial" panose="020B0604020202020204" pitchFamily="34" charset="0"/>
              <a:buNone/>
            </a:pPr>
            <a:endParaRPr lang="es-MX" dirty="0"/>
          </a:p>
        </p:txBody>
      </p:sp>
      <p:pic>
        <p:nvPicPr>
          <p:cNvPr id="11" name="Imagen 10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112FA2B-BF59-86E3-B262-74599E4325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0" t="32190" b="6951"/>
          <a:stretch/>
        </p:blipFill>
        <p:spPr>
          <a:xfrm rot="10800000" flipV="1">
            <a:off x="537251" y="2708845"/>
            <a:ext cx="4096891" cy="2307037"/>
          </a:xfrm>
          <a:prstGeom prst="snipRoundRect">
            <a:avLst>
              <a:gd name="adj1" fmla="val 50000"/>
              <a:gd name="adj2" fmla="val 38263"/>
            </a:avLst>
          </a:prstGeom>
        </p:spPr>
      </p:pic>
      <p:pic>
        <p:nvPicPr>
          <p:cNvPr id="12" name="Imagen 11" descr="Personas paradas en una biblioteca&#10;&#10;Descripción generada automáticamente con confianza media">
            <a:extLst>
              <a:ext uri="{FF2B5EF4-FFF2-40B4-BE49-F238E27FC236}">
                <a16:creationId xmlns:a16="http://schemas.microsoft.com/office/drawing/2014/main" id="{2C52A8A6-992E-AA32-E188-497CFF88F5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1950" r="1529" b="20601"/>
          <a:stretch/>
        </p:blipFill>
        <p:spPr>
          <a:xfrm rot="19030950">
            <a:off x="6693762" y="2278544"/>
            <a:ext cx="4517263" cy="44238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0413" y="15094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523827" y="2407744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99" y="3140925"/>
            <a:ext cx="4869337" cy="23876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770C7F-9AA3-B802-4B65-439E753193F8}"/>
              </a:ext>
            </a:extLst>
          </p:cNvPr>
          <p:cNvSpPr txBox="1">
            <a:spLocks/>
          </p:cNvSpPr>
          <p:nvPr/>
        </p:nvSpPr>
        <p:spPr>
          <a:xfrm>
            <a:off x="2444053" y="-52362"/>
            <a:ext cx="6862762" cy="766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latin typeface="Indivisa Text Sans"/>
              </a:rPr>
              <a:t>Acervo físico </a:t>
            </a:r>
          </a:p>
        </p:txBody>
      </p:sp>
      <p:pic>
        <p:nvPicPr>
          <p:cNvPr id="13" name="Imagen 12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C7BF5827-0FF7-1FFE-A010-1F593E4CE0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54" b="29893"/>
          <a:stretch/>
        </p:blipFill>
        <p:spPr>
          <a:xfrm>
            <a:off x="3984881" y="1047568"/>
            <a:ext cx="4869336" cy="317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Un grupo de folletos sobre una mesa&#10;&#10;Descripción generada automáticamente con confianza media">
            <a:extLst>
              <a:ext uri="{FF2B5EF4-FFF2-40B4-BE49-F238E27FC236}">
                <a16:creationId xmlns:a16="http://schemas.microsoft.com/office/drawing/2014/main" id="{B74D6656-567E-F487-8129-388B757700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76" b="17575"/>
          <a:stretch/>
        </p:blipFill>
        <p:spPr>
          <a:xfrm>
            <a:off x="119419" y="1496269"/>
            <a:ext cx="4103637" cy="328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087ED59-1BDA-DC98-58E7-1916FE1289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89" t="42560" r="8660" b="16231"/>
          <a:stretch/>
        </p:blipFill>
        <p:spPr>
          <a:xfrm>
            <a:off x="6130557" y="3765750"/>
            <a:ext cx="4966948" cy="3075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n 1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EA1F74D-A132-4D4D-6A5C-49485B4FB8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386" b="18632"/>
          <a:stretch/>
        </p:blipFill>
        <p:spPr>
          <a:xfrm>
            <a:off x="103859" y="4222330"/>
            <a:ext cx="6195597" cy="2620576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804F434E-049F-9107-5880-67F6254F9C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328" t="14474" r="7903" b="10432"/>
          <a:stretch/>
        </p:blipFill>
        <p:spPr>
          <a:xfrm rot="20083623">
            <a:off x="3561700" y="3735696"/>
            <a:ext cx="2988596" cy="32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3733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83996" y="2643434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440558" y="-419697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Servicios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558151-B84F-2765-8BE4-33164E5189A6}"/>
              </a:ext>
            </a:extLst>
          </p:cNvPr>
          <p:cNvSpPr txBox="1"/>
          <p:nvPr/>
        </p:nvSpPr>
        <p:spPr>
          <a:xfrm>
            <a:off x="1168892" y="1600615"/>
            <a:ext cx="10079116" cy="50128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Préstamo a domicilio 5</a:t>
            </a:r>
            <a:r>
              <a:rPr lang="es-E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x 3</a:t>
            </a:r>
            <a:r>
              <a:rPr lang="es-E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d*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 x 3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r </a:t>
            </a:r>
            <a:r>
              <a:rPr lang="es-E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x 6</a:t>
            </a:r>
            <a:r>
              <a:rPr lang="es-E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   </a:t>
            </a:r>
            <a:endParaRPr lang="es-MX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Renovación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Préstamo en sala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Préstamo interbibliotecario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Área de acceso remoto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Formación y orientación a usuarios </a:t>
            </a: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Reserva de material	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Alerta bibliográfica 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Referencia</a:t>
            </a:r>
          </a:p>
          <a:p>
            <a:pPr lvl="0" algn="just">
              <a:lnSpc>
                <a:spcPct val="115000"/>
              </a:lnSpc>
              <a:spcBef>
                <a:spcPts val="470"/>
              </a:spcBef>
            </a:pP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470"/>
              </a:spcBef>
            </a:pP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470"/>
              </a:spcBef>
            </a:pP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Extensión cultural</a:t>
            </a:r>
          </a:p>
          <a:p>
            <a:pPr marL="800100" lvl="1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Exposiciones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Extensión bibliotecaria</a:t>
            </a:r>
          </a:p>
          <a:p>
            <a:pPr marL="800100" lvl="1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Talleres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470"/>
              </a:spcBef>
              <a:buFont typeface="Symbol" panose="05050102010706020507" pitchFamily="18" charset="2"/>
              <a:buChar char="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Casilleros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Bef>
                <a:spcPts val="470"/>
              </a:spcBef>
              <a:buFont typeface="Courier New" panose="02070309020205020404" pitchFamily="49" charset="0"/>
              <a:buChar char="o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 seguridad 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lvl="1" indent="-285750" algn="just">
              <a:lnSpc>
                <a:spcPct val="115000"/>
              </a:lnSpc>
              <a:spcBef>
                <a:spcPts val="470"/>
              </a:spcBef>
              <a:buFont typeface="Courier New" panose="02070309020205020404" pitchFamily="49" charset="0"/>
              <a:buChar char="o"/>
            </a:pPr>
            <a:r>
              <a:rPr lang="es-E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Abiertos</a:t>
            </a:r>
            <a:endParaRPr lang="es-MX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  <p:pic>
        <p:nvPicPr>
          <p:cNvPr id="5" name="Gráfico 4" descr="Clave con relleno sólido">
            <a:extLst>
              <a:ext uri="{FF2B5EF4-FFF2-40B4-BE49-F238E27FC236}">
                <a16:creationId xmlns:a16="http://schemas.microsoft.com/office/drawing/2014/main" id="{B2F94EF8-46D7-E35B-B2BD-C17F6930B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8593813" y="3534220"/>
            <a:ext cx="395999" cy="396000"/>
          </a:xfrm>
          <a:prstGeom prst="rect">
            <a:avLst/>
          </a:prstGeom>
        </p:spPr>
      </p:pic>
      <p:pic>
        <p:nvPicPr>
          <p:cNvPr id="16" name="Gráfico 15" descr="Bloqueo cardíaco con relleno sólido">
            <a:extLst>
              <a:ext uri="{FF2B5EF4-FFF2-40B4-BE49-F238E27FC236}">
                <a16:creationId xmlns:a16="http://schemas.microsoft.com/office/drawing/2014/main" id="{07D76EA5-0041-0A2D-435D-0BF0BA91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39453" y="4038592"/>
            <a:ext cx="437611" cy="437611"/>
          </a:xfrm>
          <a:prstGeom prst="rect">
            <a:avLst/>
          </a:prstGeom>
        </p:spPr>
      </p:pic>
      <p:pic>
        <p:nvPicPr>
          <p:cNvPr id="18" name="Gráfico 17" descr="Mujer artista con relleno sólido">
            <a:extLst>
              <a:ext uri="{FF2B5EF4-FFF2-40B4-BE49-F238E27FC236}">
                <a16:creationId xmlns:a16="http://schemas.microsoft.com/office/drawing/2014/main" id="{30BF890F-B3A3-B331-5621-BB9FA8543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50297" y="1662335"/>
            <a:ext cx="608818" cy="608818"/>
          </a:xfrm>
          <a:prstGeom prst="rect">
            <a:avLst/>
          </a:prstGeom>
        </p:spPr>
      </p:pic>
      <p:pic>
        <p:nvPicPr>
          <p:cNvPr id="20" name="Gráfico 19" descr="Brindis con relleno sólido">
            <a:extLst>
              <a:ext uri="{FF2B5EF4-FFF2-40B4-BE49-F238E27FC236}">
                <a16:creationId xmlns:a16="http://schemas.microsoft.com/office/drawing/2014/main" id="{DB6336C1-AD82-AF64-9497-F7A649423C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45064" y="2762958"/>
            <a:ext cx="432000" cy="432000"/>
          </a:xfrm>
          <a:prstGeom prst="rect">
            <a:avLst/>
          </a:prstGeom>
        </p:spPr>
      </p:pic>
      <p:pic>
        <p:nvPicPr>
          <p:cNvPr id="22" name="Gráfico 21" descr="Repetir con relleno sólido">
            <a:extLst>
              <a:ext uri="{FF2B5EF4-FFF2-40B4-BE49-F238E27FC236}">
                <a16:creationId xmlns:a16="http://schemas.microsoft.com/office/drawing/2014/main" id="{CB17B8A1-04EB-7E34-94EB-0F86019F0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75497" y="2007693"/>
            <a:ext cx="396000" cy="396000"/>
          </a:xfrm>
          <a:prstGeom prst="rect">
            <a:avLst/>
          </a:prstGeom>
        </p:spPr>
      </p:pic>
      <p:pic>
        <p:nvPicPr>
          <p:cNvPr id="24" name="Gráfico 23" descr="Carro de la compra con relleno sólido">
            <a:extLst>
              <a:ext uri="{FF2B5EF4-FFF2-40B4-BE49-F238E27FC236}">
                <a16:creationId xmlns:a16="http://schemas.microsoft.com/office/drawing/2014/main" id="{E9E41A84-12F9-DF77-A0E8-1AA15EDC96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47492" y="2403693"/>
            <a:ext cx="457200" cy="457200"/>
          </a:xfrm>
          <a:prstGeom prst="rect">
            <a:avLst/>
          </a:prstGeom>
        </p:spPr>
      </p:pic>
      <p:pic>
        <p:nvPicPr>
          <p:cNvPr id="26" name="Gráfico 25" descr="Reunión en línea con relleno sólido">
            <a:extLst>
              <a:ext uri="{FF2B5EF4-FFF2-40B4-BE49-F238E27FC236}">
                <a16:creationId xmlns:a16="http://schemas.microsoft.com/office/drawing/2014/main" id="{90F10FC6-F9AD-D959-67E1-5C37643C2A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15904" y="3674367"/>
            <a:ext cx="511705" cy="511705"/>
          </a:xfrm>
          <a:prstGeom prst="rect">
            <a:avLst/>
          </a:prstGeom>
        </p:spPr>
      </p:pic>
      <p:pic>
        <p:nvPicPr>
          <p:cNvPr id="28" name="Gráfico 27" descr="Edificio con relleno sólido">
            <a:extLst>
              <a:ext uri="{FF2B5EF4-FFF2-40B4-BE49-F238E27FC236}">
                <a16:creationId xmlns:a16="http://schemas.microsoft.com/office/drawing/2014/main" id="{13F82838-964A-BA20-E7AF-5E5E254DC7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20226" y="2860893"/>
            <a:ext cx="353181" cy="353181"/>
          </a:xfrm>
          <a:prstGeom prst="rect">
            <a:avLst/>
          </a:prstGeom>
        </p:spPr>
      </p:pic>
      <p:pic>
        <p:nvPicPr>
          <p:cNvPr id="30" name="Gráfico 29" descr="Centro educativo contorno">
            <a:extLst>
              <a:ext uri="{FF2B5EF4-FFF2-40B4-BE49-F238E27FC236}">
                <a16:creationId xmlns:a16="http://schemas.microsoft.com/office/drawing/2014/main" id="{2656B083-F0D5-3631-7276-56244256E0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39213" y="2779710"/>
            <a:ext cx="482371" cy="482371"/>
          </a:xfrm>
          <a:prstGeom prst="rect">
            <a:avLst/>
          </a:prstGeom>
        </p:spPr>
      </p:pic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E996C52-4B44-F40C-D055-DDCE014D8587}"/>
              </a:ext>
            </a:extLst>
          </p:cNvPr>
          <p:cNvCxnSpPr>
            <a:cxnSpLocks/>
          </p:cNvCxnSpPr>
          <p:nvPr/>
        </p:nvCxnSpPr>
        <p:spPr>
          <a:xfrm flipV="1">
            <a:off x="4883407" y="3120682"/>
            <a:ext cx="21600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Gráfico 33" descr="Televisión con relleno sólido">
            <a:extLst>
              <a:ext uri="{FF2B5EF4-FFF2-40B4-BE49-F238E27FC236}">
                <a16:creationId xmlns:a16="http://schemas.microsoft.com/office/drawing/2014/main" id="{990763DF-DAA6-674C-3EA9-16EA35C6BA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flipH="1">
            <a:off x="4349759" y="3294059"/>
            <a:ext cx="396000" cy="396000"/>
          </a:xfrm>
          <a:prstGeom prst="rect">
            <a:avLst/>
          </a:prstGeom>
        </p:spPr>
      </p:pic>
      <p:pic>
        <p:nvPicPr>
          <p:cNvPr id="36" name="Gráfico 35" descr="Ordenador con relleno sólido">
            <a:extLst>
              <a:ext uri="{FF2B5EF4-FFF2-40B4-BE49-F238E27FC236}">
                <a16:creationId xmlns:a16="http://schemas.microsoft.com/office/drawing/2014/main" id="{F38EF74B-D058-DB16-B163-4A908D78C6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883407" y="3260555"/>
            <a:ext cx="457200" cy="457200"/>
          </a:xfrm>
          <a:prstGeom prst="rect">
            <a:avLst/>
          </a:prstGeom>
        </p:spPr>
      </p:pic>
      <p:pic>
        <p:nvPicPr>
          <p:cNvPr id="38" name="Gráfico 37" descr="Sellos discográfico con relleno sólido">
            <a:extLst>
              <a:ext uri="{FF2B5EF4-FFF2-40B4-BE49-F238E27FC236}">
                <a16:creationId xmlns:a16="http://schemas.microsoft.com/office/drawing/2014/main" id="{D39A068E-1771-2C5F-B6E6-71A0087B81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85774" y="4127953"/>
            <a:ext cx="432000" cy="432000"/>
          </a:xfrm>
          <a:prstGeom prst="rect">
            <a:avLst/>
          </a:prstGeom>
        </p:spPr>
      </p:pic>
      <p:pic>
        <p:nvPicPr>
          <p:cNvPr id="40" name="Gráfico 39" descr="Torre de telecomunicaciones con relleno sólido">
            <a:extLst>
              <a:ext uri="{FF2B5EF4-FFF2-40B4-BE49-F238E27FC236}">
                <a16:creationId xmlns:a16="http://schemas.microsoft.com/office/drawing/2014/main" id="{51735C97-F3BC-60BF-5F0D-2F86F7BDB70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705773" y="4519692"/>
            <a:ext cx="396001" cy="396001"/>
          </a:xfrm>
          <a:prstGeom prst="rect">
            <a:avLst/>
          </a:prstGeom>
        </p:spPr>
      </p:pic>
      <p:pic>
        <p:nvPicPr>
          <p:cNvPr id="42" name="Gráfico 41" descr="Libros con relleno sólido">
            <a:extLst>
              <a:ext uri="{FF2B5EF4-FFF2-40B4-BE49-F238E27FC236}">
                <a16:creationId xmlns:a16="http://schemas.microsoft.com/office/drawing/2014/main" id="{A143BE6E-94AA-F26C-181E-5135370611A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54229" y="4915693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BFFD6D9D-615C-25FA-1EA1-5E156DE9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491" y="2861813"/>
            <a:ext cx="3198780" cy="41408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96" y="567475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4888387" y="-59711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>
                <a:latin typeface="Indivisa Text Sans"/>
              </a:rPr>
              <a:t>Servicios</a:t>
            </a:r>
            <a:endParaRPr lang="es-MX" dirty="0"/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B3FC692C-7DD0-783E-88BF-4EA31BC82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48" y="142600"/>
            <a:ext cx="2254826" cy="3006434"/>
          </a:xfrm>
          <a:prstGeom prst="rect">
            <a:avLst/>
          </a:prstGeom>
        </p:spPr>
      </p:pic>
      <p:pic>
        <p:nvPicPr>
          <p:cNvPr id="20" name="Imagen 19" descr="Texto&#10;&#10;Descripción generada automáticamente">
            <a:extLst>
              <a:ext uri="{FF2B5EF4-FFF2-40B4-BE49-F238E27FC236}">
                <a16:creationId xmlns:a16="http://schemas.microsoft.com/office/drawing/2014/main" id="{EE0F2261-EEB9-955A-8723-F76D9CB59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541" y="71582"/>
            <a:ext cx="2582629" cy="3357418"/>
          </a:xfrm>
          <a:prstGeom prst="rect">
            <a:avLst/>
          </a:prstGeom>
        </p:spPr>
      </p:pic>
      <p:pic>
        <p:nvPicPr>
          <p:cNvPr id="24" name="Imagen 23" descr="Personas sentadas en una biblioteca&#10;&#10;Descripción generada automáticamente con confianza media">
            <a:extLst>
              <a:ext uri="{FF2B5EF4-FFF2-40B4-BE49-F238E27FC236}">
                <a16:creationId xmlns:a16="http://schemas.microsoft.com/office/drawing/2014/main" id="{6D5E1028-FC7E-5644-3A0A-B3F8F850C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2276" y="4490979"/>
            <a:ext cx="12192000" cy="2444376"/>
          </a:xfrm>
          <a:prstGeom prst="rect">
            <a:avLst/>
          </a:prstGeom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D2DDFA78-56DE-BF77-5D21-CF99BE8DB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0377" y="3486473"/>
            <a:ext cx="2409347" cy="3212463"/>
          </a:xfrm>
          <a:prstGeom prst="rect">
            <a:avLst/>
          </a:prstGeom>
        </p:spPr>
      </p:pic>
      <p:pic>
        <p:nvPicPr>
          <p:cNvPr id="18" name="Imagen 17" descr="Texto&#10;&#10;Descripción generada automáticamente">
            <a:extLst>
              <a:ext uri="{FF2B5EF4-FFF2-40B4-BE49-F238E27FC236}">
                <a16:creationId xmlns:a16="http://schemas.microsoft.com/office/drawing/2014/main" id="{87D628D2-3989-357B-477B-5096FCD5C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9645" y="2252755"/>
            <a:ext cx="2254827" cy="3006436"/>
          </a:xfrm>
          <a:prstGeom prst="rect">
            <a:avLst/>
          </a:prstGeom>
        </p:spPr>
      </p:pic>
      <p:pic>
        <p:nvPicPr>
          <p:cNvPr id="30" name="Imagen 29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5FF7AD4E-07FC-ED82-AA86-37C3725BB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4647"/>
          <a:stretch/>
        </p:blipFill>
        <p:spPr>
          <a:xfrm>
            <a:off x="261093" y="2097335"/>
            <a:ext cx="4337276" cy="2451221"/>
          </a:xfrm>
          <a:prstGeom prst="rect">
            <a:avLst/>
          </a:prstGeom>
        </p:spPr>
      </p:pic>
      <p:pic>
        <p:nvPicPr>
          <p:cNvPr id="28" name="Imagen 27" descr="Imagen que contiene Texto&#10;&#10;Descripción generada automáticamente">
            <a:extLst>
              <a:ext uri="{FF2B5EF4-FFF2-40B4-BE49-F238E27FC236}">
                <a16:creationId xmlns:a16="http://schemas.microsoft.com/office/drawing/2014/main" id="{920452FC-9D4F-1B7B-4B5D-55F00A7A3F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4788" y="186048"/>
            <a:ext cx="1794847" cy="2774106"/>
          </a:xfrm>
          <a:prstGeom prst="rect">
            <a:avLst/>
          </a:prstGeom>
        </p:spPr>
      </p:pic>
      <p:pic>
        <p:nvPicPr>
          <p:cNvPr id="32" name="Imagen 31" descr="Un grupo de personas sentadas en una oficina&#10;&#10;Descripción generada automáticamente con confianza media">
            <a:extLst>
              <a:ext uri="{FF2B5EF4-FFF2-40B4-BE49-F238E27FC236}">
                <a16:creationId xmlns:a16="http://schemas.microsoft.com/office/drawing/2014/main" id="{F634E059-18A0-9B20-4050-1D31D33C52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7457"/>
          <a:stretch/>
        </p:blipFill>
        <p:spPr>
          <a:xfrm>
            <a:off x="6073881" y="69344"/>
            <a:ext cx="6170905" cy="3357419"/>
          </a:xfrm>
          <a:prstGeom prst="rect">
            <a:avLst/>
          </a:prstGeom>
        </p:spPr>
      </p:pic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6609BAF5-FAE0-47D4-5E0B-5D5180BE92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48203" y="66474"/>
            <a:ext cx="1875916" cy="23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6316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664802" y="-228629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latin typeface="Indivisa Text Sans"/>
              </a:rPr>
              <a:t>Recursos en línea</a:t>
            </a:r>
            <a:endParaRPr lang="es-MX" sz="4000" dirty="0"/>
          </a:p>
        </p:txBody>
      </p:sp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8918AB87-564A-361E-83BF-AD9AFDB953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50398" y="1545166"/>
            <a:ext cx="4868863" cy="48343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s-MX" sz="2400" b="1" dirty="0">
                <a:latin typeface="Indivisa Text Sans"/>
              </a:rPr>
              <a:t>Libros</a:t>
            </a:r>
          </a:p>
          <a:p>
            <a:pPr algn="just">
              <a:lnSpc>
                <a:spcPct val="150000"/>
              </a:lnSpc>
            </a:pPr>
            <a:r>
              <a:rPr lang="es-MX" sz="2400" b="1" dirty="0">
                <a:latin typeface="Indivisa Text Sans"/>
              </a:rPr>
              <a:t>Revistas</a:t>
            </a:r>
          </a:p>
          <a:p>
            <a:pPr algn="just">
              <a:lnSpc>
                <a:spcPct val="150000"/>
              </a:lnSpc>
            </a:pPr>
            <a:r>
              <a:rPr lang="es-MX" sz="2400" b="1" dirty="0">
                <a:latin typeface="Indivisa Text Sans"/>
              </a:rPr>
              <a:t>Periódicos</a:t>
            </a:r>
          </a:p>
          <a:p>
            <a:pPr algn="just">
              <a:lnSpc>
                <a:spcPct val="150000"/>
              </a:lnSpc>
            </a:pPr>
            <a:r>
              <a:rPr lang="es-MX" sz="2400" b="1" dirty="0">
                <a:latin typeface="Indivisa Text Sans"/>
              </a:rPr>
              <a:t>Infografías </a:t>
            </a:r>
          </a:p>
          <a:p>
            <a:pPr algn="just">
              <a:lnSpc>
                <a:spcPct val="150000"/>
              </a:lnSpc>
            </a:pPr>
            <a:r>
              <a:rPr lang="es-MX" sz="2400" b="1" dirty="0">
                <a:latin typeface="Indivisa Text Sans"/>
              </a:rPr>
              <a:t>Tesis </a:t>
            </a:r>
          </a:p>
          <a:p>
            <a:pPr algn="just">
              <a:lnSpc>
                <a:spcPct val="150000"/>
              </a:lnSpc>
            </a:pPr>
            <a:r>
              <a:rPr lang="es-MX" sz="2400" b="1" dirty="0">
                <a:latin typeface="Indivisa Text Sans"/>
              </a:rPr>
              <a:t>Dossiers 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 descr="Imagen que contiene tabla, libro, hecho de madera, pequeño&#10;&#10;Descripción generada automáticamente">
            <a:extLst>
              <a:ext uri="{FF2B5EF4-FFF2-40B4-BE49-F238E27FC236}">
                <a16:creationId xmlns:a16="http://schemas.microsoft.com/office/drawing/2014/main" id="{463CD8EE-8CEB-6C32-A68E-F6E96C5A4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103" y="1545166"/>
            <a:ext cx="4501030" cy="29993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CDB53BF-A0F8-EBA3-AA4E-880814092ADE}"/>
              </a:ext>
            </a:extLst>
          </p:cNvPr>
          <p:cNvSpPr txBox="1"/>
          <p:nvPr/>
        </p:nvSpPr>
        <p:spPr>
          <a:xfrm>
            <a:off x="640463" y="5589610"/>
            <a:ext cx="459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Indivisa Text Sans"/>
              </a:rPr>
              <a:t>Estudios de caso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096268A-407E-BEC2-B209-BFD37A63D125}"/>
              </a:ext>
            </a:extLst>
          </p:cNvPr>
          <p:cNvSpPr txBox="1"/>
          <p:nvPr/>
        </p:nvSpPr>
        <p:spPr>
          <a:xfrm>
            <a:off x="3902979" y="6186989"/>
            <a:ext cx="33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Indivisa Text Sans"/>
              </a:rPr>
              <a:t>Imágenes &amp; gráficos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17A5825-1822-4F39-025F-E764F85A46D4}"/>
              </a:ext>
            </a:extLst>
          </p:cNvPr>
          <p:cNvSpPr txBox="1"/>
          <p:nvPr/>
        </p:nvSpPr>
        <p:spPr>
          <a:xfrm>
            <a:off x="3902979" y="5627937"/>
            <a:ext cx="19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Indivisa Text Sans"/>
              </a:rPr>
              <a:t>Formatos</a:t>
            </a:r>
            <a:endParaRPr lang="es-MX" sz="2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DD43E5-DDE8-B6A4-18E5-14EC8B6C9B2D}"/>
              </a:ext>
            </a:extLst>
          </p:cNvPr>
          <p:cNvSpPr txBox="1"/>
          <p:nvPr/>
        </p:nvSpPr>
        <p:spPr>
          <a:xfrm>
            <a:off x="650398" y="6203916"/>
            <a:ext cx="408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latin typeface="Indivisa Text Sans"/>
              </a:rPr>
              <a:t>Videos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05292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50433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D866B081-108D-F447-CE2F-EF5FE29E8B5C}"/>
              </a:ext>
            </a:extLst>
          </p:cNvPr>
          <p:cNvSpPr txBox="1">
            <a:spLocks/>
          </p:cNvSpPr>
          <p:nvPr/>
        </p:nvSpPr>
        <p:spPr>
          <a:xfrm>
            <a:off x="2995787" y="-113717"/>
            <a:ext cx="6862396" cy="905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dirty="0">
                <a:latin typeface="Indivisa Text Sans"/>
              </a:rPr>
              <a:t>Recursos en línea</a:t>
            </a:r>
            <a:endParaRPr lang="es-MX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2218FF7-C2B9-A0BB-D247-0CF71C05819F}"/>
              </a:ext>
            </a:extLst>
          </p:cNvPr>
          <p:cNvSpPr txBox="1">
            <a:spLocks/>
          </p:cNvSpPr>
          <p:nvPr/>
        </p:nvSpPr>
        <p:spPr>
          <a:xfrm>
            <a:off x="1924294" y="1757444"/>
            <a:ext cx="2879911" cy="37798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es-MX" sz="2000" b="1" dirty="0">
                <a:latin typeface="Indivisa Text Sans"/>
              </a:rPr>
              <a:t>Facilidad de acceso</a:t>
            </a:r>
          </a:p>
          <a:p>
            <a:pPr marL="285750" indent="-285750">
              <a:lnSpc>
                <a:spcPct val="150000"/>
              </a:lnSpc>
            </a:pPr>
            <a:r>
              <a:rPr lang="es-MX" sz="2000" b="1" dirty="0">
                <a:latin typeface="Indivisa Text Sans"/>
              </a:rPr>
              <a:t>Contenido actualizado</a:t>
            </a:r>
          </a:p>
          <a:p>
            <a:pPr marL="285750" indent="-285750">
              <a:lnSpc>
                <a:spcPct val="150000"/>
              </a:lnSpc>
            </a:pPr>
            <a:r>
              <a:rPr lang="es-MX" sz="2000" b="1" dirty="0">
                <a:latin typeface="Indivisa Text Sans"/>
              </a:rPr>
              <a:t>Multidisciplinarias</a:t>
            </a:r>
          </a:p>
          <a:p>
            <a:pPr marL="285750" indent="-285750">
              <a:lnSpc>
                <a:spcPct val="150000"/>
              </a:lnSpc>
            </a:pPr>
            <a:r>
              <a:rPr lang="es-MX" sz="2000" b="1" dirty="0">
                <a:latin typeface="Indivisa Text Sans"/>
              </a:rPr>
              <a:t>Descargables</a:t>
            </a:r>
          </a:p>
          <a:p>
            <a:pPr marL="285750" indent="-285750">
              <a:lnSpc>
                <a:spcPct val="150000"/>
              </a:lnSpc>
            </a:pPr>
            <a:r>
              <a:rPr lang="es-MX" sz="2000" b="1" dirty="0">
                <a:latin typeface="Indivisa Text Sans"/>
              </a:rPr>
              <a:t>Traducibles</a:t>
            </a:r>
          </a:p>
          <a:p>
            <a:pPr marL="285750" indent="-285750">
              <a:lnSpc>
                <a:spcPct val="150000"/>
              </a:lnSpc>
            </a:pPr>
            <a:r>
              <a:rPr lang="es-MX" sz="2000" b="1" dirty="0">
                <a:latin typeface="Indivisa Text Sans"/>
              </a:rPr>
              <a:t>Citables</a:t>
            </a:r>
          </a:p>
          <a:p>
            <a:pPr marL="285750" indent="-285750">
              <a:lnSpc>
                <a:spcPct val="200000"/>
              </a:lnSpc>
            </a:pPr>
            <a:endParaRPr lang="es-MX" sz="2000" b="1" dirty="0">
              <a:latin typeface="Indivisa Text San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CE98AB-E235-7856-94D8-5D72EDC37A78}"/>
              </a:ext>
            </a:extLst>
          </p:cNvPr>
          <p:cNvSpPr txBox="1">
            <a:spLocks/>
          </p:cNvSpPr>
          <p:nvPr/>
        </p:nvSpPr>
        <p:spPr>
          <a:xfrm>
            <a:off x="6881152" y="1706801"/>
            <a:ext cx="2879911" cy="3444398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12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Indivisa Text Sans"/>
              </a:rPr>
              <a:t>Cobertura temática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Indivisa Text Sans"/>
              </a:rPr>
              <a:t>Compatibles y exportables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Indivisa Text Sans"/>
              </a:rPr>
              <a:t>Inclusivo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Indivisa Text Sans"/>
              </a:rPr>
              <a:t>Estabilidad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u="sng" dirty="0">
                <a:latin typeface="Indivisa Text Sans"/>
              </a:rPr>
              <a:t>Acceso Remoto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b="1" dirty="0">
                <a:latin typeface="Indivisa Text Sans"/>
              </a:rPr>
              <a:t>IA</a:t>
            </a: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DA3364D5-1E2E-2A87-F407-FB0DB0DEB225}"/>
              </a:ext>
            </a:extLst>
          </p:cNvPr>
          <p:cNvSpPr/>
          <p:nvPr/>
        </p:nvSpPr>
        <p:spPr>
          <a:xfrm>
            <a:off x="6128256" y="1757444"/>
            <a:ext cx="597459" cy="3779848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0097AAE7-DA38-2288-F5FC-17690B68EA61}"/>
              </a:ext>
            </a:extLst>
          </p:cNvPr>
          <p:cNvSpPr/>
          <p:nvPr/>
        </p:nvSpPr>
        <p:spPr>
          <a:xfrm>
            <a:off x="1171398" y="1757444"/>
            <a:ext cx="597459" cy="3779848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18238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1422</TotalTime>
  <Words>542</Words>
  <Application>Microsoft Office PowerPoint</Application>
  <PresentationFormat>Panorámica</PresentationFormat>
  <Paragraphs>220</Paragraphs>
  <Slides>27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8" baseType="lpstr">
      <vt:lpstr>Arial</vt:lpstr>
      <vt:lpstr>Avenir Heavy</vt:lpstr>
      <vt:lpstr>Calibri</vt:lpstr>
      <vt:lpstr>Calibri Light</vt:lpstr>
      <vt:lpstr>Calibri-Italic</vt:lpstr>
      <vt:lpstr>Courier New</vt:lpstr>
      <vt:lpstr>Indivisa Text Sans</vt:lpstr>
      <vt:lpstr>Open Sans</vt:lpstr>
      <vt:lpstr>Open Sans Bold</vt:lpstr>
      <vt:lpstr>Symbol</vt:lpstr>
      <vt:lpstr>Tema de Office</vt:lpstr>
      <vt:lpstr>Biblioteca Universitaria BIENVENIDOS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Libros Revistas Periódicos Infografías  Tesis  Dossiers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90,123</vt:lpstr>
      <vt:lpstr>Presentación de PowerPoint</vt:lpstr>
      <vt:lpstr>Presentación de PowerPoint</vt:lpstr>
      <vt:lpstr>Presentación de PowerPoint</vt:lpstr>
      <vt:lpstr>Presentación de PowerPoint</vt:lpstr>
      <vt:lpstr>La </vt:lpstr>
      <vt:lpstr>APA American Psychological Association</vt:lpstr>
      <vt:lpstr>Redacción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Lorena Jazmin Fragoso Izquierdo</cp:lastModifiedBy>
  <cp:revision>11</cp:revision>
  <dcterms:created xsi:type="dcterms:W3CDTF">2024-05-29T14:20:44Z</dcterms:created>
  <dcterms:modified xsi:type="dcterms:W3CDTF">2024-06-19T21:44:18Z</dcterms:modified>
</cp:coreProperties>
</file>