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4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C65887-EBD4-96C1-DEB1-7A0D5A22E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EB63B0-0D7C-E7E9-9B54-EEACE46ED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97276B-550D-5F8C-6757-751C82BCD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C887-9A02-4B2B-A0A0-16A4B96327DB}" type="datetimeFigureOut">
              <a:rPr lang="es-MX" smtClean="0"/>
              <a:t>08/02/2024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BA5EA9-DF13-86DA-547E-2B9549D4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CDBC99-7C8F-DB96-C03D-24455850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6137-0F8F-415E-A961-62D9D850F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18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92C83-E30B-74B7-4910-703BC1674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DDF7C57-A08A-ED43-DEC9-E70B5E607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251050-7F45-813A-6001-B0A263B09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C887-9A02-4B2B-A0A0-16A4B96327DB}" type="datetimeFigureOut">
              <a:rPr lang="es-MX" smtClean="0"/>
              <a:t>08/02/2024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7768BF-EB9B-19A6-53A1-8BF2869C2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3578EB-2B0D-2C54-FAB8-A6C6BD88F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6137-0F8F-415E-A961-62D9D850F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5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BE18351-524F-CC45-5D42-E91084E096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E13A9A-941E-F50A-9725-57100F8B2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D96FCF-1199-48A9-07DA-DE0153CB9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C887-9A02-4B2B-A0A0-16A4B96327DB}" type="datetimeFigureOut">
              <a:rPr lang="es-MX" smtClean="0"/>
              <a:t>08/02/2024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80F7ED-81FD-C433-B3F2-E702F3037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3F9CD5-BAD4-5254-BABA-EBA61B8E0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6137-0F8F-415E-A961-62D9D850F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87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9AF81E-527F-E2FF-6FED-4D1300731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87CA64-2AAC-A515-29DA-D0B25263C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B74354-B64C-96C0-A681-4D8C8A905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C887-9A02-4B2B-A0A0-16A4B96327DB}" type="datetimeFigureOut">
              <a:rPr lang="es-MX" smtClean="0"/>
              <a:t>08/02/2024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FC652C-720C-DA8D-01DB-48479ACC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70520A-B7D6-07E1-4EEF-B8D7A7F67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6137-0F8F-415E-A961-62D9D850F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43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F8027-DAFC-6E80-9109-7F1B621EA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E6FA2D-9F41-B10A-7B0E-106B83FD0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63E1B7-8642-C8C9-74C2-70BBC7B7A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C887-9A02-4B2B-A0A0-16A4B96327DB}" type="datetimeFigureOut">
              <a:rPr lang="es-MX" smtClean="0"/>
              <a:t>08/02/2024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FEEF3B-2DB8-D719-0F0A-31064913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24371B-F20A-401F-23CC-C2C18C20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6137-0F8F-415E-A961-62D9D850F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187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2FB05E-D9AB-26E3-756D-B107D5F59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FE2975-611B-DA77-1102-6D99C1448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41858E-2120-C900-ED91-6B336E054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FAE498-2F6F-2CB5-B7BC-5804C4B7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C887-9A02-4B2B-A0A0-16A4B96327DB}" type="datetimeFigureOut">
              <a:rPr lang="es-MX" smtClean="0"/>
              <a:t>08/02/2024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AFD3C0-642F-54E8-8E67-B3B3F5B56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7474CD-D85B-96CD-5759-41F0228E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6137-0F8F-415E-A961-62D9D850F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6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60D59-D421-18E2-57A6-9A34C7089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CED485-B75C-D809-94E6-A3EDC1515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699DBB-18F9-8031-0EEB-0C3FE6BD0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705F3B-A7B6-646C-EA00-3FE7EE99A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6F9B7C-23CE-CA24-07A0-6B4C087C2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7A2ADE5-C1FB-3831-050D-815536378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C887-9A02-4B2B-A0A0-16A4B96327DB}" type="datetimeFigureOut">
              <a:rPr lang="es-MX" smtClean="0"/>
              <a:t>08/02/2024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1A3F72E-14B0-45CE-5B59-1481BAA60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36B10CF-66A0-22B0-9AE3-0E363E537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6137-0F8F-415E-A961-62D9D850F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482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42655-6C64-9795-F0C2-282DD627F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225EF74-7D29-EFCA-B109-AF02134AE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C887-9A02-4B2B-A0A0-16A4B96327DB}" type="datetimeFigureOut">
              <a:rPr lang="es-MX" smtClean="0"/>
              <a:t>08/02/2024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92883EE-BCA2-3862-49AB-375FC0D07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06D32A-C892-7D85-767E-FAB8165E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6137-0F8F-415E-A961-62D9D850F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939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806EE7-64D0-48CF-D7DA-A084A835E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C887-9A02-4B2B-A0A0-16A4B96327DB}" type="datetimeFigureOut">
              <a:rPr lang="es-MX" smtClean="0"/>
              <a:t>08/02/2024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EC6E60-BC73-1582-156E-82F1D1539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849663-75A5-3EEE-761F-563A9D181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6137-0F8F-415E-A961-62D9D850F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55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58D2C-F3CD-2577-9C2D-40D046969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0F2DBB-34DC-B580-13E9-AE8D44998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A2703D-27EC-97F9-BEF8-7DB69788B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AAC216-F3D2-9778-EC21-8703EA714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C887-9A02-4B2B-A0A0-16A4B96327DB}" type="datetimeFigureOut">
              <a:rPr lang="es-MX" smtClean="0"/>
              <a:t>08/02/2024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36B56C-19FA-137F-4282-51675934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3399BD-2CAC-C521-34BE-70101BBB3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6137-0F8F-415E-A961-62D9D850F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431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7C718-0780-90E5-8C90-0B7D7B5F6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ABB5143-A64C-29B4-C635-435362955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DEF66A-14C8-F3CB-F30F-16E57320B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8C058B-C356-F44C-ED3A-6AEE82E43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C887-9A02-4B2B-A0A0-16A4B96327DB}" type="datetimeFigureOut">
              <a:rPr lang="es-MX" smtClean="0"/>
              <a:t>08/02/2024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5E10CE-355F-8F00-3C58-BA36EC3AC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678593-E586-CEE7-A022-5312334BF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6137-0F8F-415E-A961-62D9D850F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78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C550E52-9ECF-B5B6-1FEA-F35A4EC5D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48E577-9053-DC56-CB0B-C7EDEC0B7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0B9FF9-0821-452D-9FAC-9C4AAFABC1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2C887-9A02-4B2B-A0A0-16A4B96327DB}" type="datetimeFigureOut">
              <a:rPr lang="es-MX" smtClean="0"/>
              <a:t>08/02/2024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77CAE3-546F-B555-CF3E-C753F943B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4451AA-60EA-B503-C0AC-28E503680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B6137-0F8F-415E-A961-62D9D850F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661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D6C28D68-606E-E6BC-2F5A-0776B5018BA9}"/>
              </a:ext>
            </a:extLst>
          </p:cNvPr>
          <p:cNvCxnSpPr/>
          <p:nvPr/>
        </p:nvCxnSpPr>
        <p:spPr>
          <a:xfrm>
            <a:off x="562986" y="4281714"/>
            <a:ext cx="11263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6E95784-8884-A885-E5BD-46C8AC5FE23B}"/>
              </a:ext>
            </a:extLst>
          </p:cNvPr>
          <p:cNvSpPr txBox="1"/>
          <p:nvPr/>
        </p:nvSpPr>
        <p:spPr>
          <a:xfrm>
            <a:off x="2133600" y="4759056"/>
            <a:ext cx="7736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/>
              <a:t>TÍTULO DE LA PRESENTACIÓN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153D67B-775E-69F5-9801-7199077E445C}"/>
              </a:ext>
            </a:extLst>
          </p:cNvPr>
          <p:cNvSpPr txBox="1"/>
          <p:nvPr/>
        </p:nvSpPr>
        <p:spPr>
          <a:xfrm>
            <a:off x="2133600" y="5423605"/>
            <a:ext cx="7736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/>
              <a:t>Nombre del ponente o tallerista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9E8CBCA8-48A2-339C-9742-8F5257ED4856}"/>
              </a:ext>
            </a:extLst>
          </p:cNvPr>
          <p:cNvGrpSpPr/>
          <p:nvPr/>
        </p:nvGrpSpPr>
        <p:grpSpPr>
          <a:xfrm>
            <a:off x="1477040" y="1170695"/>
            <a:ext cx="9488957" cy="2337449"/>
            <a:chOff x="1477040" y="1170695"/>
            <a:chExt cx="9488957" cy="2337449"/>
          </a:xfrm>
        </p:grpSpPr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E976AC44-B688-20AD-4256-4C81EFE7288C}"/>
                </a:ext>
              </a:extLst>
            </p:cNvPr>
            <p:cNvCxnSpPr/>
            <p:nvPr/>
          </p:nvCxnSpPr>
          <p:spPr>
            <a:xfrm>
              <a:off x="4457689" y="1213960"/>
              <a:ext cx="0" cy="2294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DDC9438A-8BA2-729E-9156-E340DED0074C}"/>
                </a:ext>
              </a:extLst>
            </p:cNvPr>
            <p:cNvCxnSpPr/>
            <p:nvPr/>
          </p:nvCxnSpPr>
          <p:spPr>
            <a:xfrm>
              <a:off x="7488993" y="1213960"/>
              <a:ext cx="0" cy="2294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90A9DBED-83BE-7CA2-C392-9B17D7333989}"/>
                </a:ext>
              </a:extLst>
            </p:cNvPr>
            <p:cNvGrpSpPr/>
            <p:nvPr/>
          </p:nvGrpSpPr>
          <p:grpSpPr>
            <a:xfrm>
              <a:off x="1477040" y="1170695"/>
              <a:ext cx="9488957" cy="2258305"/>
              <a:chOff x="2843530" y="2654935"/>
              <a:chExt cx="6504940" cy="1548130"/>
            </a:xfrm>
          </p:grpSpPr>
          <p:pic>
            <p:nvPicPr>
              <p:cNvPr id="2" name="Imagen 1" descr="Interfaz de usuario gráfica, Texto&#10;&#10;Descripción generada automáticamente">
                <a:extLst>
                  <a:ext uri="{FF2B5EF4-FFF2-40B4-BE49-F238E27FC236}">
                    <a16:creationId xmlns:a16="http://schemas.microsoft.com/office/drawing/2014/main" id="{2472DBB4-D3CC-4F33-06A9-982056EFF23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3485"/>
              <a:stretch/>
            </p:blipFill>
            <p:spPr bwMode="auto">
              <a:xfrm>
                <a:off x="7033895" y="3105785"/>
                <a:ext cx="2314575" cy="109728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3" name="Imagen 2" descr="Logotipo&#10;&#10;Descripción generada automáticamente">
                <a:extLst>
                  <a:ext uri="{FF2B5EF4-FFF2-40B4-BE49-F238E27FC236}">
                    <a16:creationId xmlns:a16="http://schemas.microsoft.com/office/drawing/2014/main" id="{60F2B492-F918-E7FE-93A9-AFFC862E67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27905" y="2654935"/>
                <a:ext cx="2296160" cy="1541145"/>
              </a:xfrm>
              <a:prstGeom prst="rect">
                <a:avLst/>
              </a:prstGeom>
            </p:spPr>
          </p:pic>
          <p:pic>
            <p:nvPicPr>
              <p:cNvPr id="7" name="Imagen 6" descr="Un dibujo de una cara feliz&#10;&#10;Descripción generada automáticamente con confianza baja">
                <a:extLst>
                  <a:ext uri="{FF2B5EF4-FFF2-40B4-BE49-F238E27FC236}">
                    <a16:creationId xmlns:a16="http://schemas.microsoft.com/office/drawing/2014/main" id="{099B8221-474C-9922-EFBC-F64948E252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43530" y="3181350"/>
                <a:ext cx="1869440" cy="88836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406328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72C1FD-360D-FAED-6C96-6996D78575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03CF7A59-3E74-C7EB-8CE5-6CC68DED06AF}"/>
              </a:ext>
            </a:extLst>
          </p:cNvPr>
          <p:cNvCxnSpPr/>
          <p:nvPr/>
        </p:nvCxnSpPr>
        <p:spPr>
          <a:xfrm>
            <a:off x="562986" y="5384800"/>
            <a:ext cx="11263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F6E9C638-CC95-27D1-2119-E395088431F8}"/>
              </a:ext>
            </a:extLst>
          </p:cNvPr>
          <p:cNvCxnSpPr/>
          <p:nvPr/>
        </p:nvCxnSpPr>
        <p:spPr>
          <a:xfrm>
            <a:off x="562986" y="370114"/>
            <a:ext cx="11263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1">
            <a:extLst>
              <a:ext uri="{FF2B5EF4-FFF2-40B4-BE49-F238E27FC236}">
                <a16:creationId xmlns:a16="http://schemas.microsoft.com/office/drawing/2014/main" id="{799FCAE2-F30D-1E6E-B8EE-CA5D424BE55E}"/>
              </a:ext>
            </a:extLst>
          </p:cNvPr>
          <p:cNvGrpSpPr/>
          <p:nvPr/>
        </p:nvGrpSpPr>
        <p:grpSpPr>
          <a:xfrm>
            <a:off x="3885426" y="5511290"/>
            <a:ext cx="4618206" cy="1137619"/>
            <a:chOff x="1477040" y="1170695"/>
            <a:chExt cx="9488957" cy="2337449"/>
          </a:xfrm>
        </p:grpSpPr>
        <p:cxnSp>
          <p:nvCxnSpPr>
            <p:cNvPr id="3" name="Conector recto 2">
              <a:extLst>
                <a:ext uri="{FF2B5EF4-FFF2-40B4-BE49-F238E27FC236}">
                  <a16:creationId xmlns:a16="http://schemas.microsoft.com/office/drawing/2014/main" id="{68DBCDF5-8480-D961-45D9-2735C1E9545E}"/>
                </a:ext>
              </a:extLst>
            </p:cNvPr>
            <p:cNvCxnSpPr/>
            <p:nvPr/>
          </p:nvCxnSpPr>
          <p:spPr>
            <a:xfrm>
              <a:off x="4457689" y="1213960"/>
              <a:ext cx="0" cy="2294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7D862923-6C5D-442D-4A35-FDF3C9A59730}"/>
                </a:ext>
              </a:extLst>
            </p:cNvPr>
            <p:cNvCxnSpPr/>
            <p:nvPr/>
          </p:nvCxnSpPr>
          <p:spPr>
            <a:xfrm>
              <a:off x="7488993" y="1213960"/>
              <a:ext cx="0" cy="2294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504B7888-DB24-E661-2516-CDE7678A741E}"/>
                </a:ext>
              </a:extLst>
            </p:cNvPr>
            <p:cNvGrpSpPr/>
            <p:nvPr/>
          </p:nvGrpSpPr>
          <p:grpSpPr>
            <a:xfrm>
              <a:off x="1477040" y="1170695"/>
              <a:ext cx="9488957" cy="2258305"/>
              <a:chOff x="2843530" y="2654935"/>
              <a:chExt cx="6504940" cy="1548130"/>
            </a:xfrm>
          </p:grpSpPr>
          <p:pic>
            <p:nvPicPr>
              <p:cNvPr id="11" name="Imagen 10" descr="Interfaz de usuario gráfica, Texto&#10;&#10;Descripción generada automáticamente">
                <a:extLst>
                  <a:ext uri="{FF2B5EF4-FFF2-40B4-BE49-F238E27FC236}">
                    <a16:creationId xmlns:a16="http://schemas.microsoft.com/office/drawing/2014/main" id="{F248BF60-CAD1-DAD6-5B12-B9868B6E5A5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3485"/>
              <a:stretch/>
            </p:blipFill>
            <p:spPr bwMode="auto">
              <a:xfrm>
                <a:off x="7033895" y="3105785"/>
                <a:ext cx="2314575" cy="109728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3" name="Imagen 12" descr="Logotipo&#10;&#10;Descripción generada automáticamente">
                <a:extLst>
                  <a:ext uri="{FF2B5EF4-FFF2-40B4-BE49-F238E27FC236}">
                    <a16:creationId xmlns:a16="http://schemas.microsoft.com/office/drawing/2014/main" id="{1F60F4BC-01B6-697E-799C-8041C31A0F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27905" y="2654935"/>
                <a:ext cx="2296160" cy="1541145"/>
              </a:xfrm>
              <a:prstGeom prst="rect">
                <a:avLst/>
              </a:prstGeom>
            </p:spPr>
          </p:pic>
          <p:pic>
            <p:nvPicPr>
              <p:cNvPr id="14" name="Imagen 13" descr="Un dibujo de una cara feliz&#10;&#10;Descripción generada automáticamente con confianza baja">
                <a:extLst>
                  <a:ext uri="{FF2B5EF4-FFF2-40B4-BE49-F238E27FC236}">
                    <a16:creationId xmlns:a16="http://schemas.microsoft.com/office/drawing/2014/main" id="{8C1536B0-AB94-1358-08E2-7FD0D916C7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43530" y="3181350"/>
                <a:ext cx="1869440" cy="88836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413733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Mondragon, Eduardo</dc:creator>
  <cp:lastModifiedBy>Mondragon, Eduardo</cp:lastModifiedBy>
  <cp:revision>3</cp:revision>
  <dcterms:created xsi:type="dcterms:W3CDTF">2024-02-06T00:06:15Z</dcterms:created>
  <dcterms:modified xsi:type="dcterms:W3CDTF">2024-02-08T16:26:01Z</dcterms:modified>
</cp:coreProperties>
</file>